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6858000" type="screen4x3"/>
  <p:notesSz cx="6858000" cy="9144000"/>
  <p:embeddedFontLst>
    <p:embeddedFont>
      <p:font typeface="Calibri" panose="020F0502020204030204" pitchFamily="34" charset="0"/>
      <p:regular r:id="rId31"/>
      <p:bold r:id="rId32"/>
      <p:italic r:id="rId33"/>
      <p:boldItalic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image" Target="../media/image60.wmf"/><Relationship Id="rId3" Type="http://schemas.openxmlformats.org/officeDocument/2006/relationships/image" Target="../media/image50.wmf"/><Relationship Id="rId7" Type="http://schemas.openxmlformats.org/officeDocument/2006/relationships/image" Target="../media/image54.wmf"/><Relationship Id="rId12" Type="http://schemas.openxmlformats.org/officeDocument/2006/relationships/image" Target="../media/image59.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11" Type="http://schemas.openxmlformats.org/officeDocument/2006/relationships/image" Target="../media/image58.wmf"/><Relationship Id="rId5" Type="http://schemas.openxmlformats.org/officeDocument/2006/relationships/image" Target="../media/image52.wmf"/><Relationship Id="rId10" Type="http://schemas.openxmlformats.org/officeDocument/2006/relationships/image" Target="../media/image57.wmf"/><Relationship Id="rId4" Type="http://schemas.openxmlformats.org/officeDocument/2006/relationships/image" Target="../media/image51.wmf"/><Relationship Id="rId9" Type="http://schemas.openxmlformats.org/officeDocument/2006/relationships/image" Target="../media/image56.wmf"/><Relationship Id="rId14" Type="http://schemas.openxmlformats.org/officeDocument/2006/relationships/image" Target="../media/image6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2.wmf"/><Relationship Id="rId7" Type="http://schemas.openxmlformats.org/officeDocument/2006/relationships/image" Target="../media/image76.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image" Target="../media/image89.wmf"/><Relationship Id="rId3" Type="http://schemas.openxmlformats.org/officeDocument/2006/relationships/image" Target="../media/image79.wmf"/><Relationship Id="rId7" Type="http://schemas.openxmlformats.org/officeDocument/2006/relationships/image" Target="../media/image83.wmf"/><Relationship Id="rId12" Type="http://schemas.openxmlformats.org/officeDocument/2006/relationships/image" Target="../media/image88.wmf"/><Relationship Id="rId17" Type="http://schemas.openxmlformats.org/officeDocument/2006/relationships/image" Target="../media/image93.wmf"/><Relationship Id="rId2" Type="http://schemas.openxmlformats.org/officeDocument/2006/relationships/image" Target="../media/image78.wmf"/><Relationship Id="rId16" Type="http://schemas.openxmlformats.org/officeDocument/2006/relationships/image" Target="../media/image92.wmf"/><Relationship Id="rId1" Type="http://schemas.openxmlformats.org/officeDocument/2006/relationships/image" Target="../media/image77.wmf"/><Relationship Id="rId6" Type="http://schemas.openxmlformats.org/officeDocument/2006/relationships/image" Target="../media/image82.wmf"/><Relationship Id="rId11" Type="http://schemas.openxmlformats.org/officeDocument/2006/relationships/image" Target="../media/image87.wmf"/><Relationship Id="rId5" Type="http://schemas.openxmlformats.org/officeDocument/2006/relationships/image" Target="../media/image81.wmf"/><Relationship Id="rId15" Type="http://schemas.openxmlformats.org/officeDocument/2006/relationships/image" Target="../media/image91.wmf"/><Relationship Id="rId10" Type="http://schemas.openxmlformats.org/officeDocument/2006/relationships/image" Target="../media/image86.wmf"/><Relationship Id="rId4" Type="http://schemas.openxmlformats.org/officeDocument/2006/relationships/image" Target="../media/image80.wmf"/><Relationship Id="rId9" Type="http://schemas.openxmlformats.org/officeDocument/2006/relationships/image" Target="../media/image85.wmf"/><Relationship Id="rId14" Type="http://schemas.openxmlformats.org/officeDocument/2006/relationships/image" Target="../media/image90.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01.wmf"/><Relationship Id="rId3" Type="http://schemas.openxmlformats.org/officeDocument/2006/relationships/image" Target="../media/image96.wmf"/><Relationship Id="rId7" Type="http://schemas.openxmlformats.org/officeDocument/2006/relationships/image" Target="../media/image100.wmf"/><Relationship Id="rId2" Type="http://schemas.openxmlformats.org/officeDocument/2006/relationships/image" Target="../media/image95.wmf"/><Relationship Id="rId1" Type="http://schemas.openxmlformats.org/officeDocument/2006/relationships/image" Target="../media/image94.wmf"/><Relationship Id="rId6" Type="http://schemas.openxmlformats.org/officeDocument/2006/relationships/image" Target="../media/image99.wmf"/><Relationship Id="rId5" Type="http://schemas.openxmlformats.org/officeDocument/2006/relationships/image" Target="../media/image98.wmf"/><Relationship Id="rId4" Type="http://schemas.openxmlformats.org/officeDocument/2006/relationships/image" Target="../media/image97.wmf"/><Relationship Id="rId9" Type="http://schemas.openxmlformats.org/officeDocument/2006/relationships/image" Target="../media/image10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105.wmf"/><Relationship Id="rId7" Type="http://schemas.openxmlformats.org/officeDocument/2006/relationships/image" Target="../media/image109.wmf"/><Relationship Id="rId2" Type="http://schemas.openxmlformats.org/officeDocument/2006/relationships/image" Target="../media/image104.wmf"/><Relationship Id="rId1" Type="http://schemas.openxmlformats.org/officeDocument/2006/relationships/image" Target="../media/image103.wmf"/><Relationship Id="rId6" Type="http://schemas.openxmlformats.org/officeDocument/2006/relationships/image" Target="../media/image108.wmf"/><Relationship Id="rId5" Type="http://schemas.openxmlformats.org/officeDocument/2006/relationships/image" Target="../media/image107.wmf"/><Relationship Id="rId4" Type="http://schemas.openxmlformats.org/officeDocument/2006/relationships/image" Target="../media/image106.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17.wmf"/><Relationship Id="rId3" Type="http://schemas.openxmlformats.org/officeDocument/2006/relationships/image" Target="../media/image112.wmf"/><Relationship Id="rId7" Type="http://schemas.openxmlformats.org/officeDocument/2006/relationships/image" Target="../media/image116.wmf"/><Relationship Id="rId2" Type="http://schemas.openxmlformats.org/officeDocument/2006/relationships/image" Target="../media/image111.wmf"/><Relationship Id="rId1" Type="http://schemas.openxmlformats.org/officeDocument/2006/relationships/image" Target="../media/image110.wmf"/><Relationship Id="rId6" Type="http://schemas.openxmlformats.org/officeDocument/2006/relationships/image" Target="../media/image115.wmf"/><Relationship Id="rId11" Type="http://schemas.openxmlformats.org/officeDocument/2006/relationships/image" Target="../media/image120.wmf"/><Relationship Id="rId5" Type="http://schemas.openxmlformats.org/officeDocument/2006/relationships/image" Target="../media/image114.wmf"/><Relationship Id="rId10" Type="http://schemas.openxmlformats.org/officeDocument/2006/relationships/image" Target="../media/image119.wmf"/><Relationship Id="rId4" Type="http://schemas.openxmlformats.org/officeDocument/2006/relationships/image" Target="../media/image113.wmf"/><Relationship Id="rId9" Type="http://schemas.openxmlformats.org/officeDocument/2006/relationships/image" Target="../media/image11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23.wmf"/><Relationship Id="rId2" Type="http://schemas.openxmlformats.org/officeDocument/2006/relationships/image" Target="../media/image122.wmf"/><Relationship Id="rId1" Type="http://schemas.openxmlformats.org/officeDocument/2006/relationships/image" Target="../media/image121.wmf"/><Relationship Id="rId6" Type="http://schemas.openxmlformats.org/officeDocument/2006/relationships/image" Target="../media/image126.wmf"/><Relationship Id="rId5" Type="http://schemas.openxmlformats.org/officeDocument/2006/relationships/image" Target="../media/image125.wmf"/><Relationship Id="rId4" Type="http://schemas.openxmlformats.org/officeDocument/2006/relationships/image" Target="../media/image124.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34.wmf"/><Relationship Id="rId3" Type="http://schemas.openxmlformats.org/officeDocument/2006/relationships/image" Target="../media/image129.wmf"/><Relationship Id="rId7" Type="http://schemas.openxmlformats.org/officeDocument/2006/relationships/image" Target="../media/image133.wmf"/><Relationship Id="rId2" Type="http://schemas.openxmlformats.org/officeDocument/2006/relationships/image" Target="../media/image128.wmf"/><Relationship Id="rId1" Type="http://schemas.openxmlformats.org/officeDocument/2006/relationships/image" Target="../media/image127.wmf"/><Relationship Id="rId6" Type="http://schemas.openxmlformats.org/officeDocument/2006/relationships/image" Target="../media/image132.wmf"/><Relationship Id="rId5" Type="http://schemas.openxmlformats.org/officeDocument/2006/relationships/image" Target="../media/image131.wmf"/><Relationship Id="rId10" Type="http://schemas.openxmlformats.org/officeDocument/2006/relationships/image" Target="../media/image136.wmf"/><Relationship Id="rId4" Type="http://schemas.openxmlformats.org/officeDocument/2006/relationships/image" Target="../media/image130.wmf"/><Relationship Id="rId9" Type="http://schemas.openxmlformats.org/officeDocument/2006/relationships/image" Target="../media/image13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44.wmf"/><Relationship Id="rId3" Type="http://schemas.openxmlformats.org/officeDocument/2006/relationships/image" Target="../media/image139.wmf"/><Relationship Id="rId7" Type="http://schemas.openxmlformats.org/officeDocument/2006/relationships/image" Target="../media/image143.wmf"/><Relationship Id="rId2" Type="http://schemas.openxmlformats.org/officeDocument/2006/relationships/image" Target="../media/image138.wmf"/><Relationship Id="rId1" Type="http://schemas.openxmlformats.org/officeDocument/2006/relationships/image" Target="../media/image137.wmf"/><Relationship Id="rId6" Type="http://schemas.openxmlformats.org/officeDocument/2006/relationships/image" Target="../media/image142.wmf"/><Relationship Id="rId5" Type="http://schemas.openxmlformats.org/officeDocument/2006/relationships/image" Target="../media/image141.wmf"/><Relationship Id="rId4" Type="http://schemas.openxmlformats.org/officeDocument/2006/relationships/image" Target="../media/image140.wmf"/><Relationship Id="rId9" Type="http://schemas.openxmlformats.org/officeDocument/2006/relationships/image" Target="../media/image145.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46.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4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48.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4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image" Target="../media/image23.wmf"/><Relationship Id="rId3" Type="http://schemas.openxmlformats.org/officeDocument/2006/relationships/image" Target="../media/image13.wmf"/><Relationship Id="rId7" Type="http://schemas.openxmlformats.org/officeDocument/2006/relationships/image" Target="../media/image17.wmf"/><Relationship Id="rId12" Type="http://schemas.openxmlformats.org/officeDocument/2006/relationships/image" Target="../media/image22.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11" Type="http://schemas.openxmlformats.org/officeDocument/2006/relationships/image" Target="../media/image21.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 Id="rId1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34.wmf"/><Relationship Id="rId7" Type="http://schemas.openxmlformats.org/officeDocument/2006/relationships/image" Target="../media/image38.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807296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DC3B50-1C53-4C5E-BD5F-194E68DB3022}"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721905-4278-4FE5-A066-A2D8999C450D}" type="slidenum">
              <a:rPr lang="en-US" smtClean="0"/>
              <a:pPr/>
              <a:t>‹#›</a:t>
            </a:fld>
            <a:endParaRPr lang="en-US" dirty="0"/>
          </a:p>
        </p:txBody>
      </p:sp>
    </p:spTree>
    <p:extLst>
      <p:ext uri="{BB962C8B-B14F-4D97-AF65-F5344CB8AC3E}">
        <p14:creationId xmlns:p14="http://schemas.microsoft.com/office/powerpoint/2010/main" val="3855593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6.bin"/><Relationship Id="rId18" Type="http://schemas.openxmlformats.org/officeDocument/2006/relationships/image" Target="../media/image39.wmf"/><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6.wmf"/><Relationship Id="rId17" Type="http://schemas.openxmlformats.org/officeDocument/2006/relationships/oleObject" Target="../embeddings/oleObject38.bin"/><Relationship Id="rId2" Type="http://schemas.openxmlformats.org/officeDocument/2006/relationships/slideLayout" Target="../slideLayouts/slideLayout2.xml"/><Relationship Id="rId16" Type="http://schemas.openxmlformats.org/officeDocument/2006/relationships/image" Target="../media/image38.wmf"/><Relationship Id="rId1" Type="http://schemas.openxmlformats.org/officeDocument/2006/relationships/vmlDrawing" Target="../drawings/vmlDrawing7.vml"/><Relationship Id="rId6" Type="http://schemas.openxmlformats.org/officeDocument/2006/relationships/image" Target="../media/image33.wmf"/><Relationship Id="rId11" Type="http://schemas.openxmlformats.org/officeDocument/2006/relationships/oleObject" Target="../embeddings/oleObject35.bin"/><Relationship Id="rId5" Type="http://schemas.openxmlformats.org/officeDocument/2006/relationships/oleObject" Target="../embeddings/oleObject32.bin"/><Relationship Id="rId15" Type="http://schemas.openxmlformats.org/officeDocument/2006/relationships/oleObject" Target="../embeddings/oleObject37.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4.bin"/><Relationship Id="rId14" Type="http://schemas.openxmlformats.org/officeDocument/2006/relationships/image" Target="../media/image37.wmf"/></Relationships>
</file>

<file path=ppt/slides/_rels/slide11.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2" Type="http://schemas.openxmlformats.org/officeDocument/2006/relationships/slideLayout" Target="../slideLayouts/slideLayout2.xml"/><Relationship Id="rId16" Type="http://schemas.openxmlformats.org/officeDocument/2006/relationships/image" Target="../media/image46.wmf"/><Relationship Id="rId1" Type="http://schemas.openxmlformats.org/officeDocument/2006/relationships/vmlDrawing" Target="../drawings/vmlDrawing8.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7.wmf"/></Relationships>
</file>

<file path=ppt/slides/_rels/slide13.x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oleObject" Target="../embeddings/oleObject52.bin"/><Relationship Id="rId18" Type="http://schemas.openxmlformats.org/officeDocument/2006/relationships/image" Target="../media/image55.wmf"/><Relationship Id="rId26" Type="http://schemas.openxmlformats.org/officeDocument/2006/relationships/image" Target="../media/image59.wmf"/><Relationship Id="rId3" Type="http://schemas.openxmlformats.org/officeDocument/2006/relationships/oleObject" Target="../embeddings/oleObject47.bin"/><Relationship Id="rId21" Type="http://schemas.openxmlformats.org/officeDocument/2006/relationships/oleObject" Target="../embeddings/oleObject56.bin"/><Relationship Id="rId7" Type="http://schemas.openxmlformats.org/officeDocument/2006/relationships/oleObject" Target="../embeddings/oleObject49.bin"/><Relationship Id="rId12" Type="http://schemas.openxmlformats.org/officeDocument/2006/relationships/image" Target="../media/image52.wmf"/><Relationship Id="rId17" Type="http://schemas.openxmlformats.org/officeDocument/2006/relationships/oleObject" Target="../embeddings/oleObject54.bin"/><Relationship Id="rId25"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4.wmf"/><Relationship Id="rId20" Type="http://schemas.openxmlformats.org/officeDocument/2006/relationships/image" Target="../media/image56.wmf"/><Relationship Id="rId29" Type="http://schemas.openxmlformats.org/officeDocument/2006/relationships/oleObject" Target="../embeddings/oleObject60.bin"/><Relationship Id="rId1" Type="http://schemas.openxmlformats.org/officeDocument/2006/relationships/vmlDrawing" Target="../drawings/vmlDrawing10.vml"/><Relationship Id="rId6" Type="http://schemas.openxmlformats.org/officeDocument/2006/relationships/image" Target="../media/image49.wmf"/><Relationship Id="rId11" Type="http://schemas.openxmlformats.org/officeDocument/2006/relationships/oleObject" Target="../embeddings/oleObject51.bin"/><Relationship Id="rId24" Type="http://schemas.openxmlformats.org/officeDocument/2006/relationships/image" Target="../media/image58.wmf"/><Relationship Id="rId5" Type="http://schemas.openxmlformats.org/officeDocument/2006/relationships/oleObject" Target="../embeddings/oleObject48.bin"/><Relationship Id="rId15" Type="http://schemas.openxmlformats.org/officeDocument/2006/relationships/oleObject" Target="../embeddings/oleObject53.bin"/><Relationship Id="rId23" Type="http://schemas.openxmlformats.org/officeDocument/2006/relationships/oleObject" Target="../embeddings/oleObject57.bin"/><Relationship Id="rId28" Type="http://schemas.openxmlformats.org/officeDocument/2006/relationships/image" Target="../media/image60.wmf"/><Relationship Id="rId10" Type="http://schemas.openxmlformats.org/officeDocument/2006/relationships/image" Target="../media/image51.wmf"/><Relationship Id="rId19" Type="http://schemas.openxmlformats.org/officeDocument/2006/relationships/oleObject" Target="../embeddings/oleObject55.bin"/><Relationship Id="rId4" Type="http://schemas.openxmlformats.org/officeDocument/2006/relationships/image" Target="../media/image48.wmf"/><Relationship Id="rId9" Type="http://schemas.openxmlformats.org/officeDocument/2006/relationships/oleObject" Target="../embeddings/oleObject50.bin"/><Relationship Id="rId14" Type="http://schemas.openxmlformats.org/officeDocument/2006/relationships/image" Target="../media/image53.wmf"/><Relationship Id="rId22" Type="http://schemas.openxmlformats.org/officeDocument/2006/relationships/image" Target="../media/image57.wmf"/><Relationship Id="rId27" Type="http://schemas.openxmlformats.org/officeDocument/2006/relationships/oleObject" Target="../embeddings/oleObject59.bin"/><Relationship Id="rId30" Type="http://schemas.openxmlformats.org/officeDocument/2006/relationships/image" Target="../media/image61.wmf"/></Relationships>
</file>

<file path=ppt/slides/_rels/slide14.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6.bin"/><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6" Type="http://schemas.openxmlformats.org/officeDocument/2006/relationships/image" Target="../media/image68.wmf"/><Relationship Id="rId1" Type="http://schemas.openxmlformats.org/officeDocument/2006/relationships/vmlDrawing" Target="../drawings/vmlDrawing11.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 Id="rId14" Type="http://schemas.openxmlformats.org/officeDocument/2006/relationships/image" Target="../media/image6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69.wmf"/></Relationships>
</file>

<file path=ppt/slides/_rels/slide16.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4.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4.wmf"/><Relationship Id="rId2" Type="http://schemas.openxmlformats.org/officeDocument/2006/relationships/slideLayout" Target="../slideLayouts/slideLayout2.xml"/><Relationship Id="rId16" Type="http://schemas.openxmlformats.org/officeDocument/2006/relationships/image" Target="../media/image76.wmf"/><Relationship Id="rId1" Type="http://schemas.openxmlformats.org/officeDocument/2006/relationships/vmlDrawing" Target="../drawings/vmlDrawing13.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5.wmf"/></Relationships>
</file>

<file path=ppt/slides/_rels/slide17.xml.rels><?xml version="1.0" encoding="UTF-8" standalone="yes"?>
<Relationships xmlns="http://schemas.openxmlformats.org/package/2006/relationships"><Relationship Id="rId13" Type="http://schemas.openxmlformats.org/officeDocument/2006/relationships/oleObject" Target="../embeddings/oleObject81.bin"/><Relationship Id="rId18" Type="http://schemas.openxmlformats.org/officeDocument/2006/relationships/image" Target="../media/image84.wmf"/><Relationship Id="rId26" Type="http://schemas.openxmlformats.org/officeDocument/2006/relationships/image" Target="../media/image88.wmf"/><Relationship Id="rId3" Type="http://schemas.openxmlformats.org/officeDocument/2006/relationships/oleObject" Target="../embeddings/oleObject76.bin"/><Relationship Id="rId21" Type="http://schemas.openxmlformats.org/officeDocument/2006/relationships/oleObject" Target="../embeddings/oleObject85.bin"/><Relationship Id="rId34" Type="http://schemas.openxmlformats.org/officeDocument/2006/relationships/image" Target="../media/image92.wmf"/><Relationship Id="rId7" Type="http://schemas.openxmlformats.org/officeDocument/2006/relationships/oleObject" Target="../embeddings/oleObject78.bin"/><Relationship Id="rId12" Type="http://schemas.openxmlformats.org/officeDocument/2006/relationships/image" Target="../media/image81.wmf"/><Relationship Id="rId17" Type="http://schemas.openxmlformats.org/officeDocument/2006/relationships/oleObject" Target="../embeddings/oleObject83.bin"/><Relationship Id="rId25" Type="http://schemas.openxmlformats.org/officeDocument/2006/relationships/oleObject" Target="../embeddings/oleObject87.bin"/><Relationship Id="rId33" Type="http://schemas.openxmlformats.org/officeDocument/2006/relationships/oleObject" Target="../embeddings/oleObject91.bin"/><Relationship Id="rId2" Type="http://schemas.openxmlformats.org/officeDocument/2006/relationships/slideLayout" Target="../slideLayouts/slideLayout2.xml"/><Relationship Id="rId16" Type="http://schemas.openxmlformats.org/officeDocument/2006/relationships/image" Target="../media/image83.wmf"/><Relationship Id="rId20" Type="http://schemas.openxmlformats.org/officeDocument/2006/relationships/image" Target="../media/image85.wmf"/><Relationship Id="rId29" Type="http://schemas.openxmlformats.org/officeDocument/2006/relationships/oleObject" Target="../embeddings/oleObject89.bin"/><Relationship Id="rId1" Type="http://schemas.openxmlformats.org/officeDocument/2006/relationships/vmlDrawing" Target="../drawings/vmlDrawing14.vml"/><Relationship Id="rId6" Type="http://schemas.openxmlformats.org/officeDocument/2006/relationships/image" Target="../media/image78.wmf"/><Relationship Id="rId11" Type="http://schemas.openxmlformats.org/officeDocument/2006/relationships/oleObject" Target="../embeddings/oleObject80.bin"/><Relationship Id="rId24" Type="http://schemas.openxmlformats.org/officeDocument/2006/relationships/image" Target="../media/image87.wmf"/><Relationship Id="rId32" Type="http://schemas.openxmlformats.org/officeDocument/2006/relationships/image" Target="../media/image91.wmf"/><Relationship Id="rId5" Type="http://schemas.openxmlformats.org/officeDocument/2006/relationships/oleObject" Target="../embeddings/oleObject77.bin"/><Relationship Id="rId15" Type="http://schemas.openxmlformats.org/officeDocument/2006/relationships/oleObject" Target="../embeddings/oleObject82.bin"/><Relationship Id="rId23" Type="http://schemas.openxmlformats.org/officeDocument/2006/relationships/oleObject" Target="../embeddings/oleObject86.bin"/><Relationship Id="rId28" Type="http://schemas.openxmlformats.org/officeDocument/2006/relationships/image" Target="../media/image89.wmf"/><Relationship Id="rId36" Type="http://schemas.openxmlformats.org/officeDocument/2006/relationships/image" Target="../media/image93.wmf"/><Relationship Id="rId10" Type="http://schemas.openxmlformats.org/officeDocument/2006/relationships/image" Target="../media/image80.wmf"/><Relationship Id="rId19" Type="http://schemas.openxmlformats.org/officeDocument/2006/relationships/oleObject" Target="../embeddings/oleObject84.bin"/><Relationship Id="rId31" Type="http://schemas.openxmlformats.org/officeDocument/2006/relationships/oleObject" Target="../embeddings/oleObject90.bin"/><Relationship Id="rId4" Type="http://schemas.openxmlformats.org/officeDocument/2006/relationships/image" Target="../media/image77.wmf"/><Relationship Id="rId9" Type="http://schemas.openxmlformats.org/officeDocument/2006/relationships/oleObject" Target="../embeddings/oleObject79.bin"/><Relationship Id="rId14" Type="http://schemas.openxmlformats.org/officeDocument/2006/relationships/image" Target="../media/image82.wmf"/><Relationship Id="rId22" Type="http://schemas.openxmlformats.org/officeDocument/2006/relationships/image" Target="../media/image86.wmf"/><Relationship Id="rId27" Type="http://schemas.openxmlformats.org/officeDocument/2006/relationships/oleObject" Target="../embeddings/oleObject88.bin"/><Relationship Id="rId30" Type="http://schemas.openxmlformats.org/officeDocument/2006/relationships/image" Target="../media/image90.wmf"/><Relationship Id="rId35" Type="http://schemas.openxmlformats.org/officeDocument/2006/relationships/oleObject" Target="../embeddings/oleObject92.bin"/><Relationship Id="rId8" Type="http://schemas.openxmlformats.org/officeDocument/2006/relationships/image" Target="../media/image79.wmf"/></Relationships>
</file>

<file path=ppt/slides/_rels/slide18.xml.rels><?xml version="1.0" encoding="UTF-8" standalone="yes"?>
<Relationships xmlns="http://schemas.openxmlformats.org/package/2006/relationships"><Relationship Id="rId8" Type="http://schemas.openxmlformats.org/officeDocument/2006/relationships/image" Target="../media/image96.wmf"/><Relationship Id="rId13" Type="http://schemas.openxmlformats.org/officeDocument/2006/relationships/oleObject" Target="../embeddings/oleObject98.bin"/><Relationship Id="rId18" Type="http://schemas.openxmlformats.org/officeDocument/2006/relationships/image" Target="../media/image101.wmf"/><Relationship Id="rId3" Type="http://schemas.openxmlformats.org/officeDocument/2006/relationships/oleObject" Target="../embeddings/oleObject93.bin"/><Relationship Id="rId7" Type="http://schemas.openxmlformats.org/officeDocument/2006/relationships/oleObject" Target="../embeddings/oleObject95.bin"/><Relationship Id="rId12" Type="http://schemas.openxmlformats.org/officeDocument/2006/relationships/image" Target="../media/image98.wmf"/><Relationship Id="rId17" Type="http://schemas.openxmlformats.org/officeDocument/2006/relationships/oleObject" Target="../embeddings/oleObject100.bin"/><Relationship Id="rId2" Type="http://schemas.openxmlformats.org/officeDocument/2006/relationships/slideLayout" Target="../slideLayouts/slideLayout2.xml"/><Relationship Id="rId16" Type="http://schemas.openxmlformats.org/officeDocument/2006/relationships/image" Target="../media/image100.wmf"/><Relationship Id="rId20" Type="http://schemas.openxmlformats.org/officeDocument/2006/relationships/image" Target="../media/image102.wmf"/><Relationship Id="rId1" Type="http://schemas.openxmlformats.org/officeDocument/2006/relationships/vmlDrawing" Target="../drawings/vmlDrawing15.vml"/><Relationship Id="rId6" Type="http://schemas.openxmlformats.org/officeDocument/2006/relationships/image" Target="../media/image95.wmf"/><Relationship Id="rId11" Type="http://schemas.openxmlformats.org/officeDocument/2006/relationships/oleObject" Target="../embeddings/oleObject97.bin"/><Relationship Id="rId5" Type="http://schemas.openxmlformats.org/officeDocument/2006/relationships/oleObject" Target="../embeddings/oleObject94.bin"/><Relationship Id="rId15" Type="http://schemas.openxmlformats.org/officeDocument/2006/relationships/oleObject" Target="../embeddings/oleObject99.bin"/><Relationship Id="rId10" Type="http://schemas.openxmlformats.org/officeDocument/2006/relationships/image" Target="../media/image97.wmf"/><Relationship Id="rId19" Type="http://schemas.openxmlformats.org/officeDocument/2006/relationships/oleObject" Target="../embeddings/oleObject101.bin"/><Relationship Id="rId4" Type="http://schemas.openxmlformats.org/officeDocument/2006/relationships/image" Target="../media/image94.wmf"/><Relationship Id="rId9" Type="http://schemas.openxmlformats.org/officeDocument/2006/relationships/oleObject" Target="../embeddings/oleObject96.bin"/><Relationship Id="rId14" Type="http://schemas.openxmlformats.org/officeDocument/2006/relationships/image" Target="../media/image99.wmf"/></Relationships>
</file>

<file path=ppt/slides/_rels/slide19.xml.rels><?xml version="1.0" encoding="UTF-8" standalone="yes"?>
<Relationships xmlns="http://schemas.openxmlformats.org/package/2006/relationships"><Relationship Id="rId8" Type="http://schemas.openxmlformats.org/officeDocument/2006/relationships/image" Target="../media/image105.wmf"/><Relationship Id="rId13" Type="http://schemas.openxmlformats.org/officeDocument/2006/relationships/oleObject" Target="../embeddings/oleObject107.bin"/><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07.wmf"/><Relationship Id="rId2" Type="http://schemas.openxmlformats.org/officeDocument/2006/relationships/slideLayout" Target="../slideLayouts/slideLayout2.xml"/><Relationship Id="rId16" Type="http://schemas.openxmlformats.org/officeDocument/2006/relationships/image" Target="../media/image109.wmf"/><Relationship Id="rId1" Type="http://schemas.openxmlformats.org/officeDocument/2006/relationships/vmlDrawing" Target="../drawings/vmlDrawing16.vml"/><Relationship Id="rId6" Type="http://schemas.openxmlformats.org/officeDocument/2006/relationships/image" Target="../media/image104.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06.wmf"/><Relationship Id="rId4" Type="http://schemas.openxmlformats.org/officeDocument/2006/relationships/image" Target="../media/image103.wmf"/><Relationship Id="rId9" Type="http://schemas.openxmlformats.org/officeDocument/2006/relationships/oleObject" Target="../embeddings/oleObject105.bin"/><Relationship Id="rId14" Type="http://schemas.openxmlformats.org/officeDocument/2006/relationships/image" Target="../media/image10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12.wmf"/><Relationship Id="rId13" Type="http://schemas.openxmlformats.org/officeDocument/2006/relationships/oleObject" Target="../embeddings/oleObject114.bin"/><Relationship Id="rId18" Type="http://schemas.openxmlformats.org/officeDocument/2006/relationships/image" Target="../media/image117.wmf"/><Relationship Id="rId3" Type="http://schemas.openxmlformats.org/officeDocument/2006/relationships/oleObject" Target="../embeddings/oleObject109.bin"/><Relationship Id="rId21" Type="http://schemas.openxmlformats.org/officeDocument/2006/relationships/oleObject" Target="../embeddings/oleObject118.bin"/><Relationship Id="rId7" Type="http://schemas.openxmlformats.org/officeDocument/2006/relationships/oleObject" Target="../embeddings/oleObject111.bin"/><Relationship Id="rId12" Type="http://schemas.openxmlformats.org/officeDocument/2006/relationships/image" Target="../media/image114.wmf"/><Relationship Id="rId17" Type="http://schemas.openxmlformats.org/officeDocument/2006/relationships/oleObject" Target="../embeddings/oleObject116.bin"/><Relationship Id="rId2" Type="http://schemas.openxmlformats.org/officeDocument/2006/relationships/slideLayout" Target="../slideLayouts/slideLayout2.xml"/><Relationship Id="rId16" Type="http://schemas.openxmlformats.org/officeDocument/2006/relationships/image" Target="../media/image116.wmf"/><Relationship Id="rId20" Type="http://schemas.openxmlformats.org/officeDocument/2006/relationships/image" Target="../media/image118.wmf"/><Relationship Id="rId1" Type="http://schemas.openxmlformats.org/officeDocument/2006/relationships/vmlDrawing" Target="../drawings/vmlDrawing17.vml"/><Relationship Id="rId6" Type="http://schemas.openxmlformats.org/officeDocument/2006/relationships/image" Target="../media/image111.wmf"/><Relationship Id="rId11" Type="http://schemas.openxmlformats.org/officeDocument/2006/relationships/oleObject" Target="../embeddings/oleObject113.bin"/><Relationship Id="rId24" Type="http://schemas.openxmlformats.org/officeDocument/2006/relationships/image" Target="../media/image120.wmf"/><Relationship Id="rId5" Type="http://schemas.openxmlformats.org/officeDocument/2006/relationships/oleObject" Target="../embeddings/oleObject110.bin"/><Relationship Id="rId15" Type="http://schemas.openxmlformats.org/officeDocument/2006/relationships/oleObject" Target="../embeddings/oleObject115.bin"/><Relationship Id="rId23" Type="http://schemas.openxmlformats.org/officeDocument/2006/relationships/oleObject" Target="../embeddings/oleObject119.bin"/><Relationship Id="rId10" Type="http://schemas.openxmlformats.org/officeDocument/2006/relationships/image" Target="../media/image113.wmf"/><Relationship Id="rId19" Type="http://schemas.openxmlformats.org/officeDocument/2006/relationships/oleObject" Target="../embeddings/oleObject117.bin"/><Relationship Id="rId4" Type="http://schemas.openxmlformats.org/officeDocument/2006/relationships/image" Target="../media/image110.wmf"/><Relationship Id="rId9" Type="http://schemas.openxmlformats.org/officeDocument/2006/relationships/oleObject" Target="../embeddings/oleObject112.bin"/><Relationship Id="rId14" Type="http://schemas.openxmlformats.org/officeDocument/2006/relationships/image" Target="../media/image115.wmf"/><Relationship Id="rId22" Type="http://schemas.openxmlformats.org/officeDocument/2006/relationships/image" Target="../media/image119.wmf"/></Relationships>
</file>

<file path=ppt/slides/_rels/slide21.xml.rels><?xml version="1.0" encoding="UTF-8" standalone="yes"?>
<Relationships xmlns="http://schemas.openxmlformats.org/package/2006/relationships"><Relationship Id="rId8" Type="http://schemas.openxmlformats.org/officeDocument/2006/relationships/image" Target="../media/image123.wmf"/><Relationship Id="rId13" Type="http://schemas.openxmlformats.org/officeDocument/2006/relationships/oleObject" Target="../embeddings/oleObject125.bin"/><Relationship Id="rId3" Type="http://schemas.openxmlformats.org/officeDocument/2006/relationships/oleObject" Target="../embeddings/oleObject120.bin"/><Relationship Id="rId7" Type="http://schemas.openxmlformats.org/officeDocument/2006/relationships/oleObject" Target="../embeddings/oleObject122.bin"/><Relationship Id="rId12" Type="http://schemas.openxmlformats.org/officeDocument/2006/relationships/image" Target="../media/image125.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22.wmf"/><Relationship Id="rId11" Type="http://schemas.openxmlformats.org/officeDocument/2006/relationships/oleObject" Target="../embeddings/oleObject124.bin"/><Relationship Id="rId5" Type="http://schemas.openxmlformats.org/officeDocument/2006/relationships/oleObject" Target="../embeddings/oleObject121.bin"/><Relationship Id="rId10" Type="http://schemas.openxmlformats.org/officeDocument/2006/relationships/image" Target="../media/image124.wmf"/><Relationship Id="rId4" Type="http://schemas.openxmlformats.org/officeDocument/2006/relationships/image" Target="../media/image121.wmf"/><Relationship Id="rId9" Type="http://schemas.openxmlformats.org/officeDocument/2006/relationships/oleObject" Target="../embeddings/oleObject123.bin"/><Relationship Id="rId14" Type="http://schemas.openxmlformats.org/officeDocument/2006/relationships/image" Target="../media/image126.wmf"/></Relationships>
</file>

<file path=ppt/slides/_rels/slide22.xml.rels><?xml version="1.0" encoding="UTF-8" standalone="yes"?>
<Relationships xmlns="http://schemas.openxmlformats.org/package/2006/relationships"><Relationship Id="rId8" Type="http://schemas.openxmlformats.org/officeDocument/2006/relationships/image" Target="../media/image129.wmf"/><Relationship Id="rId13" Type="http://schemas.openxmlformats.org/officeDocument/2006/relationships/oleObject" Target="../embeddings/oleObject131.bin"/><Relationship Id="rId18" Type="http://schemas.openxmlformats.org/officeDocument/2006/relationships/image" Target="../media/image134.wmf"/><Relationship Id="rId3" Type="http://schemas.openxmlformats.org/officeDocument/2006/relationships/oleObject" Target="../embeddings/oleObject126.bin"/><Relationship Id="rId21" Type="http://schemas.openxmlformats.org/officeDocument/2006/relationships/oleObject" Target="../embeddings/oleObject135.bin"/><Relationship Id="rId7" Type="http://schemas.openxmlformats.org/officeDocument/2006/relationships/oleObject" Target="../embeddings/oleObject128.bin"/><Relationship Id="rId12" Type="http://schemas.openxmlformats.org/officeDocument/2006/relationships/image" Target="../media/image131.wmf"/><Relationship Id="rId17" Type="http://schemas.openxmlformats.org/officeDocument/2006/relationships/oleObject" Target="../embeddings/oleObject133.bin"/><Relationship Id="rId2" Type="http://schemas.openxmlformats.org/officeDocument/2006/relationships/slideLayout" Target="../slideLayouts/slideLayout2.xml"/><Relationship Id="rId16" Type="http://schemas.openxmlformats.org/officeDocument/2006/relationships/image" Target="../media/image133.wmf"/><Relationship Id="rId20" Type="http://schemas.openxmlformats.org/officeDocument/2006/relationships/image" Target="../media/image135.wmf"/><Relationship Id="rId1" Type="http://schemas.openxmlformats.org/officeDocument/2006/relationships/vmlDrawing" Target="../drawings/vmlDrawing19.vml"/><Relationship Id="rId6" Type="http://schemas.openxmlformats.org/officeDocument/2006/relationships/image" Target="../media/image128.wmf"/><Relationship Id="rId11" Type="http://schemas.openxmlformats.org/officeDocument/2006/relationships/oleObject" Target="../embeddings/oleObject130.bin"/><Relationship Id="rId5" Type="http://schemas.openxmlformats.org/officeDocument/2006/relationships/oleObject" Target="../embeddings/oleObject127.bin"/><Relationship Id="rId15" Type="http://schemas.openxmlformats.org/officeDocument/2006/relationships/oleObject" Target="../embeddings/oleObject132.bin"/><Relationship Id="rId10" Type="http://schemas.openxmlformats.org/officeDocument/2006/relationships/image" Target="../media/image130.wmf"/><Relationship Id="rId19" Type="http://schemas.openxmlformats.org/officeDocument/2006/relationships/oleObject" Target="../embeddings/oleObject134.bin"/><Relationship Id="rId4" Type="http://schemas.openxmlformats.org/officeDocument/2006/relationships/image" Target="../media/image127.wmf"/><Relationship Id="rId9" Type="http://schemas.openxmlformats.org/officeDocument/2006/relationships/oleObject" Target="../embeddings/oleObject129.bin"/><Relationship Id="rId14" Type="http://schemas.openxmlformats.org/officeDocument/2006/relationships/image" Target="../media/image132.wmf"/><Relationship Id="rId22" Type="http://schemas.openxmlformats.org/officeDocument/2006/relationships/image" Target="../media/image136.wmf"/></Relationships>
</file>

<file path=ppt/slides/_rels/slide23.xml.rels><?xml version="1.0" encoding="UTF-8" standalone="yes"?>
<Relationships xmlns="http://schemas.openxmlformats.org/package/2006/relationships"><Relationship Id="rId8" Type="http://schemas.openxmlformats.org/officeDocument/2006/relationships/image" Target="../media/image139.wmf"/><Relationship Id="rId13" Type="http://schemas.openxmlformats.org/officeDocument/2006/relationships/oleObject" Target="../embeddings/oleObject141.bin"/><Relationship Id="rId18" Type="http://schemas.openxmlformats.org/officeDocument/2006/relationships/image" Target="../media/image144.wmf"/><Relationship Id="rId3" Type="http://schemas.openxmlformats.org/officeDocument/2006/relationships/oleObject" Target="../embeddings/oleObject136.bin"/><Relationship Id="rId7" Type="http://schemas.openxmlformats.org/officeDocument/2006/relationships/oleObject" Target="../embeddings/oleObject138.bin"/><Relationship Id="rId12" Type="http://schemas.openxmlformats.org/officeDocument/2006/relationships/image" Target="../media/image141.wmf"/><Relationship Id="rId17" Type="http://schemas.openxmlformats.org/officeDocument/2006/relationships/oleObject" Target="../embeddings/oleObject143.bin"/><Relationship Id="rId2" Type="http://schemas.openxmlformats.org/officeDocument/2006/relationships/slideLayout" Target="../slideLayouts/slideLayout2.xml"/><Relationship Id="rId16" Type="http://schemas.openxmlformats.org/officeDocument/2006/relationships/image" Target="../media/image143.wmf"/><Relationship Id="rId20" Type="http://schemas.openxmlformats.org/officeDocument/2006/relationships/image" Target="../media/image145.wmf"/><Relationship Id="rId1" Type="http://schemas.openxmlformats.org/officeDocument/2006/relationships/vmlDrawing" Target="../drawings/vmlDrawing20.vml"/><Relationship Id="rId6" Type="http://schemas.openxmlformats.org/officeDocument/2006/relationships/image" Target="../media/image138.wmf"/><Relationship Id="rId11" Type="http://schemas.openxmlformats.org/officeDocument/2006/relationships/oleObject" Target="../embeddings/oleObject140.bin"/><Relationship Id="rId5" Type="http://schemas.openxmlformats.org/officeDocument/2006/relationships/oleObject" Target="../embeddings/oleObject137.bin"/><Relationship Id="rId15" Type="http://schemas.openxmlformats.org/officeDocument/2006/relationships/oleObject" Target="../embeddings/oleObject142.bin"/><Relationship Id="rId10" Type="http://schemas.openxmlformats.org/officeDocument/2006/relationships/image" Target="../media/image140.wmf"/><Relationship Id="rId19" Type="http://schemas.openxmlformats.org/officeDocument/2006/relationships/oleObject" Target="../embeddings/oleObject144.bin"/><Relationship Id="rId4" Type="http://schemas.openxmlformats.org/officeDocument/2006/relationships/image" Target="../media/image137.wmf"/><Relationship Id="rId9" Type="http://schemas.openxmlformats.org/officeDocument/2006/relationships/oleObject" Target="../embeddings/oleObject139.bin"/><Relationship Id="rId14" Type="http://schemas.openxmlformats.org/officeDocument/2006/relationships/image" Target="../media/image142.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45.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146.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46.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147.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47.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148.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48.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149.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6" Type="http://schemas.openxmlformats.org/officeDocument/2006/relationships/image" Target="../media/image10.wmf"/><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26" Type="http://schemas.openxmlformats.org/officeDocument/2006/relationships/image" Target="../media/image22.wmf"/><Relationship Id="rId3" Type="http://schemas.openxmlformats.org/officeDocument/2006/relationships/oleObject" Target="../embeddings/oleObject10.bin"/><Relationship Id="rId21" Type="http://schemas.openxmlformats.org/officeDocument/2006/relationships/oleObject" Target="../embeddings/oleObject19.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5"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29" Type="http://schemas.openxmlformats.org/officeDocument/2006/relationships/oleObject" Target="../embeddings/oleObject23.bin"/><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oleObject" Target="../embeddings/oleObject14.bin"/><Relationship Id="rId24" Type="http://schemas.openxmlformats.org/officeDocument/2006/relationships/image" Target="../media/image21.wmf"/><Relationship Id="rId5" Type="http://schemas.openxmlformats.org/officeDocument/2006/relationships/oleObject" Target="../embeddings/oleObject11.bin"/><Relationship Id="rId15" Type="http://schemas.openxmlformats.org/officeDocument/2006/relationships/oleObject" Target="../embeddings/oleObject16.bin"/><Relationship Id="rId23" Type="http://schemas.openxmlformats.org/officeDocument/2006/relationships/oleObject" Target="../embeddings/oleObject20.bin"/><Relationship Id="rId28" Type="http://schemas.openxmlformats.org/officeDocument/2006/relationships/image" Target="../media/image23.wmf"/><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 Id="rId22" Type="http://schemas.openxmlformats.org/officeDocument/2006/relationships/image" Target="../media/image20.wmf"/><Relationship Id="rId27" Type="http://schemas.openxmlformats.org/officeDocument/2006/relationships/oleObject" Target="../embeddings/oleObject22.bin"/><Relationship Id="rId30" Type="http://schemas.openxmlformats.org/officeDocument/2006/relationships/image" Target="../media/image2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5.wmf"/></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Logarithms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Using the Quotient Rule of Logarithms (cont.)</a:t>
            </a:r>
          </a:p>
        </p:txBody>
      </p:sp>
      <p:graphicFrame>
        <p:nvGraphicFramePr>
          <p:cNvPr id="7171" name="Object 3"/>
          <p:cNvGraphicFramePr>
            <a:graphicFrameLocks noChangeAspect="1"/>
          </p:cNvGraphicFramePr>
          <p:nvPr/>
        </p:nvGraphicFramePr>
        <p:xfrm>
          <a:off x="533400" y="1371600"/>
          <a:ext cx="1320800" cy="838200"/>
        </p:xfrm>
        <a:graphic>
          <a:graphicData uri="http://schemas.openxmlformats.org/presentationml/2006/ole">
            <mc:AlternateContent xmlns:mc="http://schemas.openxmlformats.org/markup-compatibility/2006">
              <mc:Choice xmlns:v="urn:schemas-microsoft-com:vml" Requires="v">
                <p:oleObj spid="_x0000_s7187" name="Equation" r:id="rId3" imgW="1320480" imgH="838080" progId="Equation.DSMT4">
                  <p:embed/>
                </p:oleObj>
              </mc:Choice>
              <mc:Fallback>
                <p:oleObj name="Equation" r:id="rId3" imgW="13204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33400" y="2590800"/>
          <a:ext cx="1384300" cy="304800"/>
        </p:xfrm>
        <a:graphic>
          <a:graphicData uri="http://schemas.openxmlformats.org/presentationml/2006/ole">
            <mc:AlternateContent xmlns:mc="http://schemas.openxmlformats.org/markup-compatibility/2006">
              <mc:Choice xmlns:v="urn:schemas-microsoft-com:vml" Requires="v">
                <p:oleObj spid="_x0000_s7188"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5908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057400" y="2315496"/>
          <a:ext cx="863600" cy="838200"/>
        </p:xfrm>
        <a:graphic>
          <a:graphicData uri="http://schemas.openxmlformats.org/presentationml/2006/ole">
            <mc:AlternateContent xmlns:mc="http://schemas.openxmlformats.org/markup-compatibility/2006">
              <mc:Choice xmlns:v="urn:schemas-microsoft-com:vml" Requires="v">
                <p:oleObj spid="_x0000_s7189" name="Equation" r:id="rId7" imgW="863280" imgH="838080" progId="Equation.DSMT4">
                  <p:embed/>
                </p:oleObj>
              </mc:Choice>
              <mc:Fallback>
                <p:oleObj name="Equation" r:id="rId7" imgW="8632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315496"/>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971800" y="2514600"/>
          <a:ext cx="2146300" cy="431800"/>
        </p:xfrm>
        <a:graphic>
          <a:graphicData uri="http://schemas.openxmlformats.org/presentationml/2006/ole">
            <mc:AlternateContent xmlns:mc="http://schemas.openxmlformats.org/markup-compatibility/2006">
              <mc:Choice xmlns:v="urn:schemas-microsoft-com:vml" Requires="v">
                <p:oleObj spid="_x0000_s7190" name="Equation" r:id="rId9" imgW="2145960" imgH="431640" progId="Equation.DSMT4">
                  <p:embed/>
                </p:oleObj>
              </mc:Choice>
              <mc:Fallback>
                <p:oleObj name="Equation" r:id="rId9" imgW="21459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2514600"/>
                        <a:ext cx="2146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971800" y="3276600"/>
          <a:ext cx="2247900" cy="469900"/>
        </p:xfrm>
        <a:graphic>
          <a:graphicData uri="http://schemas.openxmlformats.org/presentationml/2006/ole">
            <mc:AlternateContent xmlns:mc="http://schemas.openxmlformats.org/markup-compatibility/2006">
              <mc:Choice xmlns:v="urn:schemas-microsoft-com:vml" Requires="v">
                <p:oleObj spid="_x0000_s7191" name="Equation" r:id="rId11" imgW="2247840" imgH="469800" progId="Equation.DSMT4">
                  <p:embed/>
                </p:oleObj>
              </mc:Choice>
              <mc:Fallback>
                <p:oleObj name="Equation" r:id="rId11" imgW="224784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276600"/>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971800" y="3886200"/>
          <a:ext cx="965200" cy="292100"/>
        </p:xfrm>
        <a:graphic>
          <a:graphicData uri="http://schemas.openxmlformats.org/presentationml/2006/ole">
            <mc:AlternateContent xmlns:mc="http://schemas.openxmlformats.org/markup-compatibility/2006">
              <mc:Choice xmlns:v="urn:schemas-microsoft-com:vml" Requires="v">
                <p:oleObj spid="_x0000_s7192" name="Equation" r:id="rId13" imgW="965160" imgH="291960" progId="Equation.DSMT4">
                  <p:embed/>
                </p:oleObj>
              </mc:Choice>
              <mc:Fallback>
                <p:oleObj name="Equation" r:id="rId13" imgW="9651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71800" y="3886200"/>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2971800" y="4419600"/>
          <a:ext cx="685800" cy="292100"/>
        </p:xfrm>
        <a:graphic>
          <a:graphicData uri="http://schemas.openxmlformats.org/presentationml/2006/ole">
            <mc:AlternateContent xmlns:mc="http://schemas.openxmlformats.org/markup-compatibility/2006">
              <mc:Choice xmlns:v="urn:schemas-microsoft-com:vml" Requires="v">
                <p:oleObj spid="_x0000_s7193" name="Equation" r:id="rId15" imgW="685800" imgH="291960" progId="Equation.DSMT4">
                  <p:embed/>
                </p:oleObj>
              </mc:Choice>
              <mc:Fallback>
                <p:oleObj name="Equation" r:id="rId15" imgW="685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1800" y="441960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533400" y="4921044"/>
          <a:ext cx="8001000" cy="838200"/>
        </p:xfrm>
        <a:graphic>
          <a:graphicData uri="http://schemas.openxmlformats.org/presentationml/2006/ole">
            <mc:AlternateContent xmlns:mc="http://schemas.openxmlformats.org/markup-compatibility/2006">
              <mc:Choice xmlns:v="urn:schemas-microsoft-com:vml" Requires="v">
                <p:oleObj spid="_x0000_s7194" name="Equation" r:id="rId17" imgW="8001000" imgH="838080" progId="Equation.DSMT4">
                  <p:embed/>
                </p:oleObj>
              </mc:Choice>
              <mc:Fallback>
                <p:oleObj name="Equation" r:id="rId17" imgW="800100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4921044"/>
                        <a:ext cx="800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Using the Quotient Rule of Logarithms (cont.)</a:t>
            </a:r>
          </a:p>
        </p:txBody>
      </p:sp>
      <p:graphicFrame>
        <p:nvGraphicFramePr>
          <p:cNvPr id="8195" name="Object 3"/>
          <p:cNvGraphicFramePr>
            <a:graphicFrameLocks noChangeAspect="1"/>
          </p:cNvGraphicFramePr>
          <p:nvPr/>
        </p:nvGraphicFramePr>
        <p:xfrm>
          <a:off x="533400" y="1295400"/>
          <a:ext cx="1574800" cy="838200"/>
        </p:xfrm>
        <a:graphic>
          <a:graphicData uri="http://schemas.openxmlformats.org/presentationml/2006/ole">
            <mc:AlternateContent xmlns:mc="http://schemas.openxmlformats.org/markup-compatibility/2006">
              <mc:Choice xmlns:v="urn:schemas-microsoft-com:vml" Requires="v">
                <p:oleObj spid="_x0000_s8209" name="Equation" r:id="rId3" imgW="1574640" imgH="838080" progId="Equation.DSMT4">
                  <p:embed/>
                </p:oleObj>
              </mc:Choice>
              <mc:Fallback>
                <p:oleObj name="Equation" r:id="rId3" imgW="1574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157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533400" y="2514600"/>
          <a:ext cx="1384300" cy="304800"/>
        </p:xfrm>
        <a:graphic>
          <a:graphicData uri="http://schemas.openxmlformats.org/presentationml/2006/ole">
            <mc:AlternateContent xmlns:mc="http://schemas.openxmlformats.org/markup-compatibility/2006">
              <mc:Choice xmlns:v="urn:schemas-microsoft-com:vml" Requires="v">
                <p:oleObj spid="_x0000_s8210"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5146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209800" y="2227008"/>
          <a:ext cx="1117600" cy="838200"/>
        </p:xfrm>
        <a:graphic>
          <a:graphicData uri="http://schemas.openxmlformats.org/presentationml/2006/ole">
            <mc:AlternateContent xmlns:mc="http://schemas.openxmlformats.org/markup-compatibility/2006">
              <mc:Choice xmlns:v="urn:schemas-microsoft-com:vml" Requires="v">
                <p:oleObj spid="_x0000_s8211" name="Equation" r:id="rId7" imgW="1117440" imgH="838080" progId="Equation.DSMT4">
                  <p:embed/>
                </p:oleObj>
              </mc:Choice>
              <mc:Fallback>
                <p:oleObj name="Equation" r:id="rId7" imgW="1117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227008"/>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352800" y="2467896"/>
          <a:ext cx="2527300" cy="431800"/>
        </p:xfrm>
        <a:graphic>
          <a:graphicData uri="http://schemas.openxmlformats.org/presentationml/2006/ole">
            <mc:AlternateContent xmlns:mc="http://schemas.openxmlformats.org/markup-compatibility/2006">
              <mc:Choice xmlns:v="urn:schemas-microsoft-com:vml" Requires="v">
                <p:oleObj spid="_x0000_s8212" name="Equation" r:id="rId9" imgW="2527200" imgH="431640" progId="Equation.DSMT4">
                  <p:embed/>
                </p:oleObj>
              </mc:Choice>
              <mc:Fallback>
                <p:oleObj name="Equation" r:id="rId9" imgW="252720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2467896"/>
                        <a:ext cx="2527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352800" y="3168444"/>
          <a:ext cx="3543300" cy="431800"/>
        </p:xfrm>
        <a:graphic>
          <a:graphicData uri="http://schemas.openxmlformats.org/presentationml/2006/ole">
            <mc:AlternateContent xmlns:mc="http://schemas.openxmlformats.org/markup-compatibility/2006">
              <mc:Choice xmlns:v="urn:schemas-microsoft-com:vml" Requires="v">
                <p:oleObj spid="_x0000_s8213" name="Equation" r:id="rId11" imgW="3543120" imgH="431640" progId="Equation.DSMT4">
                  <p:embed/>
                </p:oleObj>
              </mc:Choice>
              <mc:Fallback>
                <p:oleObj name="Equation" r:id="rId11" imgW="354312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52800" y="3168444"/>
                        <a:ext cx="3543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378200" y="3763296"/>
          <a:ext cx="3860800" cy="292100"/>
        </p:xfrm>
        <a:graphic>
          <a:graphicData uri="http://schemas.openxmlformats.org/presentationml/2006/ole">
            <mc:AlternateContent xmlns:mc="http://schemas.openxmlformats.org/markup-compatibility/2006">
              <mc:Choice xmlns:v="urn:schemas-microsoft-com:vml" Requires="v">
                <p:oleObj spid="_x0000_s8214" name="Equation" r:id="rId13" imgW="3860640" imgH="291960" progId="Equation.DSMT4">
                  <p:embed/>
                </p:oleObj>
              </mc:Choice>
              <mc:Fallback>
                <p:oleObj name="Equation" r:id="rId13" imgW="38606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3763296"/>
                        <a:ext cx="386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2800" y="4311444"/>
          <a:ext cx="1270000" cy="292100"/>
        </p:xfrm>
        <a:graphic>
          <a:graphicData uri="http://schemas.openxmlformats.org/presentationml/2006/ole">
            <mc:AlternateContent xmlns:mc="http://schemas.openxmlformats.org/markup-compatibility/2006">
              <mc:Choice xmlns:v="urn:schemas-microsoft-com:vml" Requires="v">
                <p:oleObj spid="_x0000_s8215" name="Equation" r:id="rId15" imgW="1269720" imgH="291960" progId="Equation.DSMT4">
                  <p:embed/>
                </p:oleObj>
              </mc:Choice>
              <mc:Fallback>
                <p:oleObj name="Equation" r:id="rId15" imgW="12697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52800" y="431144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Power Rule</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marL="0" indent="0" algn="ctr">
              <a:buNone/>
            </a:pPr>
            <a:r>
              <a:rPr lang="en-US" b="1" dirty="0">
                <a:solidFill>
                  <a:srgbClr val="000000"/>
                </a:solidFill>
              </a:rPr>
              <a:t>Power Rule of Logarithms</a:t>
            </a:r>
          </a:p>
          <a:p>
            <a:pPr marL="0" indent="0">
              <a:buNone/>
            </a:pPr>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 1, </a:t>
            </a:r>
            <a:r>
              <a:rPr lang="en-US" i="1" dirty="0">
                <a:solidFill>
                  <a:srgbClr val="000000"/>
                </a:solidFill>
              </a:rPr>
              <a:t>x</a:t>
            </a:r>
            <a:r>
              <a:rPr lang="en-US" dirty="0">
                <a:solidFill>
                  <a:srgbClr val="000000"/>
                </a:solidFill>
              </a:rPr>
              <a:t> &gt; 0, and any real number </a:t>
            </a:r>
            <a:r>
              <a:rPr lang="en-US" i="1" dirty="0">
                <a:solidFill>
                  <a:srgbClr val="000000"/>
                </a:solidFill>
              </a:rPr>
              <a:t>r</a:t>
            </a:r>
            <a:r>
              <a:rPr lang="en-US" dirty="0">
                <a:solidFill>
                  <a:srgbClr val="000000"/>
                </a:solidFill>
              </a:rPr>
              <a:t>,</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r>
              <a:rPr lang="en-US" dirty="0">
                <a:solidFill>
                  <a:srgbClr val="000000"/>
                </a:solidFill>
              </a:rPr>
              <a:t>In words, </a:t>
            </a:r>
            <a:r>
              <a:rPr lang="en-US" b="1" dirty="0">
                <a:solidFill>
                  <a:srgbClr val="C00000"/>
                </a:solidFill>
              </a:rPr>
              <a:t>the logarithm of a number raised to a power is equal to the product of the exponent and the logarithm of the number</a:t>
            </a:r>
            <a:r>
              <a:rPr lang="en-US" dirty="0">
                <a:solidFill>
                  <a:srgbClr val="000000"/>
                </a:solidFill>
              </a:rPr>
              <a:t>.</a:t>
            </a:r>
          </a:p>
        </p:txBody>
      </p:sp>
      <p:graphicFrame>
        <p:nvGraphicFramePr>
          <p:cNvPr id="157698" name="Object 2"/>
          <p:cNvGraphicFramePr>
            <a:graphicFrameLocks noChangeAspect="1"/>
          </p:cNvGraphicFramePr>
          <p:nvPr/>
        </p:nvGraphicFramePr>
        <p:xfrm>
          <a:off x="3295650" y="2654300"/>
          <a:ext cx="2552700" cy="469900"/>
        </p:xfrm>
        <a:graphic>
          <a:graphicData uri="http://schemas.openxmlformats.org/presentationml/2006/ole">
            <mc:AlternateContent xmlns:mc="http://schemas.openxmlformats.org/markup-compatibility/2006">
              <mc:Choice xmlns:v="urn:schemas-microsoft-com:vml" Requires="v">
                <p:oleObj spid="_x0000_s9220" name="Equation" r:id="rId3" imgW="2552400" imgH="469800" progId="Equation.DSMT4">
                  <p:embed/>
                </p:oleObj>
              </mc:Choice>
              <mc:Fallback>
                <p:oleObj name="Equation" r:id="rId3" imgW="255240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5650" y="26543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the Power Rule</a:t>
            </a:r>
          </a:p>
        </p:txBody>
      </p:sp>
      <p:graphicFrame>
        <p:nvGraphicFramePr>
          <p:cNvPr id="10243" name="Object 3"/>
          <p:cNvGraphicFramePr>
            <a:graphicFrameLocks noChangeAspect="1"/>
          </p:cNvGraphicFramePr>
          <p:nvPr/>
        </p:nvGraphicFramePr>
        <p:xfrm>
          <a:off x="533400" y="1371600"/>
          <a:ext cx="1854200" cy="622300"/>
        </p:xfrm>
        <a:graphic>
          <a:graphicData uri="http://schemas.openxmlformats.org/presentationml/2006/ole">
            <mc:AlternateContent xmlns:mc="http://schemas.openxmlformats.org/markup-compatibility/2006">
              <mc:Choice xmlns:v="urn:schemas-microsoft-com:vml" Requires="v">
                <p:oleObj spid="_x0000_s10271" name="Equation" r:id="rId3" imgW="1854000" imgH="622080" progId="Equation.DSMT4">
                  <p:embed/>
                </p:oleObj>
              </mc:Choice>
              <mc:Fallback>
                <p:oleObj name="Equation" r:id="rId3" imgW="1854000" imgH="622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854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33400" y="2133600"/>
          <a:ext cx="1384300" cy="304800"/>
        </p:xfrm>
        <a:graphic>
          <a:graphicData uri="http://schemas.openxmlformats.org/presentationml/2006/ole">
            <mc:AlternateContent xmlns:mc="http://schemas.openxmlformats.org/markup-compatibility/2006">
              <mc:Choice xmlns:v="urn:schemas-microsoft-com:vml" Requires="v">
                <p:oleObj spid="_x0000_s1027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1336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539544" y="2836196"/>
          <a:ext cx="1409700" cy="622300"/>
        </p:xfrm>
        <a:graphic>
          <a:graphicData uri="http://schemas.openxmlformats.org/presentationml/2006/ole">
            <mc:AlternateContent xmlns:mc="http://schemas.openxmlformats.org/markup-compatibility/2006">
              <mc:Choice xmlns:v="urn:schemas-microsoft-com:vml" Requires="v">
                <p:oleObj spid="_x0000_s10273" name="Equation" r:id="rId7" imgW="1409400" imgH="622080" progId="Equation.DSMT4">
                  <p:embed/>
                </p:oleObj>
              </mc:Choice>
              <mc:Fallback>
                <p:oleObj name="Equation" r:id="rId7" imgW="140940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9544" y="2836196"/>
                        <a:ext cx="140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981200" y="2635044"/>
          <a:ext cx="1701800" cy="1028700"/>
        </p:xfrm>
        <a:graphic>
          <a:graphicData uri="http://schemas.openxmlformats.org/presentationml/2006/ole">
            <mc:AlternateContent xmlns:mc="http://schemas.openxmlformats.org/markup-compatibility/2006">
              <mc:Choice xmlns:v="urn:schemas-microsoft-com:vml" Requires="v">
                <p:oleObj spid="_x0000_s10274" name="Equation" r:id="rId9" imgW="1701720" imgH="1028520" progId="Equation.DSMT4">
                  <p:embed/>
                </p:oleObj>
              </mc:Choice>
              <mc:Fallback>
                <p:oleObj name="Equation" r:id="rId9" imgW="17017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2635044"/>
                        <a:ext cx="1701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733800" y="2713704"/>
          <a:ext cx="1549400" cy="838200"/>
        </p:xfrm>
        <a:graphic>
          <a:graphicData uri="http://schemas.openxmlformats.org/presentationml/2006/ole">
            <mc:AlternateContent xmlns:mc="http://schemas.openxmlformats.org/markup-compatibility/2006">
              <mc:Choice xmlns:v="urn:schemas-microsoft-com:vml" Requires="v">
                <p:oleObj spid="_x0000_s10275" name="Equation" r:id="rId11" imgW="1549080" imgH="838080" progId="Equation.DSMT4">
                  <p:embed/>
                </p:oleObj>
              </mc:Choice>
              <mc:Fallback>
                <p:oleObj name="Equation" r:id="rId11" imgW="15490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33800" y="2713704"/>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5302044" y="2713704"/>
          <a:ext cx="1765300" cy="838200"/>
        </p:xfrm>
        <a:graphic>
          <a:graphicData uri="http://schemas.openxmlformats.org/presentationml/2006/ole">
            <mc:AlternateContent xmlns:mc="http://schemas.openxmlformats.org/markup-compatibility/2006">
              <mc:Choice xmlns:v="urn:schemas-microsoft-com:vml" Requires="v">
                <p:oleObj spid="_x0000_s10276" name="Equation" r:id="rId13" imgW="1765080" imgH="838080" progId="Equation.DSMT4">
                  <p:embed/>
                </p:oleObj>
              </mc:Choice>
              <mc:Fallback>
                <p:oleObj name="Equation" r:id="rId13" imgW="17650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2044" y="2713704"/>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7086600" y="2971800"/>
          <a:ext cx="1270000" cy="292100"/>
        </p:xfrm>
        <a:graphic>
          <a:graphicData uri="http://schemas.openxmlformats.org/presentationml/2006/ole">
            <mc:AlternateContent xmlns:mc="http://schemas.openxmlformats.org/markup-compatibility/2006">
              <mc:Choice xmlns:v="urn:schemas-microsoft-com:vml" Requires="v">
                <p:oleObj spid="_x0000_s10277" name="Equation" r:id="rId15" imgW="1269720" imgH="291960" progId="Equation.DSMT4">
                  <p:embed/>
                </p:oleObj>
              </mc:Choice>
              <mc:Fallback>
                <p:oleObj name="Equation" r:id="rId15" imgW="12697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86600" y="29718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533400" y="3780504"/>
          <a:ext cx="1358900" cy="431800"/>
        </p:xfrm>
        <a:graphic>
          <a:graphicData uri="http://schemas.openxmlformats.org/presentationml/2006/ole">
            <mc:AlternateContent xmlns:mc="http://schemas.openxmlformats.org/markup-compatibility/2006">
              <mc:Choice xmlns:v="urn:schemas-microsoft-com:vml" Requires="v">
                <p:oleObj spid="_x0000_s10278" name="Equation" r:id="rId17" imgW="1358640" imgH="431640" progId="Equation.DSMT4">
                  <p:embed/>
                </p:oleObj>
              </mc:Choice>
              <mc:Fallback>
                <p:oleObj name="Equation" r:id="rId17" imgW="1358640" imgH="431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378050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533400" y="4343400"/>
          <a:ext cx="1384300" cy="304800"/>
        </p:xfrm>
        <a:graphic>
          <a:graphicData uri="http://schemas.openxmlformats.org/presentationml/2006/ole">
            <mc:AlternateContent xmlns:mc="http://schemas.openxmlformats.org/markup-compatibility/2006">
              <mc:Choice xmlns:v="urn:schemas-microsoft-com:vml" Requires="v">
                <p:oleObj spid="_x0000_s10279" name="Equation" r:id="rId19" imgW="1384200" imgH="304560" progId="Equation.DSMT4">
                  <p:embed/>
                </p:oleObj>
              </mc:Choice>
              <mc:Fallback>
                <p:oleObj name="Equation" r:id="rId19" imgW="1384200" imgH="3045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3400" y="43434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548148" y="4906296"/>
          <a:ext cx="914400" cy="431800"/>
        </p:xfrm>
        <a:graphic>
          <a:graphicData uri="http://schemas.openxmlformats.org/presentationml/2006/ole">
            <mc:AlternateContent xmlns:mc="http://schemas.openxmlformats.org/markup-compatibility/2006">
              <mc:Choice xmlns:v="urn:schemas-microsoft-com:vml" Requires="v">
                <p:oleObj spid="_x0000_s10280" name="Equation" r:id="rId21" imgW="914400" imgH="431640" progId="Equation.DSMT4">
                  <p:embed/>
                </p:oleObj>
              </mc:Choice>
              <mc:Fallback>
                <p:oleObj name="Equation" r:id="rId21" imgW="914400" imgH="43164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48148" y="4906296"/>
                        <a:ext cx="91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1494504" y="4844844"/>
          <a:ext cx="1549400" cy="571500"/>
        </p:xfrm>
        <a:graphic>
          <a:graphicData uri="http://schemas.openxmlformats.org/presentationml/2006/ole">
            <mc:AlternateContent xmlns:mc="http://schemas.openxmlformats.org/markup-compatibility/2006">
              <mc:Choice xmlns:v="urn:schemas-microsoft-com:vml" Requires="v">
                <p:oleObj spid="_x0000_s10281" name="Equation" r:id="rId23" imgW="1549080" imgH="571320" progId="Equation.DSMT4">
                  <p:embed/>
                </p:oleObj>
              </mc:Choice>
              <mc:Fallback>
                <p:oleObj name="Equation" r:id="rId23" imgW="1549080" imgH="57132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94504" y="4844844"/>
                        <a:ext cx="154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4" name="Object 14"/>
          <p:cNvGraphicFramePr>
            <a:graphicFrameLocks noChangeAspect="1"/>
          </p:cNvGraphicFramePr>
          <p:nvPr/>
        </p:nvGraphicFramePr>
        <p:xfrm>
          <a:off x="3062748" y="4923504"/>
          <a:ext cx="1498600" cy="431800"/>
        </p:xfrm>
        <a:graphic>
          <a:graphicData uri="http://schemas.openxmlformats.org/presentationml/2006/ole">
            <mc:AlternateContent xmlns:mc="http://schemas.openxmlformats.org/markup-compatibility/2006">
              <mc:Choice xmlns:v="urn:schemas-microsoft-com:vml" Requires="v">
                <p:oleObj spid="_x0000_s10282" name="Equation" r:id="rId25" imgW="1498320" imgH="431640" progId="Equation.DSMT4">
                  <p:embed/>
                </p:oleObj>
              </mc:Choice>
              <mc:Fallback>
                <p:oleObj name="Equation" r:id="rId25" imgW="1498320" imgH="43164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062748" y="4923504"/>
                        <a:ext cx="149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5" name="Object 15"/>
          <p:cNvGraphicFramePr>
            <a:graphicFrameLocks noChangeAspect="1"/>
          </p:cNvGraphicFramePr>
          <p:nvPr/>
        </p:nvGraphicFramePr>
        <p:xfrm>
          <a:off x="4572000" y="4876800"/>
          <a:ext cx="1714500" cy="469900"/>
        </p:xfrm>
        <a:graphic>
          <a:graphicData uri="http://schemas.openxmlformats.org/presentationml/2006/ole">
            <mc:AlternateContent xmlns:mc="http://schemas.openxmlformats.org/markup-compatibility/2006">
              <mc:Choice xmlns:v="urn:schemas-microsoft-com:vml" Requires="v">
                <p:oleObj spid="_x0000_s10283" name="Equation" r:id="rId27" imgW="1714320" imgH="469800" progId="Equation.DSMT4">
                  <p:embed/>
                </p:oleObj>
              </mc:Choice>
              <mc:Fallback>
                <p:oleObj name="Equation" r:id="rId27" imgW="1714320" imgH="46980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572000" y="48768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6" name="Object 16"/>
          <p:cNvGraphicFramePr>
            <a:graphicFrameLocks noChangeAspect="1"/>
          </p:cNvGraphicFramePr>
          <p:nvPr/>
        </p:nvGraphicFramePr>
        <p:xfrm>
          <a:off x="6324600" y="4953000"/>
          <a:ext cx="1282700" cy="292100"/>
        </p:xfrm>
        <a:graphic>
          <a:graphicData uri="http://schemas.openxmlformats.org/presentationml/2006/ole">
            <mc:AlternateContent xmlns:mc="http://schemas.openxmlformats.org/markup-compatibility/2006">
              <mc:Choice xmlns:v="urn:schemas-microsoft-com:vml" Requires="v">
                <p:oleObj spid="_x0000_s10284" name="Equation" r:id="rId29" imgW="1282680" imgH="291960" progId="Equation.DSMT4">
                  <p:embed/>
                </p:oleObj>
              </mc:Choice>
              <mc:Fallback>
                <p:oleObj name="Equation" r:id="rId29" imgW="1282680" imgH="2919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324600" y="49530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5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5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5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the Power Rule (cont.)</a:t>
            </a:r>
          </a:p>
        </p:txBody>
      </p:sp>
      <p:graphicFrame>
        <p:nvGraphicFramePr>
          <p:cNvPr id="11267" name="Object 3"/>
          <p:cNvGraphicFramePr>
            <a:graphicFrameLocks noChangeAspect="1"/>
          </p:cNvGraphicFramePr>
          <p:nvPr/>
        </p:nvGraphicFramePr>
        <p:xfrm>
          <a:off x="533400" y="1371600"/>
          <a:ext cx="1524000" cy="431800"/>
        </p:xfrm>
        <a:graphic>
          <a:graphicData uri="http://schemas.openxmlformats.org/presentationml/2006/ole">
            <mc:AlternateContent xmlns:mc="http://schemas.openxmlformats.org/markup-compatibility/2006">
              <mc:Choice xmlns:v="urn:schemas-microsoft-com:vml" Requires="v">
                <p:oleObj spid="_x0000_s11281" name="Equation" r:id="rId3" imgW="1523880" imgH="431640" progId="Equation.DSMT4">
                  <p:embed/>
                </p:oleObj>
              </mc:Choice>
              <mc:Fallback>
                <p:oleObj name="Equation" r:id="rId3" imgW="152388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524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33400" y="1966452"/>
          <a:ext cx="1384300" cy="304800"/>
        </p:xfrm>
        <a:graphic>
          <a:graphicData uri="http://schemas.openxmlformats.org/presentationml/2006/ole">
            <mc:AlternateContent xmlns:mc="http://schemas.openxmlformats.org/markup-compatibility/2006">
              <mc:Choice xmlns:v="urn:schemas-microsoft-com:vml" Requires="v">
                <p:oleObj spid="_x0000_s1128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966452"/>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562896" y="2493296"/>
          <a:ext cx="1066800" cy="431800"/>
        </p:xfrm>
        <a:graphic>
          <a:graphicData uri="http://schemas.openxmlformats.org/presentationml/2006/ole">
            <mc:AlternateContent xmlns:mc="http://schemas.openxmlformats.org/markup-compatibility/2006">
              <mc:Choice xmlns:v="urn:schemas-microsoft-com:vml" Requires="v">
                <p:oleObj spid="_x0000_s11283" name="Equation" r:id="rId7" imgW="1066680" imgH="431640" progId="Equation.DSMT4">
                  <p:embed/>
                </p:oleObj>
              </mc:Choice>
              <mc:Fallback>
                <p:oleObj name="Equation" r:id="rId7" imgW="106668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2896" y="2493296"/>
                        <a:ext cx="1066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646904" y="2423652"/>
          <a:ext cx="1549400" cy="571500"/>
        </p:xfrm>
        <a:graphic>
          <a:graphicData uri="http://schemas.openxmlformats.org/presentationml/2006/ole">
            <mc:AlternateContent xmlns:mc="http://schemas.openxmlformats.org/markup-compatibility/2006">
              <mc:Choice xmlns:v="urn:schemas-microsoft-com:vml" Requires="v">
                <p:oleObj spid="_x0000_s11284" name="Equation" r:id="rId9" imgW="1549080" imgH="571320" progId="Equation.DSMT4">
                  <p:embed/>
                </p:oleObj>
              </mc:Choice>
              <mc:Fallback>
                <p:oleObj name="Equation" r:id="rId9" imgW="154908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46904" y="2423652"/>
                        <a:ext cx="154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232356" y="2499852"/>
          <a:ext cx="1498600" cy="431800"/>
        </p:xfrm>
        <a:graphic>
          <a:graphicData uri="http://schemas.openxmlformats.org/presentationml/2006/ole">
            <mc:AlternateContent xmlns:mc="http://schemas.openxmlformats.org/markup-compatibility/2006">
              <mc:Choice xmlns:v="urn:schemas-microsoft-com:vml" Requires="v">
                <p:oleObj spid="_x0000_s11285" name="Equation" r:id="rId11" imgW="1498320" imgH="431640" progId="Equation.DSMT4">
                  <p:embed/>
                </p:oleObj>
              </mc:Choice>
              <mc:Fallback>
                <p:oleObj name="Equation" r:id="rId11" imgW="149832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32356" y="2499852"/>
                        <a:ext cx="149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768644" y="2482644"/>
          <a:ext cx="1714500" cy="469900"/>
        </p:xfrm>
        <a:graphic>
          <a:graphicData uri="http://schemas.openxmlformats.org/presentationml/2006/ole">
            <mc:AlternateContent xmlns:mc="http://schemas.openxmlformats.org/markup-compatibility/2006">
              <mc:Choice xmlns:v="urn:schemas-microsoft-com:vml" Requires="v">
                <p:oleObj spid="_x0000_s11286" name="Equation" r:id="rId13" imgW="1714320" imgH="469800" progId="Equation.DSMT4">
                  <p:embed/>
                </p:oleObj>
              </mc:Choice>
              <mc:Fallback>
                <p:oleObj name="Equation" r:id="rId13" imgW="17143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68644" y="2482644"/>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6523704" y="2561304"/>
          <a:ext cx="1270000" cy="292100"/>
        </p:xfrm>
        <a:graphic>
          <a:graphicData uri="http://schemas.openxmlformats.org/presentationml/2006/ole">
            <mc:AlternateContent xmlns:mc="http://schemas.openxmlformats.org/markup-compatibility/2006">
              <mc:Choice xmlns:v="urn:schemas-microsoft-com:vml" Requires="v">
                <p:oleObj spid="_x0000_s11287" name="Equation" r:id="rId15" imgW="1269720" imgH="291960" progId="Equation.DSMT4">
                  <p:embed/>
                </p:oleObj>
              </mc:Choice>
              <mc:Fallback>
                <p:oleObj name="Equation" r:id="rId15" imgW="12697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23704" y="256130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Logarithms</a:t>
            </a:r>
          </a:p>
        </p:txBody>
      </p:sp>
      <p:sp>
        <p:nvSpPr>
          <p:cNvPr id="3" name="Content Placeholder 2"/>
          <p:cNvSpPr>
            <a:spLocks noGrp="1"/>
          </p:cNvSpPr>
          <p:nvPr>
            <p:ph idx="1"/>
          </p:nvPr>
        </p:nvSpPr>
        <p:spPr>
          <a:solidFill>
            <a:srgbClr val="FFFFCC"/>
          </a:solidFill>
          <a:ln w="28575">
            <a:solidFill>
              <a:srgbClr val="000000"/>
            </a:solidFill>
          </a:ln>
        </p:spPr>
        <p:txBody>
          <a:bodyPr/>
          <a:lstStyle/>
          <a:p>
            <a:pPr algn="ctr">
              <a:buNone/>
            </a:pPr>
            <a:r>
              <a:rPr lang="en-US" b="1" dirty="0">
                <a:solidFill>
                  <a:srgbClr val="000000"/>
                </a:solidFill>
              </a:rPr>
              <a:t>Summary of Properties of Logarithms </a:t>
            </a:r>
          </a:p>
          <a:p>
            <a:pPr>
              <a:buNone/>
            </a:pPr>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a:t>
            </a:r>
          </a:p>
          <a:p>
            <a:pPr>
              <a:buNone/>
            </a:pPr>
            <a:endParaRPr lang="en-US" dirty="0">
              <a:solidFill>
                <a:srgbClr val="000000"/>
              </a:solidFill>
            </a:endParaRPr>
          </a:p>
          <a:p>
            <a:pPr>
              <a:buNone/>
            </a:pPr>
            <a:endParaRPr lang="en-US" dirty="0">
              <a:solidFill>
                <a:srgbClr val="000000"/>
              </a:solidFill>
            </a:endParaRPr>
          </a:p>
          <a:p>
            <a:pPr>
              <a:buNone/>
            </a:pPr>
            <a:endParaRPr lang="en-US" dirty="0">
              <a:solidFill>
                <a:srgbClr val="000000"/>
              </a:solidFill>
            </a:endParaRPr>
          </a:p>
          <a:p>
            <a:pPr>
              <a:buNone/>
            </a:pPr>
            <a:endParaRPr lang="en-US" dirty="0">
              <a:solidFill>
                <a:srgbClr val="000000"/>
              </a:solidFill>
            </a:endParaRPr>
          </a:p>
          <a:p>
            <a:pPr>
              <a:buNone/>
            </a:pPr>
            <a:r>
              <a:rPr lang="en-US" dirty="0">
                <a:solidFill>
                  <a:srgbClr val="000000"/>
                </a:solidFill>
              </a:rPr>
              <a:t> </a:t>
            </a:r>
          </a:p>
          <a:p>
            <a:pPr>
              <a:buNone/>
            </a:pPr>
            <a:endParaRPr lang="en-US" dirty="0">
              <a:solidFill>
                <a:srgbClr val="000000"/>
              </a:solidFill>
            </a:endParaRPr>
          </a:p>
        </p:txBody>
      </p:sp>
      <p:graphicFrame>
        <p:nvGraphicFramePr>
          <p:cNvPr id="160771" name="Object 3"/>
          <p:cNvGraphicFramePr>
            <a:graphicFrameLocks noChangeAspect="1"/>
          </p:cNvGraphicFramePr>
          <p:nvPr/>
        </p:nvGraphicFramePr>
        <p:xfrm>
          <a:off x="547688" y="2514600"/>
          <a:ext cx="6794500" cy="3175000"/>
        </p:xfrm>
        <a:graphic>
          <a:graphicData uri="http://schemas.openxmlformats.org/presentationml/2006/ole">
            <mc:AlternateContent xmlns:mc="http://schemas.openxmlformats.org/markup-compatibility/2006">
              <mc:Choice xmlns:v="urn:schemas-microsoft-com:vml" Requires="v">
                <p:oleObj spid="_x0000_s12292" name="Equation" r:id="rId3" imgW="6794280" imgH="3174840" progId="Equation.DSMT4">
                  <p:embed/>
                </p:oleObj>
              </mc:Choice>
              <mc:Fallback>
                <p:oleObj name="Equation" r:id="rId3" imgW="6794280" imgH="31748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514600"/>
                        <a:ext cx="6794500" cy="317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Using the Properties of Logarithms to Expand Expressions</a:t>
            </a:r>
          </a:p>
        </p:txBody>
      </p:sp>
      <p:sp>
        <p:nvSpPr>
          <p:cNvPr id="3" name="Content Placeholder 2"/>
          <p:cNvSpPr>
            <a:spLocks noGrp="1"/>
          </p:cNvSpPr>
          <p:nvPr>
            <p:ph idx="1"/>
          </p:nvPr>
        </p:nvSpPr>
        <p:spPr/>
        <p:txBody>
          <a:bodyPr/>
          <a:lstStyle/>
          <a:p>
            <a:pPr marL="0" indent="0">
              <a:buNone/>
            </a:pPr>
            <a:r>
              <a:rPr lang="en-US" dirty="0"/>
              <a:t>Use the properties of logarithms to expand each expression as much as possible.</a:t>
            </a:r>
          </a:p>
        </p:txBody>
      </p:sp>
      <p:graphicFrame>
        <p:nvGraphicFramePr>
          <p:cNvPr id="13315" name="Object 3"/>
          <p:cNvGraphicFramePr>
            <a:graphicFrameLocks noChangeAspect="1"/>
          </p:cNvGraphicFramePr>
          <p:nvPr/>
        </p:nvGraphicFramePr>
        <p:xfrm>
          <a:off x="550608" y="2438400"/>
          <a:ext cx="1816100" cy="571500"/>
        </p:xfrm>
        <a:graphic>
          <a:graphicData uri="http://schemas.openxmlformats.org/presentationml/2006/ole">
            <mc:AlternateContent xmlns:mc="http://schemas.openxmlformats.org/markup-compatibility/2006">
              <mc:Choice xmlns:v="urn:schemas-microsoft-com:vml" Requires="v">
                <p:oleObj spid="_x0000_s13329" name="Equation" r:id="rId3" imgW="1815840" imgH="571320" progId="Equation.DSMT4">
                  <p:embed/>
                </p:oleObj>
              </mc:Choice>
              <mc:Fallback>
                <p:oleObj name="Equation" r:id="rId3" imgW="181584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608" y="2438400"/>
                        <a:ext cx="1816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533400" y="3200400"/>
          <a:ext cx="1384300" cy="304800"/>
        </p:xfrm>
        <a:graphic>
          <a:graphicData uri="http://schemas.openxmlformats.org/presentationml/2006/ole">
            <mc:AlternateContent xmlns:mc="http://schemas.openxmlformats.org/markup-compatibility/2006">
              <mc:Choice xmlns:v="urn:schemas-microsoft-com:vml" Requires="v">
                <p:oleObj spid="_x0000_s13330"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2004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209800" y="3094704"/>
          <a:ext cx="1371600" cy="571500"/>
        </p:xfrm>
        <a:graphic>
          <a:graphicData uri="http://schemas.openxmlformats.org/presentationml/2006/ole">
            <mc:AlternateContent xmlns:mc="http://schemas.openxmlformats.org/markup-compatibility/2006">
              <mc:Choice xmlns:v="urn:schemas-microsoft-com:vml" Requires="v">
                <p:oleObj spid="_x0000_s13331" name="Equation" r:id="rId7" imgW="1371600" imgH="571320" progId="Equation.DSMT4">
                  <p:embed/>
                </p:oleObj>
              </mc:Choice>
              <mc:Fallback>
                <p:oleObj name="Equation" r:id="rId7" imgW="137160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3094704"/>
                        <a:ext cx="1371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3708400" y="3138948"/>
          <a:ext cx="2298700" cy="469900"/>
        </p:xfrm>
        <a:graphic>
          <a:graphicData uri="http://schemas.openxmlformats.org/presentationml/2006/ole">
            <mc:AlternateContent xmlns:mc="http://schemas.openxmlformats.org/markup-compatibility/2006">
              <mc:Choice xmlns:v="urn:schemas-microsoft-com:vml" Requires="v">
                <p:oleObj spid="_x0000_s13332" name="Equation" r:id="rId9" imgW="2298600" imgH="469800" progId="Equation.DSMT4">
                  <p:embed/>
                </p:oleObj>
              </mc:Choice>
              <mc:Fallback>
                <p:oleObj name="Equation" r:id="rId9" imgW="22986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08400" y="3138948"/>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7116096" y="3276600"/>
          <a:ext cx="1358900" cy="241300"/>
        </p:xfrm>
        <a:graphic>
          <a:graphicData uri="http://schemas.openxmlformats.org/presentationml/2006/ole">
            <mc:AlternateContent xmlns:mc="http://schemas.openxmlformats.org/markup-compatibility/2006">
              <mc:Choice xmlns:v="urn:schemas-microsoft-com:vml" Requires="v">
                <p:oleObj spid="_x0000_s13333" name="Equation" r:id="rId11" imgW="1358640" imgH="241200" progId="Equation.DSMT4">
                  <p:embed/>
                </p:oleObj>
              </mc:Choice>
              <mc:Fallback>
                <p:oleObj name="Equation" r:id="rId11" imgW="1358640" imgH="241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16096" y="3276600"/>
                        <a:ext cx="1358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3708400" y="3716592"/>
          <a:ext cx="2387600" cy="431800"/>
        </p:xfrm>
        <a:graphic>
          <a:graphicData uri="http://schemas.openxmlformats.org/presentationml/2006/ole">
            <mc:AlternateContent xmlns:mc="http://schemas.openxmlformats.org/markup-compatibility/2006">
              <mc:Choice xmlns:v="urn:schemas-microsoft-com:vml" Requires="v">
                <p:oleObj spid="_x0000_s13334" name="Equation" r:id="rId13" imgW="2387520" imgH="431640" progId="Equation.DSMT4">
                  <p:embed/>
                </p:oleObj>
              </mc:Choice>
              <mc:Fallback>
                <p:oleObj name="Equation" r:id="rId13" imgW="238752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08400" y="3716592"/>
                        <a:ext cx="2387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7130844" y="3810000"/>
          <a:ext cx="1206500" cy="241300"/>
        </p:xfrm>
        <a:graphic>
          <a:graphicData uri="http://schemas.openxmlformats.org/presentationml/2006/ole">
            <mc:AlternateContent xmlns:mc="http://schemas.openxmlformats.org/markup-compatibility/2006">
              <mc:Choice xmlns:v="urn:schemas-microsoft-com:vml" Requires="v">
                <p:oleObj spid="_x0000_s13335" name="Equation" r:id="rId15" imgW="1206360" imgH="241200" progId="Equation.DSMT4">
                  <p:embed/>
                </p:oleObj>
              </mc:Choice>
              <mc:Fallback>
                <p:oleObj name="Equation" r:id="rId15" imgW="1206360" imgH="2412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30844" y="3810000"/>
                        <a:ext cx="1206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Using the Properties of Logarithms to Expand Expressions (cont.)</a:t>
            </a:r>
          </a:p>
        </p:txBody>
      </p:sp>
      <p:graphicFrame>
        <p:nvGraphicFramePr>
          <p:cNvPr id="14339" name="Object 3"/>
          <p:cNvGraphicFramePr>
            <a:graphicFrameLocks noChangeAspect="1"/>
          </p:cNvGraphicFramePr>
          <p:nvPr/>
        </p:nvGraphicFramePr>
        <p:xfrm>
          <a:off x="457200" y="1233948"/>
          <a:ext cx="1993900" cy="939800"/>
        </p:xfrm>
        <a:graphic>
          <a:graphicData uri="http://schemas.openxmlformats.org/presentationml/2006/ole">
            <mc:AlternateContent xmlns:mc="http://schemas.openxmlformats.org/markup-compatibility/2006">
              <mc:Choice xmlns:v="urn:schemas-microsoft-com:vml" Requires="v">
                <p:oleObj spid="_x0000_s14373" name="Equation" r:id="rId3" imgW="1993680" imgH="939600" progId="Equation.DSMT4">
                  <p:embed/>
                </p:oleObj>
              </mc:Choice>
              <mc:Fallback>
                <p:oleObj name="Equation" r:id="rId3" imgW="1993680" imgH="939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33948"/>
                        <a:ext cx="1993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457200" y="2476912"/>
          <a:ext cx="1384300" cy="304800"/>
        </p:xfrm>
        <a:graphic>
          <a:graphicData uri="http://schemas.openxmlformats.org/presentationml/2006/ole">
            <mc:AlternateContent xmlns:mc="http://schemas.openxmlformats.org/markup-compatibility/2006">
              <mc:Choice xmlns:v="urn:schemas-microsoft-com:vml" Requires="v">
                <p:oleObj spid="_x0000_s1437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476912"/>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963992" y="2140156"/>
          <a:ext cx="1536700" cy="939800"/>
        </p:xfrm>
        <a:graphic>
          <a:graphicData uri="http://schemas.openxmlformats.org/presentationml/2006/ole">
            <mc:AlternateContent xmlns:mc="http://schemas.openxmlformats.org/markup-compatibility/2006">
              <mc:Choice xmlns:v="urn:schemas-microsoft-com:vml" Requires="v">
                <p:oleObj spid="_x0000_s14375" name="Equation" r:id="rId7" imgW="1536480" imgH="939600" progId="Equation.DSMT4">
                  <p:embed/>
                </p:oleObj>
              </mc:Choice>
              <mc:Fallback>
                <p:oleObj name="Equation" r:id="rId7" imgW="153648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3992" y="2140156"/>
                        <a:ext cx="1536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519948" y="2368756"/>
          <a:ext cx="2730500" cy="571500"/>
        </p:xfrm>
        <a:graphic>
          <a:graphicData uri="http://schemas.openxmlformats.org/presentationml/2006/ole">
            <mc:AlternateContent xmlns:mc="http://schemas.openxmlformats.org/markup-compatibility/2006">
              <mc:Choice xmlns:v="urn:schemas-microsoft-com:vml" Requires="v">
                <p:oleObj spid="_x0000_s14376" name="Equation" r:id="rId9" imgW="2730240" imgH="571320" progId="Equation.DSMT4">
                  <p:embed/>
                </p:oleObj>
              </mc:Choice>
              <mc:Fallback>
                <p:oleObj name="Equation" r:id="rId9" imgW="273024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9948" y="2368756"/>
                        <a:ext cx="2730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7293896" y="2550652"/>
          <a:ext cx="1473200" cy="304800"/>
        </p:xfrm>
        <a:graphic>
          <a:graphicData uri="http://schemas.openxmlformats.org/presentationml/2006/ole">
            <mc:AlternateContent xmlns:mc="http://schemas.openxmlformats.org/markup-compatibility/2006">
              <mc:Choice xmlns:v="urn:schemas-microsoft-com:vml" Requires="v">
                <p:oleObj spid="_x0000_s14377" name="Equation" r:id="rId11" imgW="1473120" imgH="304560" progId="Equation.DSMT4">
                  <p:embed/>
                </p:oleObj>
              </mc:Choice>
              <mc:Fallback>
                <p:oleObj name="Equation" r:id="rId11" imgW="147312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93896" y="2550652"/>
                        <a:ext cx="1473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3505200" y="2974260"/>
          <a:ext cx="3441700" cy="469900"/>
        </p:xfrm>
        <a:graphic>
          <a:graphicData uri="http://schemas.openxmlformats.org/presentationml/2006/ole">
            <mc:AlternateContent xmlns:mc="http://schemas.openxmlformats.org/markup-compatibility/2006">
              <mc:Choice xmlns:v="urn:schemas-microsoft-com:vml" Requires="v">
                <p:oleObj spid="_x0000_s14378" name="Equation" r:id="rId13" imgW="3441600" imgH="469800" progId="Equation.DSMT4">
                  <p:embed/>
                </p:oleObj>
              </mc:Choice>
              <mc:Fallback>
                <p:oleObj name="Equation" r:id="rId13" imgW="344160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2974260"/>
                        <a:ext cx="344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7293896" y="3097164"/>
          <a:ext cx="1346200" cy="304800"/>
        </p:xfrm>
        <a:graphic>
          <a:graphicData uri="http://schemas.openxmlformats.org/presentationml/2006/ole">
            <mc:AlternateContent xmlns:mc="http://schemas.openxmlformats.org/markup-compatibility/2006">
              <mc:Choice xmlns:v="urn:schemas-microsoft-com:vml" Requires="v">
                <p:oleObj spid="_x0000_s14379" name="Equation" r:id="rId15" imgW="1346040" imgH="304560" progId="Equation.DSMT4">
                  <p:embed/>
                </p:oleObj>
              </mc:Choice>
              <mc:Fallback>
                <p:oleObj name="Equation" r:id="rId15" imgW="1346040" imgH="3045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93896" y="3097164"/>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3519948" y="3519948"/>
          <a:ext cx="3492500" cy="431800"/>
        </p:xfrm>
        <a:graphic>
          <a:graphicData uri="http://schemas.openxmlformats.org/presentationml/2006/ole">
            <mc:AlternateContent xmlns:mc="http://schemas.openxmlformats.org/markup-compatibility/2006">
              <mc:Choice xmlns:v="urn:schemas-microsoft-com:vml" Requires="v">
                <p:oleObj spid="_x0000_s14380" name="Equation" r:id="rId17" imgW="3492360" imgH="431640" progId="Equation.DSMT4">
                  <p:embed/>
                </p:oleObj>
              </mc:Choice>
              <mc:Fallback>
                <p:oleObj name="Equation" r:id="rId17" imgW="3492360" imgH="431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19948" y="3519948"/>
                        <a:ext cx="3492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7293896" y="3610896"/>
          <a:ext cx="1206500" cy="304800"/>
        </p:xfrm>
        <a:graphic>
          <a:graphicData uri="http://schemas.openxmlformats.org/presentationml/2006/ole">
            <mc:AlternateContent xmlns:mc="http://schemas.openxmlformats.org/markup-compatibility/2006">
              <mc:Choice xmlns:v="urn:schemas-microsoft-com:vml" Requires="v">
                <p:oleObj spid="_x0000_s14381" name="Equation" r:id="rId19" imgW="1206360" imgH="304560" progId="Equation.DSMT4">
                  <p:embed/>
                </p:oleObj>
              </mc:Choice>
              <mc:Fallback>
                <p:oleObj name="Equation" r:id="rId19" imgW="1206360" imgH="3045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293896" y="3610896"/>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57200" y="3859164"/>
          <a:ext cx="1905000" cy="533400"/>
        </p:xfrm>
        <a:graphic>
          <a:graphicData uri="http://schemas.openxmlformats.org/presentationml/2006/ole">
            <mc:AlternateContent xmlns:mc="http://schemas.openxmlformats.org/markup-compatibility/2006">
              <mc:Choice xmlns:v="urn:schemas-microsoft-com:vml" Requires="v">
                <p:oleObj spid="_x0000_s14382" name="Equation" r:id="rId21" imgW="1904760" imgH="533160" progId="Equation.DSMT4">
                  <p:embed/>
                </p:oleObj>
              </mc:Choice>
              <mc:Fallback>
                <p:oleObj name="Equation" r:id="rId21" imgW="1904760" imgH="5331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7200" y="3859164"/>
                        <a:ext cx="1905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457200" y="4574460"/>
          <a:ext cx="1384300" cy="304800"/>
        </p:xfrm>
        <a:graphic>
          <a:graphicData uri="http://schemas.openxmlformats.org/presentationml/2006/ole">
            <mc:AlternateContent xmlns:mc="http://schemas.openxmlformats.org/markup-compatibility/2006">
              <mc:Choice xmlns:v="urn:schemas-microsoft-com:vml" Requires="v">
                <p:oleObj spid="_x0000_s14383" name="Equation" r:id="rId23" imgW="1384200" imgH="304560" progId="Equation.DSMT4">
                  <p:embed/>
                </p:oleObj>
              </mc:Choice>
              <mc:Fallback>
                <p:oleObj name="Equation" r:id="rId23" imgW="1384200" imgH="3045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57200" y="457446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010696" y="4451556"/>
          <a:ext cx="1460500" cy="533400"/>
        </p:xfrm>
        <a:graphic>
          <a:graphicData uri="http://schemas.openxmlformats.org/presentationml/2006/ole">
            <mc:AlternateContent xmlns:mc="http://schemas.openxmlformats.org/markup-compatibility/2006">
              <mc:Choice xmlns:v="urn:schemas-microsoft-com:vml" Requires="v">
                <p:oleObj spid="_x0000_s14384" name="Equation" r:id="rId25" imgW="1460160" imgH="533160" progId="Equation.DSMT4">
                  <p:embed/>
                </p:oleObj>
              </mc:Choice>
              <mc:Fallback>
                <p:oleObj name="Equation" r:id="rId25" imgW="1460160" imgH="5331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010696" y="4451556"/>
                        <a:ext cx="1460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505200" y="4515468"/>
          <a:ext cx="1905000" cy="457200"/>
        </p:xfrm>
        <a:graphic>
          <a:graphicData uri="http://schemas.openxmlformats.org/presentationml/2006/ole">
            <mc:AlternateContent xmlns:mc="http://schemas.openxmlformats.org/markup-compatibility/2006">
              <mc:Choice xmlns:v="urn:schemas-microsoft-com:vml" Requires="v">
                <p:oleObj spid="_x0000_s14385" name="Equation" r:id="rId27" imgW="1904760" imgH="457200" progId="Equation.DSMT4">
                  <p:embed/>
                </p:oleObj>
              </mc:Choice>
              <mc:Fallback>
                <p:oleObj name="Equation" r:id="rId27" imgW="1904760" imgH="45720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05200" y="451546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2" name="Object 16"/>
          <p:cNvGraphicFramePr>
            <a:graphicFrameLocks noChangeAspect="1"/>
          </p:cNvGraphicFramePr>
          <p:nvPr/>
        </p:nvGraphicFramePr>
        <p:xfrm>
          <a:off x="7293896" y="4635912"/>
          <a:ext cx="1206500" cy="304800"/>
        </p:xfrm>
        <a:graphic>
          <a:graphicData uri="http://schemas.openxmlformats.org/presentationml/2006/ole">
            <mc:AlternateContent xmlns:mc="http://schemas.openxmlformats.org/markup-compatibility/2006">
              <mc:Choice xmlns:v="urn:schemas-microsoft-com:vml" Requires="v">
                <p:oleObj spid="_x0000_s14386" name="Equation" r:id="rId29" imgW="1206360" imgH="304560" progId="Equation.DSMT4">
                  <p:embed/>
                </p:oleObj>
              </mc:Choice>
              <mc:Fallback>
                <p:oleObj name="Equation" r:id="rId29" imgW="1206360" imgH="3045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293896" y="4635912"/>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3505200" y="4999704"/>
          <a:ext cx="2857500" cy="482600"/>
        </p:xfrm>
        <a:graphic>
          <a:graphicData uri="http://schemas.openxmlformats.org/presentationml/2006/ole">
            <mc:AlternateContent xmlns:mc="http://schemas.openxmlformats.org/markup-compatibility/2006">
              <mc:Choice xmlns:v="urn:schemas-microsoft-com:vml" Requires="v">
                <p:oleObj spid="_x0000_s14387" name="Equation" r:id="rId31" imgW="2857320" imgH="482400" progId="Equation.DSMT4">
                  <p:embed/>
                </p:oleObj>
              </mc:Choice>
              <mc:Fallback>
                <p:oleObj name="Equation" r:id="rId31" imgW="2857320" imgH="48240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505200" y="4999704"/>
                        <a:ext cx="2857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7293896" y="5152104"/>
          <a:ext cx="1346200" cy="304800"/>
        </p:xfrm>
        <a:graphic>
          <a:graphicData uri="http://schemas.openxmlformats.org/presentationml/2006/ole">
            <mc:AlternateContent xmlns:mc="http://schemas.openxmlformats.org/markup-compatibility/2006">
              <mc:Choice xmlns:v="urn:schemas-microsoft-com:vml" Requires="v">
                <p:oleObj spid="_x0000_s14388" name="Equation" r:id="rId33" imgW="1346040" imgH="304560" progId="Equation.DSMT4">
                  <p:embed/>
                </p:oleObj>
              </mc:Choice>
              <mc:Fallback>
                <p:oleObj name="Equation" r:id="rId33" imgW="1346040" imgH="30456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7293896" y="5152104"/>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3505200" y="5562600"/>
          <a:ext cx="2806700" cy="431800"/>
        </p:xfrm>
        <a:graphic>
          <a:graphicData uri="http://schemas.openxmlformats.org/presentationml/2006/ole">
            <mc:AlternateContent xmlns:mc="http://schemas.openxmlformats.org/markup-compatibility/2006">
              <mc:Choice xmlns:v="urn:schemas-microsoft-com:vml" Requires="v">
                <p:oleObj spid="_x0000_s14389" name="Equation" r:id="rId35" imgW="2806560" imgH="431640" progId="Equation.DSMT4">
                  <p:embed/>
                </p:oleObj>
              </mc:Choice>
              <mc:Fallback>
                <p:oleObj name="Equation" r:id="rId35" imgW="2806560" imgH="431640" progId="Equation.DSMT4">
                  <p:embed/>
                  <p:pic>
                    <p:nvPicPr>
                      <p:cNvPr id="0" name="Picture 1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505200" y="5562600"/>
                        <a:ext cx="280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35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35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35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35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435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43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Using the Properties of Logarithms to Expand Expressions (cont.)</a:t>
            </a:r>
          </a:p>
        </p:txBody>
      </p:sp>
      <p:graphicFrame>
        <p:nvGraphicFramePr>
          <p:cNvPr id="15363" name="Object 3"/>
          <p:cNvGraphicFramePr>
            <a:graphicFrameLocks noChangeAspect="1"/>
          </p:cNvGraphicFramePr>
          <p:nvPr/>
        </p:nvGraphicFramePr>
        <p:xfrm>
          <a:off x="457200" y="1295400"/>
          <a:ext cx="1955800" cy="622300"/>
        </p:xfrm>
        <a:graphic>
          <a:graphicData uri="http://schemas.openxmlformats.org/presentationml/2006/ole">
            <mc:AlternateContent xmlns:mc="http://schemas.openxmlformats.org/markup-compatibility/2006">
              <mc:Choice xmlns:v="urn:schemas-microsoft-com:vml" Requires="v">
                <p:oleObj spid="_x0000_s15381" name="Equation" r:id="rId3" imgW="1955520" imgH="622080" progId="Equation.DSMT4">
                  <p:embed/>
                </p:oleObj>
              </mc:Choice>
              <mc:Fallback>
                <p:oleObj name="Equation" r:id="rId3" imgW="1955520" imgH="622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95400"/>
                        <a:ext cx="19558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457200" y="2224548"/>
          <a:ext cx="1384300" cy="304800"/>
        </p:xfrm>
        <a:graphic>
          <a:graphicData uri="http://schemas.openxmlformats.org/presentationml/2006/ole">
            <mc:AlternateContent xmlns:mc="http://schemas.openxmlformats.org/markup-compatibility/2006">
              <mc:Choice xmlns:v="urn:schemas-microsoft-com:vml" Requires="v">
                <p:oleObj spid="_x0000_s1538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2245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981200" y="2086896"/>
          <a:ext cx="1498600" cy="622300"/>
        </p:xfrm>
        <a:graphic>
          <a:graphicData uri="http://schemas.openxmlformats.org/presentationml/2006/ole">
            <mc:AlternateContent xmlns:mc="http://schemas.openxmlformats.org/markup-compatibility/2006">
              <mc:Choice xmlns:v="urn:schemas-microsoft-com:vml" Requires="v">
                <p:oleObj spid="_x0000_s15383" name="Equation" r:id="rId7" imgW="1498320" imgH="622080" progId="Equation.DSMT4">
                  <p:embed/>
                </p:oleObj>
              </mc:Choice>
              <mc:Fallback>
                <p:oleObj name="Equation" r:id="rId7" imgW="149832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086896"/>
                        <a:ext cx="1498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505200" y="1966452"/>
          <a:ext cx="1651000" cy="673100"/>
        </p:xfrm>
        <a:graphic>
          <a:graphicData uri="http://schemas.openxmlformats.org/presentationml/2006/ole">
            <mc:AlternateContent xmlns:mc="http://schemas.openxmlformats.org/markup-compatibility/2006">
              <mc:Choice xmlns:v="urn:schemas-microsoft-com:vml" Requires="v">
                <p:oleObj spid="_x0000_s15384" name="Equation" r:id="rId9" imgW="1650960" imgH="672840" progId="Equation.DSMT4">
                  <p:embed/>
                </p:oleObj>
              </mc:Choice>
              <mc:Fallback>
                <p:oleObj name="Equation" r:id="rId9" imgW="1650960" imgH="6728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1966452"/>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5240592" y="1966452"/>
          <a:ext cx="1765300" cy="838200"/>
        </p:xfrm>
        <a:graphic>
          <a:graphicData uri="http://schemas.openxmlformats.org/presentationml/2006/ole">
            <mc:AlternateContent xmlns:mc="http://schemas.openxmlformats.org/markup-compatibility/2006">
              <mc:Choice xmlns:v="urn:schemas-microsoft-com:vml" Requires="v">
                <p:oleObj spid="_x0000_s15385" name="Equation" r:id="rId11" imgW="1765080" imgH="838080" progId="Equation.DSMT4">
                  <p:embed/>
                </p:oleObj>
              </mc:Choice>
              <mc:Fallback>
                <p:oleObj name="Equation" r:id="rId11" imgW="17650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40592" y="1966452"/>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7315200" y="2286000"/>
          <a:ext cx="1206500" cy="304800"/>
        </p:xfrm>
        <a:graphic>
          <a:graphicData uri="http://schemas.openxmlformats.org/presentationml/2006/ole">
            <mc:AlternateContent xmlns:mc="http://schemas.openxmlformats.org/markup-compatibility/2006">
              <mc:Choice xmlns:v="urn:schemas-microsoft-com:vml" Requires="v">
                <p:oleObj spid="_x0000_s15386" name="Equation" r:id="rId13" imgW="1206360" imgH="304560" progId="Equation.DSMT4">
                  <p:embed/>
                </p:oleObj>
              </mc:Choice>
              <mc:Fallback>
                <p:oleObj name="Equation" r:id="rId13" imgW="1206360" imgH="3045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15200" y="2286000"/>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3505200" y="2875932"/>
          <a:ext cx="2679700" cy="838200"/>
        </p:xfrm>
        <a:graphic>
          <a:graphicData uri="http://schemas.openxmlformats.org/presentationml/2006/ole">
            <mc:AlternateContent xmlns:mc="http://schemas.openxmlformats.org/markup-compatibility/2006">
              <mc:Choice xmlns:v="urn:schemas-microsoft-com:vml" Requires="v">
                <p:oleObj spid="_x0000_s15387" name="Equation" r:id="rId15" imgW="2679480" imgH="838080" progId="Equation.DSMT4">
                  <p:embed/>
                </p:oleObj>
              </mc:Choice>
              <mc:Fallback>
                <p:oleObj name="Equation" r:id="rId15" imgW="267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2875932"/>
                        <a:ext cx="267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7315200" y="3215148"/>
          <a:ext cx="1346200" cy="304800"/>
        </p:xfrm>
        <a:graphic>
          <a:graphicData uri="http://schemas.openxmlformats.org/presentationml/2006/ole">
            <mc:AlternateContent xmlns:mc="http://schemas.openxmlformats.org/markup-compatibility/2006">
              <mc:Choice xmlns:v="urn:schemas-microsoft-com:vml" Requires="v">
                <p:oleObj spid="_x0000_s15388" name="Equation" r:id="rId17" imgW="1346040" imgH="304560" progId="Equation.DSMT4">
                  <p:embed/>
                </p:oleObj>
              </mc:Choice>
              <mc:Fallback>
                <p:oleObj name="Equation" r:id="rId17" imgW="1346040" imgH="3045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315200" y="3215148"/>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3505200" y="3839496"/>
          <a:ext cx="2692400" cy="838200"/>
        </p:xfrm>
        <a:graphic>
          <a:graphicData uri="http://schemas.openxmlformats.org/presentationml/2006/ole">
            <mc:AlternateContent xmlns:mc="http://schemas.openxmlformats.org/markup-compatibility/2006">
              <mc:Choice xmlns:v="urn:schemas-microsoft-com:vml" Requires="v">
                <p:oleObj spid="_x0000_s15389" name="Equation" r:id="rId19" imgW="2692080" imgH="838080" progId="Equation.DSMT4">
                  <p:embed/>
                </p:oleObj>
              </mc:Choice>
              <mc:Fallback>
                <p:oleObj name="Equation" r:id="rId19" imgW="269208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05200" y="3839496"/>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Using the Properties of Logarithms to Write Single Logarithm Expressions</a:t>
            </a:r>
          </a:p>
        </p:txBody>
      </p:sp>
      <p:sp>
        <p:nvSpPr>
          <p:cNvPr id="3" name="Content Placeholder 2"/>
          <p:cNvSpPr>
            <a:spLocks noGrp="1"/>
          </p:cNvSpPr>
          <p:nvPr>
            <p:ph idx="1"/>
          </p:nvPr>
        </p:nvSpPr>
        <p:spPr/>
        <p:txBody>
          <a:bodyPr/>
          <a:lstStyle/>
          <a:p>
            <a:pPr marL="0" indent="0">
              <a:buNone/>
            </a:pPr>
            <a:r>
              <a:rPr lang="en-US" dirty="0"/>
              <a:t>Use the properties of logarithms to write each expression as a single logarithm. Note that the bases must be the same when simplifying sums and differences of logarithms.</a:t>
            </a:r>
          </a:p>
        </p:txBody>
      </p:sp>
      <p:graphicFrame>
        <p:nvGraphicFramePr>
          <p:cNvPr id="16387" name="Object 3"/>
          <p:cNvGraphicFramePr>
            <a:graphicFrameLocks noChangeAspect="1"/>
          </p:cNvGraphicFramePr>
          <p:nvPr/>
        </p:nvGraphicFramePr>
        <p:xfrm>
          <a:off x="533400" y="3352800"/>
          <a:ext cx="2781300" cy="431800"/>
        </p:xfrm>
        <a:graphic>
          <a:graphicData uri="http://schemas.openxmlformats.org/presentationml/2006/ole">
            <mc:AlternateContent xmlns:mc="http://schemas.openxmlformats.org/markup-compatibility/2006">
              <mc:Choice xmlns:v="urn:schemas-microsoft-com:vml" Requires="v">
                <p:oleObj spid="_x0000_s16401" name="Equation" r:id="rId3" imgW="2781000" imgH="431640" progId="Equation.DSMT4">
                  <p:embed/>
                </p:oleObj>
              </mc:Choice>
              <mc:Fallback>
                <p:oleObj name="Equation" r:id="rId3" imgW="278100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35280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548148" y="3962400"/>
          <a:ext cx="1384300" cy="304800"/>
        </p:xfrm>
        <a:graphic>
          <a:graphicData uri="http://schemas.openxmlformats.org/presentationml/2006/ole">
            <mc:AlternateContent xmlns:mc="http://schemas.openxmlformats.org/markup-compatibility/2006">
              <mc:Choice xmlns:v="urn:schemas-microsoft-com:vml" Requires="v">
                <p:oleObj spid="_x0000_s1640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39624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177844" y="3930444"/>
          <a:ext cx="2324100" cy="431800"/>
        </p:xfrm>
        <a:graphic>
          <a:graphicData uri="http://schemas.openxmlformats.org/presentationml/2006/ole">
            <mc:AlternateContent xmlns:mc="http://schemas.openxmlformats.org/markup-compatibility/2006">
              <mc:Choice xmlns:v="urn:schemas-microsoft-com:vml" Requires="v">
                <p:oleObj spid="_x0000_s16403" name="Equation" r:id="rId7" imgW="2323800" imgH="431640" progId="Equation.DSMT4">
                  <p:embed/>
                </p:oleObj>
              </mc:Choice>
              <mc:Fallback>
                <p:oleObj name="Equation" r:id="rId7" imgW="232380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7844" y="3930444"/>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540044" y="3886200"/>
          <a:ext cx="2451100" cy="469900"/>
        </p:xfrm>
        <a:graphic>
          <a:graphicData uri="http://schemas.openxmlformats.org/presentationml/2006/ole">
            <mc:AlternateContent xmlns:mc="http://schemas.openxmlformats.org/markup-compatibility/2006">
              <mc:Choice xmlns:v="urn:schemas-microsoft-com:vml" Requires="v">
                <p:oleObj spid="_x0000_s16404" name="Equation" r:id="rId9" imgW="2450880" imgH="469800" progId="Equation.DSMT4">
                  <p:embed/>
                </p:oleObj>
              </mc:Choice>
              <mc:Fallback>
                <p:oleObj name="Equation" r:id="rId9" imgW="24508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40044" y="38862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130844" y="4023852"/>
          <a:ext cx="1206500" cy="304800"/>
        </p:xfrm>
        <a:graphic>
          <a:graphicData uri="http://schemas.openxmlformats.org/presentationml/2006/ole">
            <mc:AlternateContent xmlns:mc="http://schemas.openxmlformats.org/markup-compatibility/2006">
              <mc:Choice xmlns:v="urn:schemas-microsoft-com:vml" Requires="v">
                <p:oleObj spid="_x0000_s16405" name="Equation" r:id="rId11" imgW="1206360" imgH="304560" progId="Equation.DSMT4">
                  <p:embed/>
                </p:oleObj>
              </mc:Choice>
              <mc:Fallback>
                <p:oleObj name="Equation" r:id="rId11" imgW="120636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30844" y="4023852"/>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4527756" y="4449096"/>
          <a:ext cx="1651000" cy="1028700"/>
        </p:xfrm>
        <a:graphic>
          <a:graphicData uri="http://schemas.openxmlformats.org/presentationml/2006/ole">
            <mc:AlternateContent xmlns:mc="http://schemas.openxmlformats.org/markup-compatibility/2006">
              <mc:Choice xmlns:v="urn:schemas-microsoft-com:vml" Requires="v">
                <p:oleObj spid="_x0000_s16406" name="Equation" r:id="rId13" imgW="1650960" imgH="1028520" progId="Equation.DSMT4">
                  <p:embed/>
                </p:oleObj>
              </mc:Choice>
              <mc:Fallback>
                <p:oleObj name="Equation" r:id="rId13" imgW="1650960" imgH="10285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27756" y="4449096"/>
                        <a:ext cx="165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7130844" y="4862052"/>
          <a:ext cx="1473200" cy="304800"/>
        </p:xfrm>
        <a:graphic>
          <a:graphicData uri="http://schemas.openxmlformats.org/presentationml/2006/ole">
            <mc:AlternateContent xmlns:mc="http://schemas.openxmlformats.org/markup-compatibility/2006">
              <mc:Choice xmlns:v="urn:schemas-microsoft-com:vml" Requires="v">
                <p:oleObj spid="_x0000_s16407" name="Equation" r:id="rId15" imgW="1473120" imgH="304560" progId="Equation.DSMT4">
                  <p:embed/>
                </p:oleObj>
              </mc:Choice>
              <mc:Fallback>
                <p:oleObj name="Equation" r:id="rId15" imgW="1473120" imgH="3045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30844" y="4862052"/>
                        <a:ext cx="1473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dirty="0"/>
              <a:t>Objectives</a:t>
            </a:r>
          </a:p>
        </p:txBody>
      </p:sp>
      <p:sp>
        <p:nvSpPr>
          <p:cNvPr id="15363" name="Content Placeholder 2"/>
          <p:cNvSpPr>
            <a:spLocks noGrp="1"/>
          </p:cNvSpPr>
          <p:nvPr>
            <p:ph idx="1"/>
          </p:nvPr>
        </p:nvSpPr>
        <p:spPr>
          <a:xfrm>
            <a:off x="457200" y="1280160"/>
            <a:ext cx="8229600" cy="2850011"/>
          </a:xfrm>
        </p:spPr>
        <p:txBody>
          <a:bodyPr>
            <a:spAutoFit/>
          </a:bodyPr>
          <a:lstStyle/>
          <a:p>
            <a:pPr marL="457200" indent="-457200">
              <a:buFont typeface="Courier New" pitchFamily="49" charset="0"/>
              <a:buChar char="o"/>
            </a:pPr>
            <a:r>
              <a:rPr lang="en-US" dirty="0"/>
              <a:t>Understand the rules for changing the form of logarithmic expressions. </a:t>
            </a:r>
          </a:p>
          <a:p>
            <a:pPr marL="457200" indent="-457200">
              <a:buFont typeface="Courier New" pitchFamily="49" charset="0"/>
              <a:buChar char="o"/>
            </a:pPr>
            <a:r>
              <a:rPr lang="en-US" dirty="0"/>
              <a:t>Use the rules for changing the form of logarithmic expressions to evaluate logarithms. </a:t>
            </a:r>
          </a:p>
          <a:p>
            <a:pPr marL="457200" indent="-457200">
              <a:buFont typeface="Courier New" pitchFamily="49" charset="0"/>
              <a:buChar char="o"/>
            </a:pPr>
            <a:r>
              <a:rPr lang="en-US" dirty="0"/>
              <a:t>Use the rules to expand logarithmic expressions and to write expanded forms as single logarithms.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Using the Properties of Logarithms to Write Single Logarithm Expressions (cont.)</a:t>
            </a:r>
          </a:p>
        </p:txBody>
      </p:sp>
      <p:graphicFrame>
        <p:nvGraphicFramePr>
          <p:cNvPr id="17411" name="Object 3"/>
          <p:cNvGraphicFramePr>
            <a:graphicFrameLocks noChangeAspect="1"/>
          </p:cNvGraphicFramePr>
          <p:nvPr/>
        </p:nvGraphicFramePr>
        <p:xfrm>
          <a:off x="457200" y="1219200"/>
          <a:ext cx="3733800" cy="838200"/>
        </p:xfrm>
        <a:graphic>
          <a:graphicData uri="http://schemas.openxmlformats.org/presentationml/2006/ole">
            <mc:AlternateContent xmlns:mc="http://schemas.openxmlformats.org/markup-compatibility/2006">
              <mc:Choice xmlns:v="urn:schemas-microsoft-com:vml" Requires="v">
                <p:oleObj spid="_x0000_s17433" name="Equation" r:id="rId3" imgW="3733560" imgH="838080" progId="Equation.DSMT4">
                  <p:embed/>
                </p:oleObj>
              </mc:Choice>
              <mc:Fallback>
                <p:oleObj name="Equation" r:id="rId3" imgW="37335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19200"/>
                        <a:ext cx="373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57200" y="2438400"/>
          <a:ext cx="1384300" cy="304800"/>
        </p:xfrm>
        <a:graphic>
          <a:graphicData uri="http://schemas.openxmlformats.org/presentationml/2006/ole">
            <mc:AlternateContent xmlns:mc="http://schemas.openxmlformats.org/markup-compatibility/2006">
              <mc:Choice xmlns:v="urn:schemas-microsoft-com:vml" Requires="v">
                <p:oleObj spid="_x0000_s1743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4384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995948" y="2163096"/>
          <a:ext cx="3276600" cy="838200"/>
        </p:xfrm>
        <a:graphic>
          <a:graphicData uri="http://schemas.openxmlformats.org/presentationml/2006/ole">
            <mc:AlternateContent xmlns:mc="http://schemas.openxmlformats.org/markup-compatibility/2006">
              <mc:Choice xmlns:v="urn:schemas-microsoft-com:vml" Requires="v">
                <p:oleObj spid="_x0000_s17435" name="Equation" r:id="rId7" imgW="3276360" imgH="838080" progId="Equation.DSMT4">
                  <p:embed/>
                </p:oleObj>
              </mc:Choice>
              <mc:Fallback>
                <p:oleObj name="Equation" r:id="rId7" imgW="32763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5948" y="2163096"/>
                        <a:ext cx="327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482644" y="2991468"/>
          <a:ext cx="3479800" cy="711200"/>
        </p:xfrm>
        <a:graphic>
          <a:graphicData uri="http://schemas.openxmlformats.org/presentationml/2006/ole">
            <mc:AlternateContent xmlns:mc="http://schemas.openxmlformats.org/markup-compatibility/2006">
              <mc:Choice xmlns:v="urn:schemas-microsoft-com:vml" Requires="v">
                <p:oleObj spid="_x0000_s17436" name="Equation" r:id="rId9" imgW="3479760" imgH="711000" progId="Equation.DSMT4">
                  <p:embed/>
                </p:oleObj>
              </mc:Choice>
              <mc:Fallback>
                <p:oleObj name="Equation" r:id="rId9" imgW="3479760" imgH="711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82644" y="2991468"/>
                        <a:ext cx="3479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6295104" y="3372468"/>
          <a:ext cx="1206500" cy="304800"/>
        </p:xfrm>
        <a:graphic>
          <a:graphicData uri="http://schemas.openxmlformats.org/presentationml/2006/ole">
            <mc:AlternateContent xmlns:mc="http://schemas.openxmlformats.org/markup-compatibility/2006">
              <mc:Choice xmlns:v="urn:schemas-microsoft-com:vml" Requires="v">
                <p:oleObj spid="_x0000_s17437" name="Equation" r:id="rId11" imgW="1206360" imgH="304560" progId="Equation.DSMT4">
                  <p:embed/>
                </p:oleObj>
              </mc:Choice>
              <mc:Fallback>
                <p:oleObj name="Equation" r:id="rId11" imgW="120636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95104" y="3372468"/>
                        <a:ext cx="1206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2482644" y="3900948"/>
          <a:ext cx="3517900" cy="495300"/>
        </p:xfrm>
        <a:graphic>
          <a:graphicData uri="http://schemas.openxmlformats.org/presentationml/2006/ole">
            <mc:AlternateContent xmlns:mc="http://schemas.openxmlformats.org/markup-compatibility/2006">
              <mc:Choice xmlns:v="urn:schemas-microsoft-com:vml" Requires="v">
                <p:oleObj spid="_x0000_s17438" name="Equation" r:id="rId13" imgW="3517560" imgH="495000" progId="Equation.DSMT4">
                  <p:embed/>
                </p:oleObj>
              </mc:Choice>
              <mc:Fallback>
                <p:oleObj name="Equation" r:id="rId13" imgW="3517560" imgH="4950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82644" y="3900948"/>
                        <a:ext cx="351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6307392" y="3733800"/>
          <a:ext cx="2324100" cy="622300"/>
        </p:xfrm>
        <a:graphic>
          <a:graphicData uri="http://schemas.openxmlformats.org/presentationml/2006/ole">
            <mc:AlternateContent xmlns:mc="http://schemas.openxmlformats.org/markup-compatibility/2006">
              <mc:Choice xmlns:v="urn:schemas-microsoft-com:vml" Requires="v">
                <p:oleObj spid="_x0000_s17439" name="Equation" r:id="rId15" imgW="2323800" imgH="622080" progId="Equation.DSMT4">
                  <p:embed/>
                </p:oleObj>
              </mc:Choice>
              <mc:Fallback>
                <p:oleObj name="Equation" r:id="rId15" imgW="2323800" imgH="622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07392" y="3733800"/>
                        <a:ext cx="23241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2482644" y="4495800"/>
          <a:ext cx="2590800" cy="469900"/>
        </p:xfrm>
        <a:graphic>
          <a:graphicData uri="http://schemas.openxmlformats.org/presentationml/2006/ole">
            <mc:AlternateContent xmlns:mc="http://schemas.openxmlformats.org/markup-compatibility/2006">
              <mc:Choice xmlns:v="urn:schemas-microsoft-com:vml" Requires="v">
                <p:oleObj spid="_x0000_s17440" name="Equation" r:id="rId17" imgW="2590560" imgH="469800" progId="Equation.DSMT4">
                  <p:embed/>
                </p:oleObj>
              </mc:Choice>
              <mc:Fallback>
                <p:oleObj name="Equation" r:id="rId17" imgW="2590560" imgH="4698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82644" y="4495800"/>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6295104" y="4662948"/>
          <a:ext cx="1358900" cy="241300"/>
        </p:xfrm>
        <a:graphic>
          <a:graphicData uri="http://schemas.openxmlformats.org/presentationml/2006/ole">
            <mc:AlternateContent xmlns:mc="http://schemas.openxmlformats.org/markup-compatibility/2006">
              <mc:Choice xmlns:v="urn:schemas-microsoft-com:vml" Requires="v">
                <p:oleObj spid="_x0000_s17441" name="Equation" r:id="rId19" imgW="1358640" imgH="241200" progId="Equation.DSMT4">
                  <p:embed/>
                </p:oleObj>
              </mc:Choice>
              <mc:Fallback>
                <p:oleObj name="Equation" r:id="rId19" imgW="1358640" imgH="2412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95104" y="4662948"/>
                        <a:ext cx="1358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extLst>
              <p:ext uri="{D42A27DB-BD31-4B8C-83A1-F6EECF244321}">
                <p14:modId xmlns:p14="http://schemas.microsoft.com/office/powerpoint/2010/main" val="1181100803"/>
              </p:ext>
            </p:extLst>
          </p:nvPr>
        </p:nvGraphicFramePr>
        <p:xfrm>
          <a:off x="2482644" y="5029200"/>
          <a:ext cx="1689100" cy="977900"/>
        </p:xfrm>
        <a:graphic>
          <a:graphicData uri="http://schemas.openxmlformats.org/presentationml/2006/ole">
            <mc:AlternateContent xmlns:mc="http://schemas.openxmlformats.org/markup-compatibility/2006">
              <mc:Choice xmlns:v="urn:schemas-microsoft-com:vml" Requires="v">
                <p:oleObj spid="_x0000_s17442" name="Equation" r:id="rId21" imgW="1688760" imgH="977760" progId="Equation.DSMT4">
                  <p:embed/>
                </p:oleObj>
              </mc:Choice>
              <mc:Fallback>
                <p:oleObj name="Equation" r:id="rId21" imgW="1688760" imgH="9777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482644" y="5029200"/>
                        <a:ext cx="1689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6292644" y="5471652"/>
          <a:ext cx="1473200" cy="254000"/>
        </p:xfrm>
        <a:graphic>
          <a:graphicData uri="http://schemas.openxmlformats.org/presentationml/2006/ole">
            <mc:AlternateContent xmlns:mc="http://schemas.openxmlformats.org/markup-compatibility/2006">
              <mc:Choice xmlns:v="urn:schemas-microsoft-com:vml" Requires="v">
                <p:oleObj spid="_x0000_s17443" name="Equation" r:id="rId23" imgW="1473120" imgH="253800" progId="Equation.DSMT4">
                  <p:embed/>
                </p:oleObj>
              </mc:Choice>
              <mc:Fallback>
                <p:oleObj name="Equation" r:id="rId23" imgW="1473120" imgH="25380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92644" y="5471652"/>
                        <a:ext cx="1473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4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4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Using the Properties of Logarithms to Write Single Logarithm Expressions (cont.)</a:t>
            </a:r>
          </a:p>
        </p:txBody>
      </p:sp>
      <p:graphicFrame>
        <p:nvGraphicFramePr>
          <p:cNvPr id="18435" name="Object 3"/>
          <p:cNvGraphicFramePr>
            <a:graphicFrameLocks noChangeAspect="1"/>
          </p:cNvGraphicFramePr>
          <p:nvPr/>
        </p:nvGraphicFramePr>
        <p:xfrm>
          <a:off x="533400" y="1297448"/>
          <a:ext cx="3810000" cy="469900"/>
        </p:xfrm>
        <a:graphic>
          <a:graphicData uri="http://schemas.openxmlformats.org/presentationml/2006/ole">
            <mc:AlternateContent xmlns:mc="http://schemas.openxmlformats.org/markup-compatibility/2006">
              <mc:Choice xmlns:v="urn:schemas-microsoft-com:vml" Requires="v">
                <p:oleObj spid="_x0000_s18447" name="Equation" r:id="rId3" imgW="3809880" imgH="469800" progId="Equation.DSMT4">
                  <p:embed/>
                </p:oleObj>
              </mc:Choice>
              <mc:Fallback>
                <p:oleObj name="Equation" r:id="rId3" imgW="38098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7448"/>
                        <a:ext cx="381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533400" y="1951704"/>
          <a:ext cx="1384300" cy="304800"/>
        </p:xfrm>
        <a:graphic>
          <a:graphicData uri="http://schemas.openxmlformats.org/presentationml/2006/ole">
            <mc:AlternateContent xmlns:mc="http://schemas.openxmlformats.org/markup-compatibility/2006">
              <mc:Choice xmlns:v="urn:schemas-microsoft-com:vml" Requires="v">
                <p:oleObj spid="_x0000_s18448"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95170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163096" y="1858296"/>
          <a:ext cx="3352800" cy="469900"/>
        </p:xfrm>
        <a:graphic>
          <a:graphicData uri="http://schemas.openxmlformats.org/presentationml/2006/ole">
            <mc:AlternateContent xmlns:mc="http://schemas.openxmlformats.org/markup-compatibility/2006">
              <mc:Choice xmlns:v="urn:schemas-microsoft-com:vml" Requires="v">
                <p:oleObj spid="_x0000_s18449" name="Equation" r:id="rId7" imgW="3352680" imgH="469800" progId="Equation.DSMT4">
                  <p:embed/>
                </p:oleObj>
              </mc:Choice>
              <mc:Fallback>
                <p:oleObj name="Equation" r:id="rId7" imgW="33526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3096" y="1858296"/>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704304" y="2438400"/>
          <a:ext cx="3048000" cy="520700"/>
        </p:xfrm>
        <a:graphic>
          <a:graphicData uri="http://schemas.openxmlformats.org/presentationml/2006/ole">
            <mc:AlternateContent xmlns:mc="http://schemas.openxmlformats.org/markup-compatibility/2006">
              <mc:Choice xmlns:v="urn:schemas-microsoft-com:vml" Requires="v">
                <p:oleObj spid="_x0000_s18450" name="Equation" r:id="rId9" imgW="3047760" imgH="520560" progId="Equation.DSMT4">
                  <p:embed/>
                </p:oleObj>
              </mc:Choice>
              <mc:Fallback>
                <p:oleObj name="Equation" r:id="rId9" imgW="3047760" imgH="520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04304" y="2438400"/>
                        <a:ext cx="30480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6934200" y="2590800"/>
          <a:ext cx="1346200" cy="304800"/>
        </p:xfrm>
        <a:graphic>
          <a:graphicData uri="http://schemas.openxmlformats.org/presentationml/2006/ole">
            <mc:AlternateContent xmlns:mc="http://schemas.openxmlformats.org/markup-compatibility/2006">
              <mc:Choice xmlns:v="urn:schemas-microsoft-com:vml" Requires="v">
                <p:oleObj spid="_x0000_s18451" name="Equation" r:id="rId11" imgW="1346040" imgH="304560" progId="Equation.DSMT4">
                  <p:embed/>
                </p:oleObj>
              </mc:Choice>
              <mc:Fallback>
                <p:oleObj name="Equation" r:id="rId11" imgW="134604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34200" y="2590800"/>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3704304" y="3094704"/>
          <a:ext cx="1943100" cy="571500"/>
        </p:xfrm>
        <a:graphic>
          <a:graphicData uri="http://schemas.openxmlformats.org/presentationml/2006/ole">
            <mc:AlternateContent xmlns:mc="http://schemas.openxmlformats.org/markup-compatibility/2006">
              <mc:Choice xmlns:v="urn:schemas-microsoft-com:vml" Requires="v">
                <p:oleObj spid="_x0000_s18452" name="Equation" r:id="rId13" imgW="1942920" imgH="571320" progId="Equation.DSMT4">
                  <p:embed/>
                </p:oleObj>
              </mc:Choice>
              <mc:Fallback>
                <p:oleObj name="Equation" r:id="rId13" imgW="1942920" imgH="571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04304" y="3094704"/>
                        <a:ext cx="1943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4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4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Using the Properties of Logarithms to Write Single Logarithm Expressions (cont.)</a:t>
            </a:r>
          </a:p>
        </p:txBody>
      </p:sp>
      <p:graphicFrame>
        <p:nvGraphicFramePr>
          <p:cNvPr id="19459" name="Object 3"/>
          <p:cNvGraphicFramePr>
            <a:graphicFrameLocks noChangeAspect="1"/>
          </p:cNvGraphicFramePr>
          <p:nvPr/>
        </p:nvGraphicFramePr>
        <p:xfrm>
          <a:off x="533400" y="1295400"/>
          <a:ext cx="2933700" cy="508000"/>
        </p:xfrm>
        <a:graphic>
          <a:graphicData uri="http://schemas.openxmlformats.org/presentationml/2006/ole">
            <mc:AlternateContent xmlns:mc="http://schemas.openxmlformats.org/markup-compatibility/2006">
              <mc:Choice xmlns:v="urn:schemas-microsoft-com:vml" Requires="v">
                <p:oleObj spid="_x0000_s19479" name="Equation" r:id="rId3" imgW="2933640" imgH="507960" progId="Equation.DSMT4">
                  <p:embed/>
                </p:oleObj>
              </mc:Choice>
              <mc:Fallback>
                <p:oleObj name="Equation" r:id="rId3" imgW="293364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2933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533400" y="1981200"/>
          <a:ext cx="1384300" cy="304800"/>
        </p:xfrm>
        <a:graphic>
          <a:graphicData uri="http://schemas.openxmlformats.org/presentationml/2006/ole">
            <mc:AlternateContent xmlns:mc="http://schemas.openxmlformats.org/markup-compatibility/2006">
              <mc:Choice xmlns:v="urn:schemas-microsoft-com:vml" Requires="v">
                <p:oleObj spid="_x0000_s19480"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9812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2186448" y="1875504"/>
          <a:ext cx="2476500" cy="508000"/>
        </p:xfrm>
        <a:graphic>
          <a:graphicData uri="http://schemas.openxmlformats.org/presentationml/2006/ole">
            <mc:AlternateContent xmlns:mc="http://schemas.openxmlformats.org/markup-compatibility/2006">
              <mc:Choice xmlns:v="urn:schemas-microsoft-com:vml" Requires="v">
                <p:oleObj spid="_x0000_s19481" name="Equation" r:id="rId7" imgW="2476440" imgH="507960" progId="Equation.DSMT4">
                  <p:embed/>
                </p:oleObj>
              </mc:Choice>
              <mc:Fallback>
                <p:oleObj name="Equation" r:id="rId7" imgW="2476440" imgH="507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6448" y="1875504"/>
                        <a:ext cx="2476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3276600" y="2467896"/>
          <a:ext cx="2527300" cy="711200"/>
        </p:xfrm>
        <a:graphic>
          <a:graphicData uri="http://schemas.openxmlformats.org/presentationml/2006/ole">
            <mc:AlternateContent xmlns:mc="http://schemas.openxmlformats.org/markup-compatibility/2006">
              <mc:Choice xmlns:v="urn:schemas-microsoft-com:vml" Requires="v">
                <p:oleObj spid="_x0000_s19482" name="Equation" r:id="rId9" imgW="2527200" imgH="711000" progId="Equation.DSMT4">
                  <p:embed/>
                </p:oleObj>
              </mc:Choice>
              <mc:Fallback>
                <p:oleObj name="Equation" r:id="rId9" imgW="2527200" imgH="711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6600" y="2467896"/>
                        <a:ext cx="25273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287252" y="3229896"/>
          <a:ext cx="2717800" cy="838200"/>
        </p:xfrm>
        <a:graphic>
          <a:graphicData uri="http://schemas.openxmlformats.org/presentationml/2006/ole">
            <mc:AlternateContent xmlns:mc="http://schemas.openxmlformats.org/markup-compatibility/2006">
              <mc:Choice xmlns:v="urn:schemas-microsoft-com:vml" Requires="v">
                <p:oleObj spid="_x0000_s19483" name="Equation" r:id="rId11" imgW="2717640" imgH="838080" progId="Equation.DSMT4">
                  <p:embed/>
                </p:oleObj>
              </mc:Choice>
              <mc:Fallback>
                <p:oleObj name="Equation" r:id="rId11" imgW="2717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87252" y="3229896"/>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6368844" y="3551904"/>
          <a:ext cx="1206500" cy="241300"/>
        </p:xfrm>
        <a:graphic>
          <a:graphicData uri="http://schemas.openxmlformats.org/presentationml/2006/ole">
            <mc:AlternateContent xmlns:mc="http://schemas.openxmlformats.org/markup-compatibility/2006">
              <mc:Choice xmlns:v="urn:schemas-microsoft-com:vml" Requires="v">
                <p:oleObj spid="_x0000_s19484" name="Equation" r:id="rId13" imgW="1206360" imgH="241200" progId="Equation.DSMT4">
                  <p:embed/>
                </p:oleObj>
              </mc:Choice>
              <mc:Fallback>
                <p:oleObj name="Equation" r:id="rId13" imgW="1206360" imgH="241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68844" y="3551904"/>
                        <a:ext cx="1206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276600" y="4146756"/>
          <a:ext cx="2247900" cy="927100"/>
        </p:xfrm>
        <a:graphic>
          <a:graphicData uri="http://schemas.openxmlformats.org/presentationml/2006/ole">
            <mc:AlternateContent xmlns:mc="http://schemas.openxmlformats.org/markup-compatibility/2006">
              <mc:Choice xmlns:v="urn:schemas-microsoft-com:vml" Requires="v">
                <p:oleObj spid="_x0000_s19485" name="Equation" r:id="rId15" imgW="2247840" imgH="927000" progId="Equation.DSMT4">
                  <p:embed/>
                </p:oleObj>
              </mc:Choice>
              <mc:Fallback>
                <p:oleObj name="Equation" r:id="rId15" imgW="2247840" imgH="9270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76600" y="4146756"/>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6350000" y="4503992"/>
          <a:ext cx="2184400" cy="279400"/>
        </p:xfrm>
        <a:graphic>
          <a:graphicData uri="http://schemas.openxmlformats.org/presentationml/2006/ole">
            <mc:AlternateContent xmlns:mc="http://schemas.openxmlformats.org/markup-compatibility/2006">
              <mc:Choice xmlns:v="urn:schemas-microsoft-com:vml" Requires="v">
                <p:oleObj spid="_x0000_s19486" name="Equation" r:id="rId17" imgW="2184120" imgH="279360" progId="Equation.DSMT4">
                  <p:embed/>
                </p:oleObj>
              </mc:Choice>
              <mc:Fallback>
                <p:oleObj name="Equation" r:id="rId17" imgW="218412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50000" y="4503992"/>
                        <a:ext cx="2184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3291348" y="5149644"/>
          <a:ext cx="1371600" cy="838200"/>
        </p:xfrm>
        <a:graphic>
          <a:graphicData uri="http://schemas.openxmlformats.org/presentationml/2006/ole">
            <mc:AlternateContent xmlns:mc="http://schemas.openxmlformats.org/markup-compatibility/2006">
              <mc:Choice xmlns:v="urn:schemas-microsoft-com:vml" Requires="v">
                <p:oleObj spid="_x0000_s19487" name="Equation" r:id="rId19" imgW="1371600" imgH="838080" progId="Equation.DSMT4">
                  <p:embed/>
                </p:oleObj>
              </mc:Choice>
              <mc:Fallback>
                <p:oleObj name="Equation" r:id="rId19" imgW="13716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91348" y="5149644"/>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6368844" y="5257800"/>
          <a:ext cx="2044700" cy="622300"/>
        </p:xfrm>
        <a:graphic>
          <a:graphicData uri="http://schemas.openxmlformats.org/presentationml/2006/ole">
            <mc:AlternateContent xmlns:mc="http://schemas.openxmlformats.org/markup-compatibility/2006">
              <mc:Choice xmlns:v="urn:schemas-microsoft-com:vml" Requires="v">
                <p:oleObj spid="_x0000_s19488" name="Equation" r:id="rId21" imgW="2044440" imgH="622080" progId="Equation.DSMT4">
                  <p:embed/>
                </p:oleObj>
              </mc:Choice>
              <mc:Fallback>
                <p:oleObj name="Equation" r:id="rId21" imgW="2044440" imgH="6220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68844" y="5257800"/>
                        <a:ext cx="2044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6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6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5: Using the Properties of Logarithms to Write Single Logarithm Expressions (cont.)</a:t>
            </a:r>
          </a:p>
        </p:txBody>
      </p:sp>
      <p:graphicFrame>
        <p:nvGraphicFramePr>
          <p:cNvPr id="20483" name="Object 3"/>
          <p:cNvGraphicFramePr>
            <a:graphicFrameLocks noChangeAspect="1"/>
          </p:cNvGraphicFramePr>
          <p:nvPr/>
        </p:nvGraphicFramePr>
        <p:xfrm>
          <a:off x="533400" y="1371600"/>
          <a:ext cx="469900" cy="292100"/>
        </p:xfrm>
        <a:graphic>
          <a:graphicData uri="http://schemas.openxmlformats.org/presentationml/2006/ole">
            <mc:AlternateContent xmlns:mc="http://schemas.openxmlformats.org/markup-compatibility/2006">
              <mc:Choice xmlns:v="urn:schemas-microsoft-com:vml" Requires="v">
                <p:oleObj spid="_x0000_s20501" name="Equation" r:id="rId3" imgW="469800" imgH="291960" progId="Equation.DSMT4">
                  <p:embed/>
                </p:oleObj>
              </mc:Choice>
              <mc:Fallback>
                <p:oleObj name="Equation" r:id="rId3" imgW="4698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533400" y="2013156"/>
          <a:ext cx="2514600" cy="508000"/>
        </p:xfrm>
        <a:graphic>
          <a:graphicData uri="http://schemas.openxmlformats.org/presentationml/2006/ole">
            <mc:AlternateContent xmlns:mc="http://schemas.openxmlformats.org/markup-compatibility/2006">
              <mc:Choice xmlns:v="urn:schemas-microsoft-com:vml" Requires="v">
                <p:oleObj spid="_x0000_s20502" name="Equation" r:id="rId5" imgW="2514600" imgH="507960" progId="Equation.DSMT4">
                  <p:embed/>
                </p:oleObj>
              </mc:Choice>
              <mc:Fallback>
                <p:oleObj name="Equation" r:id="rId5" imgW="251460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013156"/>
                        <a:ext cx="2514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3079956" y="1814052"/>
          <a:ext cx="2527300" cy="711200"/>
        </p:xfrm>
        <a:graphic>
          <a:graphicData uri="http://schemas.openxmlformats.org/presentationml/2006/ole">
            <mc:AlternateContent xmlns:mc="http://schemas.openxmlformats.org/markup-compatibility/2006">
              <mc:Choice xmlns:v="urn:schemas-microsoft-com:vml" Requires="v">
                <p:oleObj spid="_x0000_s20503" name="Equation" r:id="rId7" imgW="2527200" imgH="711000" progId="Equation.DSMT4">
                  <p:embed/>
                </p:oleObj>
              </mc:Choice>
              <mc:Fallback>
                <p:oleObj name="Equation" r:id="rId7" imgW="2527200" imgH="711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9956" y="1814052"/>
                        <a:ext cx="25273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094704" y="2590800"/>
          <a:ext cx="2032000" cy="749300"/>
        </p:xfrm>
        <a:graphic>
          <a:graphicData uri="http://schemas.openxmlformats.org/presentationml/2006/ole">
            <mc:AlternateContent xmlns:mc="http://schemas.openxmlformats.org/markup-compatibility/2006">
              <mc:Choice xmlns:v="urn:schemas-microsoft-com:vml" Requires="v">
                <p:oleObj spid="_x0000_s20504" name="Equation" r:id="rId9" imgW="2031840" imgH="749160" progId="Equation.DSMT4">
                  <p:embed/>
                </p:oleObj>
              </mc:Choice>
              <mc:Fallback>
                <p:oleObj name="Equation" r:id="rId9" imgW="2031840" imgH="749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94704" y="2590800"/>
                        <a:ext cx="20320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5683456" y="3016044"/>
          <a:ext cx="1358900" cy="241300"/>
        </p:xfrm>
        <a:graphic>
          <a:graphicData uri="http://schemas.openxmlformats.org/presentationml/2006/ole">
            <mc:AlternateContent xmlns:mc="http://schemas.openxmlformats.org/markup-compatibility/2006">
              <mc:Choice xmlns:v="urn:schemas-microsoft-com:vml" Requires="v">
                <p:oleObj spid="_x0000_s20505" name="Equation" r:id="rId11" imgW="1358640" imgH="241200" progId="Equation.DSMT4">
                  <p:embed/>
                </p:oleObj>
              </mc:Choice>
              <mc:Fallback>
                <p:oleObj name="Equation" r:id="rId11" imgW="1358640" imgH="241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83456" y="3016044"/>
                        <a:ext cx="1358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3100848" y="3429000"/>
          <a:ext cx="1714500" cy="762000"/>
        </p:xfrm>
        <a:graphic>
          <a:graphicData uri="http://schemas.openxmlformats.org/presentationml/2006/ole">
            <mc:AlternateContent xmlns:mc="http://schemas.openxmlformats.org/markup-compatibility/2006">
              <mc:Choice xmlns:v="urn:schemas-microsoft-com:vml" Requires="v">
                <p:oleObj spid="_x0000_s20506" name="Equation" r:id="rId13" imgW="1714320" imgH="761760" progId="Equation.DSMT4">
                  <p:embed/>
                </p:oleObj>
              </mc:Choice>
              <mc:Fallback>
                <p:oleObj name="Equation" r:id="rId13" imgW="1714320" imgH="7617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00848" y="3429000"/>
                        <a:ext cx="17145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3092244" y="4241800"/>
          <a:ext cx="1244600" cy="711200"/>
        </p:xfrm>
        <a:graphic>
          <a:graphicData uri="http://schemas.openxmlformats.org/presentationml/2006/ole">
            <mc:AlternateContent xmlns:mc="http://schemas.openxmlformats.org/markup-compatibility/2006">
              <mc:Choice xmlns:v="urn:schemas-microsoft-com:vml" Requires="v">
                <p:oleObj spid="_x0000_s20507" name="Equation" r:id="rId15" imgW="1244520" imgH="711000" progId="Equation.DSMT4">
                  <p:embed/>
                </p:oleObj>
              </mc:Choice>
              <mc:Fallback>
                <p:oleObj name="Equation" r:id="rId15" imgW="1244520" imgH="7110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92244" y="4241800"/>
                        <a:ext cx="12446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3077496" y="5029200"/>
          <a:ext cx="1371600" cy="838200"/>
        </p:xfrm>
        <a:graphic>
          <a:graphicData uri="http://schemas.openxmlformats.org/presentationml/2006/ole">
            <mc:AlternateContent xmlns:mc="http://schemas.openxmlformats.org/markup-compatibility/2006">
              <mc:Choice xmlns:v="urn:schemas-microsoft-com:vml" Requires="v">
                <p:oleObj spid="_x0000_s20508" name="Equation" r:id="rId17" imgW="1371600" imgH="838080" progId="Equation.DSMT4">
                  <p:embed/>
                </p:oleObj>
              </mc:Choice>
              <mc:Fallback>
                <p:oleObj name="Equation" r:id="rId17" imgW="137160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77496" y="50292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1" name="Object 11"/>
          <p:cNvGraphicFramePr>
            <a:graphicFrameLocks noChangeAspect="1"/>
          </p:cNvGraphicFramePr>
          <p:nvPr/>
        </p:nvGraphicFramePr>
        <p:xfrm>
          <a:off x="5697792" y="5334000"/>
          <a:ext cx="1206500" cy="241300"/>
        </p:xfrm>
        <a:graphic>
          <a:graphicData uri="http://schemas.openxmlformats.org/presentationml/2006/ole">
            <mc:AlternateContent xmlns:mc="http://schemas.openxmlformats.org/markup-compatibility/2006">
              <mc:Choice xmlns:v="urn:schemas-microsoft-com:vml" Requires="v">
                <p:oleObj spid="_x0000_s20509" name="Equation" r:id="rId19" imgW="1206360" imgH="241200" progId="Equation.DSMT4">
                  <p:embed/>
                </p:oleObj>
              </mc:Choice>
              <mc:Fallback>
                <p:oleObj name="Equation" r:id="rId19" imgW="1206360" imgH="2412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697792" y="5334000"/>
                        <a:ext cx="1206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48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48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48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49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Logarithms</a:t>
            </a:r>
          </a:p>
        </p:txBody>
      </p:sp>
      <p:sp>
        <p:nvSpPr>
          <p:cNvPr id="3" name="Content Placeholder 2"/>
          <p:cNvSpPr>
            <a:spLocks noGrp="1"/>
          </p:cNvSpPr>
          <p:nvPr>
            <p:ph idx="1"/>
          </p:nvPr>
        </p:nvSpPr>
        <p:spPr>
          <a:xfrm>
            <a:off x="457200" y="1280160"/>
            <a:ext cx="8229600" cy="3368040"/>
          </a:xfrm>
          <a:ln w="28575">
            <a:solidFill>
              <a:srgbClr val="FF0000"/>
            </a:solidFill>
          </a:ln>
        </p:spPr>
        <p:txBody>
          <a:bodyPr>
            <a:noAutofit/>
          </a:bodyPr>
          <a:lstStyle/>
          <a:p>
            <a:pPr marL="0" indent="0" algn="ctr">
              <a:buNone/>
            </a:pPr>
            <a:r>
              <a:rPr lang="en-US" b="1" dirty="0">
                <a:solidFill>
                  <a:srgbClr val="000000"/>
                </a:solidFill>
              </a:rPr>
              <a:t>Notes</a:t>
            </a:r>
          </a:p>
          <a:p>
            <a:pPr marL="0" indent="0">
              <a:buNone/>
            </a:pPr>
            <a:r>
              <a:rPr lang="en-US" b="1" dirty="0">
                <a:solidFill>
                  <a:srgbClr val="000000"/>
                </a:solidFill>
              </a:rPr>
              <a:t>Common Misunderstandings about Logarithms</a:t>
            </a:r>
          </a:p>
          <a:p>
            <a:pPr marL="0" indent="0">
              <a:buNone/>
            </a:pPr>
            <a:r>
              <a:rPr lang="en-US" dirty="0">
                <a:solidFill>
                  <a:srgbClr val="000000"/>
                </a:solidFill>
              </a:rPr>
              <a:t>There is no logarithmic property for the logarithm of a sum or a difference. </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69986" name="Object 2"/>
          <p:cNvGraphicFramePr>
            <a:graphicFrameLocks noChangeAspect="1"/>
          </p:cNvGraphicFramePr>
          <p:nvPr/>
        </p:nvGraphicFramePr>
        <p:xfrm>
          <a:off x="1676400" y="3429000"/>
          <a:ext cx="5384800" cy="1054100"/>
        </p:xfrm>
        <a:graphic>
          <a:graphicData uri="http://schemas.openxmlformats.org/presentationml/2006/ole">
            <mc:AlternateContent xmlns:mc="http://schemas.openxmlformats.org/markup-compatibility/2006">
              <mc:Choice xmlns:v="urn:schemas-microsoft-com:vml" Requires="v">
                <p:oleObj spid="_x0000_s21508" name="Equation" r:id="rId3" imgW="5384520" imgH="1054080" progId="Equation.DSMT4">
                  <p:embed/>
                </p:oleObj>
              </mc:Choice>
              <mc:Fallback>
                <p:oleObj name="Equation" r:id="rId3" imgW="5384520" imgH="1054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429000"/>
                        <a:ext cx="53848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Logarithms</a:t>
            </a:r>
          </a:p>
        </p:txBody>
      </p:sp>
      <p:sp>
        <p:nvSpPr>
          <p:cNvPr id="3" name="Content Placeholder 2"/>
          <p:cNvSpPr>
            <a:spLocks noGrp="1"/>
          </p:cNvSpPr>
          <p:nvPr>
            <p:ph idx="1"/>
          </p:nvPr>
        </p:nvSpPr>
        <p:spPr>
          <a:xfrm>
            <a:off x="457200" y="1280160"/>
            <a:ext cx="8229600" cy="3520440"/>
          </a:xfrm>
          <a:ln w="28575">
            <a:solidFill>
              <a:srgbClr val="FF0000"/>
            </a:solidFill>
          </a:ln>
        </p:spPr>
        <p:txBody>
          <a:bodyPr>
            <a:noAutofit/>
          </a:bodyPr>
          <a:lstStyle/>
          <a:p>
            <a:pPr marL="0" indent="0" algn="ctr">
              <a:buNone/>
            </a:pPr>
            <a:r>
              <a:rPr lang="en-US" b="1" dirty="0">
                <a:solidFill>
                  <a:srgbClr val="000000"/>
                </a:solidFill>
              </a:rPr>
              <a:t>Notes (cont.)</a:t>
            </a:r>
          </a:p>
          <a:p>
            <a:pPr marL="0" indent="0">
              <a:buNone/>
            </a:pPr>
            <a:r>
              <a:rPr lang="en-US" dirty="0">
                <a:solidFill>
                  <a:srgbClr val="000000"/>
                </a:solidFill>
              </a:rPr>
              <a:t>Also, </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79202" name="Object 2"/>
          <p:cNvGraphicFramePr>
            <a:graphicFrameLocks noChangeAspect="1"/>
          </p:cNvGraphicFramePr>
          <p:nvPr/>
        </p:nvGraphicFramePr>
        <p:xfrm>
          <a:off x="547688" y="2514600"/>
          <a:ext cx="8026400" cy="2082800"/>
        </p:xfrm>
        <a:graphic>
          <a:graphicData uri="http://schemas.openxmlformats.org/presentationml/2006/ole">
            <mc:AlternateContent xmlns:mc="http://schemas.openxmlformats.org/markup-compatibility/2006">
              <mc:Choice xmlns:v="urn:schemas-microsoft-com:vml" Requires="v">
                <p:oleObj spid="_x0000_s22532" name="Equation" r:id="rId3" imgW="8026200" imgH="2082600" progId="Equation.DSMT4">
                  <p:embed/>
                </p:oleObj>
              </mc:Choice>
              <mc:Fallback>
                <p:oleObj name="Equation" r:id="rId3" imgW="8026200" imgH="2082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514600"/>
                        <a:ext cx="8026400" cy="208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139440"/>
          </a:xfrm>
          <a:solidFill>
            <a:srgbClr val="FFFFCC"/>
          </a:solidFill>
          <a:ln w="28575">
            <a:solidFill>
              <a:srgbClr val="000000"/>
            </a:solidFill>
          </a:ln>
        </p:spPr>
        <p:txBody>
          <a:bodyPr>
            <a:noAutofit/>
          </a:bodyPr>
          <a:lstStyle/>
          <a:p>
            <a:pPr>
              <a:buNone/>
            </a:pPr>
            <a:endParaRPr lang="en-US" dirty="0"/>
          </a:p>
          <a:p>
            <a:pPr>
              <a:buNone/>
            </a:pPr>
            <a:endParaRPr lang="en-US" dirty="0"/>
          </a:p>
          <a:p>
            <a:pPr>
              <a:buNone/>
            </a:pPr>
            <a:endParaRPr lang="en-US" dirty="0"/>
          </a:p>
          <a:p>
            <a:pPr>
              <a:buNone/>
            </a:pPr>
            <a:endParaRPr lang="en-US" dirty="0"/>
          </a:p>
          <a:p>
            <a:pPr>
              <a:buNone/>
            </a:pPr>
            <a:endParaRPr lang="en-US" dirty="0"/>
          </a:p>
        </p:txBody>
      </p:sp>
      <p:graphicFrame>
        <p:nvGraphicFramePr>
          <p:cNvPr id="180226" name="Object 2"/>
          <p:cNvGraphicFramePr>
            <a:graphicFrameLocks noChangeAspect="1"/>
          </p:cNvGraphicFramePr>
          <p:nvPr/>
        </p:nvGraphicFramePr>
        <p:xfrm>
          <a:off x="539750" y="1473200"/>
          <a:ext cx="8064500" cy="2717800"/>
        </p:xfrm>
        <a:graphic>
          <a:graphicData uri="http://schemas.openxmlformats.org/presentationml/2006/ole">
            <mc:AlternateContent xmlns:mc="http://schemas.openxmlformats.org/markup-compatibility/2006">
              <mc:Choice xmlns:v="urn:schemas-microsoft-com:vml" Requires="v">
                <p:oleObj spid="_x0000_s23556" name="Equation" r:id="rId3" imgW="8064360" imgH="2717640" progId="Equation.DSMT4">
                  <p:embed/>
                </p:oleObj>
              </mc:Choice>
              <mc:Fallback>
                <p:oleObj name="Equation" r:id="rId3" imgW="8064360" imgH="27176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473200"/>
                        <a:ext cx="8064500" cy="271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graphicFrame>
        <p:nvGraphicFramePr>
          <p:cNvPr id="181250" name="Object 2"/>
          <p:cNvGraphicFramePr>
            <a:graphicFrameLocks noChangeAspect="1"/>
          </p:cNvGraphicFramePr>
          <p:nvPr/>
        </p:nvGraphicFramePr>
        <p:xfrm>
          <a:off x="547688" y="1371600"/>
          <a:ext cx="2616200" cy="2590800"/>
        </p:xfrm>
        <a:graphic>
          <a:graphicData uri="http://schemas.openxmlformats.org/presentationml/2006/ole">
            <mc:AlternateContent xmlns:mc="http://schemas.openxmlformats.org/markup-compatibility/2006">
              <mc:Choice xmlns:v="urn:schemas-microsoft-com:vml" Requires="v">
                <p:oleObj spid="_x0000_s24580" name="Equation" r:id="rId3" imgW="2616120" imgH="2590560" progId="Equation.DSMT4">
                  <p:embed/>
                </p:oleObj>
              </mc:Choice>
              <mc:Fallback>
                <p:oleObj name="Equation" r:id="rId3" imgW="2616120" imgH="25905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371600"/>
                        <a:ext cx="26162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Product Rule</a:t>
            </a:r>
          </a:p>
        </p:txBody>
      </p:sp>
      <p:sp>
        <p:nvSpPr>
          <p:cNvPr id="3" name="Content Placeholder 2"/>
          <p:cNvSpPr>
            <a:spLocks noGrp="1"/>
          </p:cNvSpPr>
          <p:nvPr>
            <p:ph idx="1"/>
          </p:nvPr>
        </p:nvSpPr>
        <p:spPr>
          <a:xfrm>
            <a:off x="457200" y="1280161"/>
            <a:ext cx="8229600" cy="4053840"/>
          </a:xfrm>
          <a:ln w="28575">
            <a:solidFill>
              <a:srgbClr val="FF0000"/>
            </a:solidFill>
          </a:ln>
        </p:spPr>
        <p:txBody>
          <a:bodyPr>
            <a:noAutofit/>
          </a:bodyPr>
          <a:lstStyle/>
          <a:p>
            <a:pPr marL="0" indent="0" algn="ctr">
              <a:buNone/>
            </a:pPr>
            <a:r>
              <a:rPr lang="en-US" b="1" dirty="0">
                <a:solidFill>
                  <a:srgbClr val="000000"/>
                </a:solidFill>
              </a:rPr>
              <a:t>Notes</a:t>
            </a:r>
          </a:p>
          <a:p>
            <a:pPr marL="0" indent="0">
              <a:buNone/>
            </a:pPr>
            <a:r>
              <a:rPr lang="en-US" dirty="0">
                <a:solidFill>
                  <a:srgbClr val="000000"/>
                </a:solidFill>
              </a:rPr>
              <a:t>We will discuss using a calculator to find the values of logarithms in the next section. To illustrate some of the properties of logarithms in this section, we will use the following base 10 logarithmic values, accurate to 4 decimal places.</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149506" name="Object 2"/>
          <p:cNvGraphicFramePr>
            <a:graphicFrameLocks noChangeAspect="1"/>
          </p:cNvGraphicFramePr>
          <p:nvPr/>
        </p:nvGraphicFramePr>
        <p:xfrm>
          <a:off x="2209800" y="4140200"/>
          <a:ext cx="4724400" cy="965200"/>
        </p:xfrm>
        <a:graphic>
          <a:graphicData uri="http://schemas.openxmlformats.org/presentationml/2006/ole">
            <mc:AlternateContent xmlns:mc="http://schemas.openxmlformats.org/markup-compatibility/2006">
              <mc:Choice xmlns:v="urn:schemas-microsoft-com:vml" Requires="v">
                <p:oleObj spid="_x0000_s1028" name="Equation" r:id="rId3" imgW="4724280" imgH="965160" progId="Equation.DSMT4">
                  <p:embed/>
                </p:oleObj>
              </mc:Choice>
              <mc:Fallback>
                <p:oleObj name="Equation" r:id="rId3" imgW="4724280" imgH="9651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4140200"/>
                        <a:ext cx="4724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Product Rule</a:t>
            </a:r>
          </a:p>
        </p:txBody>
      </p:sp>
      <p:sp>
        <p:nvSpPr>
          <p:cNvPr id="3" name="Content Placeholder 2"/>
          <p:cNvSpPr>
            <a:spLocks noGrp="1"/>
          </p:cNvSpPr>
          <p:nvPr>
            <p:ph idx="1"/>
          </p:nvPr>
        </p:nvSpPr>
        <p:spPr>
          <a:xfrm>
            <a:off x="457200" y="1280160"/>
            <a:ext cx="8229600" cy="2332946"/>
          </a:xfrm>
          <a:ln w="28575">
            <a:solidFill>
              <a:srgbClr val="FF0000"/>
            </a:solidFill>
          </a:ln>
        </p:spPr>
        <p:txBody>
          <a:bodyPr>
            <a:spAutoFit/>
          </a:bodyPr>
          <a:lstStyle/>
          <a:p>
            <a:pPr marL="0" indent="0" algn="ctr">
              <a:buNone/>
            </a:pPr>
            <a:r>
              <a:rPr lang="en-US" b="1" dirty="0">
                <a:solidFill>
                  <a:srgbClr val="000000"/>
                </a:solidFill>
              </a:rPr>
              <a:t>Notes (cont.)</a:t>
            </a:r>
          </a:p>
          <a:p>
            <a:pPr marL="0" indent="0">
              <a:buNone/>
            </a:pPr>
            <a:r>
              <a:rPr lang="en-US" dirty="0">
                <a:solidFill>
                  <a:srgbClr val="000000"/>
                </a:solidFill>
              </a:rPr>
              <a:t>Also, because we are using logarithms rounded to 4 decimal places, there may be a slight difference in the answers if a calculator is used to find the logarithms in some of the illustrations.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Product Rule</a:t>
            </a:r>
          </a:p>
        </p:txBody>
      </p:sp>
      <p:sp>
        <p:nvSpPr>
          <p:cNvPr id="3" name="Content Placeholder 2"/>
          <p:cNvSpPr>
            <a:spLocks noGrp="1"/>
          </p:cNvSpPr>
          <p:nvPr>
            <p:ph idx="1"/>
          </p:nvPr>
        </p:nvSpPr>
        <p:spPr>
          <a:xfrm>
            <a:off x="457200" y="1280160"/>
            <a:ext cx="8229600" cy="2803844"/>
          </a:xfrm>
          <a:solidFill>
            <a:srgbClr val="FFFFCC"/>
          </a:solidFill>
          <a:ln w="28575">
            <a:solidFill>
              <a:srgbClr val="000000"/>
            </a:solidFill>
          </a:ln>
        </p:spPr>
        <p:txBody>
          <a:bodyPr>
            <a:spAutoFit/>
          </a:bodyPr>
          <a:lstStyle/>
          <a:p>
            <a:pPr marL="0" indent="0" algn="ctr">
              <a:buNone/>
            </a:pPr>
            <a:r>
              <a:rPr lang="en-US" b="1" dirty="0">
                <a:solidFill>
                  <a:srgbClr val="000000"/>
                </a:solidFill>
              </a:rPr>
              <a:t>Product Rule of Logarithms</a:t>
            </a:r>
          </a:p>
          <a:p>
            <a:pPr marL="0" indent="0">
              <a:buNone/>
            </a:pPr>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 1, and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a:t>
            </a:r>
          </a:p>
          <a:p>
            <a:pPr marL="0" indent="0">
              <a:buNone/>
            </a:pPr>
            <a:endParaRPr lang="en-US" dirty="0">
              <a:solidFill>
                <a:srgbClr val="000000"/>
              </a:solidFill>
            </a:endParaRPr>
          </a:p>
          <a:p>
            <a:pPr marL="0" indent="0">
              <a:spcBef>
                <a:spcPts val="3000"/>
              </a:spcBef>
              <a:buNone/>
            </a:pPr>
            <a:r>
              <a:rPr lang="en-US" dirty="0">
                <a:solidFill>
                  <a:srgbClr val="000000"/>
                </a:solidFill>
              </a:rPr>
              <a:t>In words, </a:t>
            </a:r>
            <a:r>
              <a:rPr lang="en-US" b="1" dirty="0">
                <a:solidFill>
                  <a:srgbClr val="C00000"/>
                </a:solidFill>
              </a:rPr>
              <a:t>the logarithm of a product is equal to the sum of the logarithms of the factors</a:t>
            </a:r>
            <a:r>
              <a:rPr lang="en-US" dirty="0">
                <a:solidFill>
                  <a:srgbClr val="000000"/>
                </a:solidFill>
              </a:rPr>
              <a:t>.</a:t>
            </a:r>
          </a:p>
        </p:txBody>
      </p:sp>
      <p:graphicFrame>
        <p:nvGraphicFramePr>
          <p:cNvPr id="150530" name="Object 2"/>
          <p:cNvGraphicFramePr>
            <a:graphicFrameLocks noChangeAspect="1"/>
          </p:cNvGraphicFramePr>
          <p:nvPr/>
        </p:nvGraphicFramePr>
        <p:xfrm>
          <a:off x="2749550" y="2514600"/>
          <a:ext cx="3644900" cy="469900"/>
        </p:xfrm>
        <a:graphic>
          <a:graphicData uri="http://schemas.openxmlformats.org/presentationml/2006/ole">
            <mc:AlternateContent xmlns:mc="http://schemas.openxmlformats.org/markup-compatibility/2006">
              <mc:Choice xmlns:v="urn:schemas-microsoft-com:vml" Requires="v">
                <p:oleObj spid="_x0000_s2052" name="Equation" r:id="rId3" imgW="3644640" imgH="469800" progId="Equation.DSMT4">
                  <p:embed/>
                </p:oleObj>
              </mc:Choice>
              <mc:Fallback>
                <p:oleObj name="Equation" r:id="rId3" imgW="364464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9550" y="2514600"/>
                        <a:ext cx="364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Product Rule of Logarithms</a:t>
            </a:r>
          </a:p>
        </p:txBody>
      </p:sp>
      <p:sp>
        <p:nvSpPr>
          <p:cNvPr id="3" name="Content Placeholder 2"/>
          <p:cNvSpPr>
            <a:spLocks noGrp="1"/>
          </p:cNvSpPr>
          <p:nvPr>
            <p:ph idx="1"/>
          </p:nvPr>
        </p:nvSpPr>
        <p:spPr/>
        <p:txBody>
          <a:bodyPr/>
          <a:lstStyle/>
          <a:p>
            <a:pPr marL="0" indent="0">
              <a:buNone/>
            </a:pPr>
            <a:r>
              <a:rPr lang="en-US" dirty="0"/>
              <a:t>Simplify each of the following expressions by using the Product Rule.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spcBef>
                <a:spcPts val="1200"/>
              </a:spcBef>
              <a:buNone/>
            </a:pPr>
            <a:r>
              <a:rPr lang="en-US" dirty="0"/>
              <a:t>(We knew this result from another approach: </a:t>
            </a:r>
          </a:p>
          <a:p>
            <a:pPr marL="0" indent="0">
              <a:buNone/>
            </a:pPr>
            <a:r>
              <a:rPr lang="en-US" dirty="0">
                <a:solidFill>
                  <a:srgbClr val="0000FF"/>
                </a:solidFill>
              </a:rPr>
              <a:t>log</a:t>
            </a:r>
            <a:r>
              <a:rPr lang="en-US" baseline="-25000" dirty="0">
                <a:solidFill>
                  <a:srgbClr val="0000FF"/>
                </a:solidFill>
              </a:rPr>
              <a:t>10</a:t>
            </a:r>
            <a:r>
              <a:rPr lang="en-US" dirty="0">
                <a:solidFill>
                  <a:srgbClr val="0000FF"/>
                </a:solidFill>
              </a:rPr>
              <a:t>1000</a:t>
            </a:r>
            <a:r>
              <a:rPr lang="en-US" dirty="0"/>
              <a:t> </a:t>
            </a:r>
            <a:r>
              <a:rPr lang="en-US" dirty="0">
                <a:solidFill>
                  <a:srgbClr val="000099"/>
                </a:solidFill>
              </a:rPr>
              <a:t>= log</a:t>
            </a:r>
            <a:r>
              <a:rPr lang="en-US" baseline="-25000" dirty="0">
                <a:solidFill>
                  <a:srgbClr val="000099"/>
                </a:solidFill>
              </a:rPr>
              <a:t>10</a:t>
            </a:r>
            <a:r>
              <a:rPr lang="en-US" dirty="0">
                <a:solidFill>
                  <a:srgbClr val="000099"/>
                </a:solidFill>
              </a:rPr>
              <a:t>10</a:t>
            </a:r>
            <a:r>
              <a:rPr lang="en-US" baseline="30000" dirty="0">
                <a:solidFill>
                  <a:srgbClr val="000099"/>
                </a:solidFill>
              </a:rPr>
              <a:t>3</a:t>
            </a:r>
            <a:r>
              <a:rPr lang="en-US" dirty="0">
                <a:solidFill>
                  <a:srgbClr val="000099"/>
                </a:solidFill>
              </a:rPr>
              <a:t> = </a:t>
            </a:r>
            <a:r>
              <a:rPr lang="en-US" dirty="0">
                <a:solidFill>
                  <a:srgbClr val="FF0000"/>
                </a:solidFill>
              </a:rPr>
              <a:t>3</a:t>
            </a:r>
            <a:r>
              <a:rPr lang="en-US" dirty="0"/>
              <a:t>. But the approach shown helps to confirm that the Product Rule works.)</a:t>
            </a:r>
          </a:p>
        </p:txBody>
      </p:sp>
      <p:graphicFrame>
        <p:nvGraphicFramePr>
          <p:cNvPr id="3075" name="Object 3"/>
          <p:cNvGraphicFramePr>
            <a:graphicFrameLocks noChangeAspect="1"/>
          </p:cNvGraphicFramePr>
          <p:nvPr/>
        </p:nvGraphicFramePr>
        <p:xfrm>
          <a:off x="562896" y="2300748"/>
          <a:ext cx="1892300" cy="431800"/>
        </p:xfrm>
        <a:graphic>
          <a:graphicData uri="http://schemas.openxmlformats.org/presentationml/2006/ole">
            <mc:AlternateContent xmlns:mc="http://schemas.openxmlformats.org/markup-compatibility/2006">
              <mc:Choice xmlns:v="urn:schemas-microsoft-com:vml" Requires="v">
                <p:oleObj spid="_x0000_s3089" name="Equation" r:id="rId3" imgW="1892160" imgH="431640" progId="Equation.DSMT4">
                  <p:embed/>
                </p:oleObj>
              </mc:Choice>
              <mc:Fallback>
                <p:oleObj name="Equation" r:id="rId3" imgW="189216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896" y="2300748"/>
                        <a:ext cx="1892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48148" y="2925096"/>
          <a:ext cx="1384300" cy="304800"/>
        </p:xfrm>
        <a:graphic>
          <a:graphicData uri="http://schemas.openxmlformats.org/presentationml/2006/ole">
            <mc:AlternateContent xmlns:mc="http://schemas.openxmlformats.org/markup-compatibility/2006">
              <mc:Choice xmlns:v="urn:schemas-microsoft-com:vml" Requires="v">
                <p:oleObj spid="_x0000_s3090"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29250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193004" y="2880852"/>
          <a:ext cx="1435100" cy="431800"/>
        </p:xfrm>
        <a:graphic>
          <a:graphicData uri="http://schemas.openxmlformats.org/presentationml/2006/ole">
            <mc:AlternateContent xmlns:mc="http://schemas.openxmlformats.org/markup-compatibility/2006">
              <mc:Choice xmlns:v="urn:schemas-microsoft-com:vml" Requires="v">
                <p:oleObj spid="_x0000_s3091" name="Equation" r:id="rId7" imgW="1434960" imgH="431640" progId="Equation.DSMT4">
                  <p:embed/>
                </p:oleObj>
              </mc:Choice>
              <mc:Fallback>
                <p:oleObj name="Equation" r:id="rId7" imgW="14349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3004" y="2880852"/>
                        <a:ext cx="1435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657600" y="2848896"/>
          <a:ext cx="2590800" cy="469900"/>
        </p:xfrm>
        <a:graphic>
          <a:graphicData uri="http://schemas.openxmlformats.org/presentationml/2006/ole">
            <mc:AlternateContent xmlns:mc="http://schemas.openxmlformats.org/markup-compatibility/2006">
              <mc:Choice xmlns:v="urn:schemas-microsoft-com:vml" Requires="v">
                <p:oleObj spid="_x0000_s3092" name="Equation" r:id="rId9" imgW="2590560" imgH="469800" progId="Equation.DSMT4">
                  <p:embed/>
                </p:oleObj>
              </mc:Choice>
              <mc:Fallback>
                <p:oleObj name="Equation" r:id="rId9" imgW="25905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2848896"/>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657600" y="3429000"/>
          <a:ext cx="4076700" cy="431800"/>
        </p:xfrm>
        <a:graphic>
          <a:graphicData uri="http://schemas.openxmlformats.org/presentationml/2006/ole">
            <mc:AlternateContent xmlns:mc="http://schemas.openxmlformats.org/markup-compatibility/2006">
              <mc:Choice xmlns:v="urn:schemas-microsoft-com:vml" Requires="v">
                <p:oleObj spid="_x0000_s3093" name="Equation" r:id="rId11" imgW="4076640" imgH="431640" progId="Equation.DSMT4">
                  <p:embed/>
                </p:oleObj>
              </mc:Choice>
              <mc:Fallback>
                <p:oleObj name="Equation" r:id="rId11" imgW="407664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57600" y="3429000"/>
                        <a:ext cx="407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657600" y="4006644"/>
          <a:ext cx="1397000" cy="279400"/>
        </p:xfrm>
        <a:graphic>
          <a:graphicData uri="http://schemas.openxmlformats.org/presentationml/2006/ole">
            <mc:AlternateContent xmlns:mc="http://schemas.openxmlformats.org/markup-compatibility/2006">
              <mc:Choice xmlns:v="urn:schemas-microsoft-com:vml" Requires="v">
                <p:oleObj spid="_x0000_s3094" name="Equation" r:id="rId13" imgW="1396800" imgH="279360" progId="Equation.DSMT4">
                  <p:embed/>
                </p:oleObj>
              </mc:Choice>
              <mc:Fallback>
                <p:oleObj name="Equation" r:id="rId13" imgW="13968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7600" y="4006644"/>
                        <a:ext cx="1397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5090652" y="4009104"/>
          <a:ext cx="469900" cy="292100"/>
        </p:xfrm>
        <a:graphic>
          <a:graphicData uri="http://schemas.openxmlformats.org/presentationml/2006/ole">
            <mc:AlternateContent xmlns:mc="http://schemas.openxmlformats.org/markup-compatibility/2006">
              <mc:Choice xmlns:v="urn:schemas-microsoft-com:vml" Requires="v">
                <p:oleObj spid="_x0000_s3095" name="Equation" r:id="rId15" imgW="469800" imgH="291960" progId="Equation.DSMT4">
                  <p:embed/>
                </p:oleObj>
              </mc:Choice>
              <mc:Fallback>
                <p:oleObj name="Equation" r:id="rId15" imgW="469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90652" y="4009104"/>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Using the Product Rule of Logarithms (cont.)</a:t>
            </a:r>
          </a:p>
        </p:txBody>
      </p:sp>
      <p:sp>
        <p:nvSpPr>
          <p:cNvPr id="3" name="Content Placeholder 2"/>
          <p:cNvSpPr>
            <a:spLocks noGrp="1"/>
          </p:cNvSpPr>
          <p:nvPr>
            <p:ph idx="1"/>
          </p:nvPr>
        </p:nvSpPr>
        <p:spPr>
          <a:xfrm>
            <a:off x="457200" y="5093112"/>
            <a:ext cx="8229600" cy="670560"/>
          </a:xfrm>
        </p:spPr>
        <p:txBody>
          <a:bodyPr>
            <a:noAutofit/>
          </a:bodyPr>
          <a:lstStyle/>
          <a:p>
            <a:pPr marL="0" indent="0">
              <a:buNone/>
            </a:pPr>
            <a:r>
              <a:rPr lang="en-US" dirty="0"/>
              <a:t>Note that in </a:t>
            </a:r>
            <a:r>
              <a:rPr lang="en-US" b="1" dirty="0"/>
              <a:t>b. </a:t>
            </a:r>
            <a:r>
              <a:rPr lang="en-US" dirty="0"/>
              <a:t>and</a:t>
            </a:r>
            <a:r>
              <a:rPr lang="en-US" b="1" dirty="0"/>
              <a:t> c. </a:t>
            </a:r>
            <a:r>
              <a:rPr lang="en-US" dirty="0"/>
              <a:t>using different factors of 30 gives the same result.</a:t>
            </a:r>
          </a:p>
        </p:txBody>
      </p:sp>
      <p:graphicFrame>
        <p:nvGraphicFramePr>
          <p:cNvPr id="4100" name="Object 4"/>
          <p:cNvGraphicFramePr>
            <a:graphicFrameLocks noChangeAspect="1"/>
          </p:cNvGraphicFramePr>
          <p:nvPr/>
        </p:nvGraphicFramePr>
        <p:xfrm>
          <a:off x="533400" y="1204452"/>
          <a:ext cx="1536700" cy="431800"/>
        </p:xfrm>
        <a:graphic>
          <a:graphicData uri="http://schemas.openxmlformats.org/presentationml/2006/ole">
            <mc:AlternateContent xmlns:mc="http://schemas.openxmlformats.org/markup-compatibility/2006">
              <mc:Choice xmlns:v="urn:schemas-microsoft-com:vml" Requires="v">
                <p:oleObj spid="_x0000_s4128" name="Equation" r:id="rId3" imgW="1536480" imgH="431640" progId="Equation.DSMT4">
                  <p:embed/>
                </p:oleObj>
              </mc:Choice>
              <mc:Fallback>
                <p:oleObj name="Equation" r:id="rId3" imgW="1536480" imgH="4316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04452"/>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548148" y="1737852"/>
          <a:ext cx="1384300" cy="304800"/>
        </p:xfrm>
        <a:graphic>
          <a:graphicData uri="http://schemas.openxmlformats.org/presentationml/2006/ole">
            <mc:AlternateContent xmlns:mc="http://schemas.openxmlformats.org/markup-compatibility/2006">
              <mc:Choice xmlns:v="urn:schemas-microsoft-com:vml" Requires="v">
                <p:oleObj spid="_x0000_s4129" name="Equation" r:id="rId5" imgW="1384200" imgH="304560" progId="Equation.DSMT4">
                  <p:embed/>
                </p:oleObj>
              </mc:Choice>
              <mc:Fallback>
                <p:oleObj name="Equation" r:id="rId5" imgW="138420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1737852"/>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163096" y="1693608"/>
          <a:ext cx="1092200" cy="431800"/>
        </p:xfrm>
        <a:graphic>
          <a:graphicData uri="http://schemas.openxmlformats.org/presentationml/2006/ole">
            <mc:AlternateContent xmlns:mc="http://schemas.openxmlformats.org/markup-compatibility/2006">
              <mc:Choice xmlns:v="urn:schemas-microsoft-com:vml" Requires="v">
                <p:oleObj spid="_x0000_s4130" name="Equation" r:id="rId7" imgW="1091880" imgH="431640" progId="Equation.DSMT4">
                  <p:embed/>
                </p:oleObj>
              </mc:Choice>
              <mc:Fallback>
                <p:oleObj name="Equation" r:id="rId7" imgW="1091880" imgH="4316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3096" y="1693608"/>
                        <a:ext cx="109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276600" y="1693608"/>
          <a:ext cx="1676400" cy="431800"/>
        </p:xfrm>
        <a:graphic>
          <a:graphicData uri="http://schemas.openxmlformats.org/presentationml/2006/ole">
            <mc:AlternateContent xmlns:mc="http://schemas.openxmlformats.org/markup-compatibility/2006">
              <mc:Choice xmlns:v="urn:schemas-microsoft-com:vml" Requires="v">
                <p:oleObj spid="_x0000_s4131" name="Equation" r:id="rId9" imgW="1676160" imgH="431640" progId="Equation.DSMT4">
                  <p:embed/>
                </p:oleObj>
              </mc:Choice>
              <mc:Fallback>
                <p:oleObj name="Equation" r:id="rId9" imgW="1676160" imgH="4316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6600" y="1693608"/>
                        <a:ext cx="167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276600" y="2241756"/>
          <a:ext cx="2540000" cy="431800"/>
        </p:xfrm>
        <a:graphic>
          <a:graphicData uri="http://schemas.openxmlformats.org/presentationml/2006/ole">
            <mc:AlternateContent xmlns:mc="http://schemas.openxmlformats.org/markup-compatibility/2006">
              <mc:Choice xmlns:v="urn:schemas-microsoft-com:vml" Requires="v">
                <p:oleObj spid="_x0000_s4132" name="Equation" r:id="rId11" imgW="2539800" imgH="431640" progId="Equation.DSMT4">
                  <p:embed/>
                </p:oleObj>
              </mc:Choice>
              <mc:Fallback>
                <p:oleObj name="Equation" r:id="rId11" imgW="2539800" imgH="4316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76600" y="2241756"/>
                        <a:ext cx="2540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276600" y="2821860"/>
          <a:ext cx="1739900" cy="292100"/>
        </p:xfrm>
        <a:graphic>
          <a:graphicData uri="http://schemas.openxmlformats.org/presentationml/2006/ole">
            <mc:AlternateContent xmlns:mc="http://schemas.openxmlformats.org/markup-compatibility/2006">
              <mc:Choice xmlns:v="urn:schemas-microsoft-com:vml" Requires="v">
                <p:oleObj spid="_x0000_s4133" name="Equation" r:id="rId13" imgW="1739880" imgH="291960" progId="Equation.DSMT4">
                  <p:embed/>
                </p:oleObj>
              </mc:Choice>
              <mc:Fallback>
                <p:oleObj name="Equation" r:id="rId13" imgW="173988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76600" y="282186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67300" y="2800556"/>
          <a:ext cx="1257300" cy="279400"/>
        </p:xfrm>
        <a:graphic>
          <a:graphicData uri="http://schemas.openxmlformats.org/presentationml/2006/ole">
            <mc:AlternateContent xmlns:mc="http://schemas.openxmlformats.org/markup-compatibility/2006">
              <mc:Choice xmlns:v="urn:schemas-microsoft-com:vml" Requires="v">
                <p:oleObj spid="_x0000_s4134" name="Equation" r:id="rId15" imgW="1257120" imgH="279360" progId="Equation.DSMT4">
                  <p:embed/>
                </p:oleObj>
              </mc:Choice>
              <mc:Fallback>
                <p:oleObj name="Equation" r:id="rId15" imgW="1257120" imgH="279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67300" y="2800556"/>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548148" y="3048000"/>
          <a:ext cx="1536700" cy="431800"/>
        </p:xfrm>
        <a:graphic>
          <a:graphicData uri="http://schemas.openxmlformats.org/presentationml/2006/ole">
            <mc:AlternateContent xmlns:mc="http://schemas.openxmlformats.org/markup-compatibility/2006">
              <mc:Choice xmlns:v="urn:schemas-microsoft-com:vml" Requires="v">
                <p:oleObj spid="_x0000_s4135" name="Equation" r:id="rId17" imgW="1536480" imgH="431640" progId="Equation.DSMT4">
                  <p:embed/>
                </p:oleObj>
              </mc:Choice>
              <mc:Fallback>
                <p:oleObj name="Equation" r:id="rId17" imgW="1536480" imgH="4316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8148" y="3048000"/>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62896" y="3638344"/>
          <a:ext cx="1384300" cy="304800"/>
        </p:xfrm>
        <a:graphic>
          <a:graphicData uri="http://schemas.openxmlformats.org/presentationml/2006/ole">
            <mc:AlternateContent xmlns:mc="http://schemas.openxmlformats.org/markup-compatibility/2006">
              <mc:Choice xmlns:v="urn:schemas-microsoft-com:vml" Requires="v">
                <p:oleObj spid="_x0000_s4136" name="Equation" r:id="rId19" imgW="1384200" imgH="304560" progId="Equation.DSMT4">
                  <p:embed/>
                </p:oleObj>
              </mc:Choice>
              <mc:Fallback>
                <p:oleObj name="Equation" r:id="rId19" imgW="1384200" imgH="3045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62896" y="363834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2108200" y="3579352"/>
          <a:ext cx="1092200" cy="431800"/>
        </p:xfrm>
        <a:graphic>
          <a:graphicData uri="http://schemas.openxmlformats.org/presentationml/2006/ole">
            <mc:AlternateContent xmlns:mc="http://schemas.openxmlformats.org/markup-compatibility/2006">
              <mc:Choice xmlns:v="urn:schemas-microsoft-com:vml" Requires="v">
                <p:oleObj spid="_x0000_s4137" name="Equation" r:id="rId21" imgW="1091880" imgH="431640" progId="Equation.DSMT4">
                  <p:embed/>
                </p:oleObj>
              </mc:Choice>
              <mc:Fallback>
                <p:oleObj name="Equation" r:id="rId21" imgW="1091880" imgH="4316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108200" y="3579352"/>
                        <a:ext cx="109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3229896" y="3566652"/>
          <a:ext cx="2070100" cy="469900"/>
        </p:xfrm>
        <a:graphic>
          <a:graphicData uri="http://schemas.openxmlformats.org/presentationml/2006/ole">
            <mc:AlternateContent xmlns:mc="http://schemas.openxmlformats.org/markup-compatibility/2006">
              <mc:Choice xmlns:v="urn:schemas-microsoft-com:vml" Requires="v">
                <p:oleObj spid="_x0000_s4138" name="Equation" r:id="rId23" imgW="2070000" imgH="469800" progId="Equation.DSMT4">
                  <p:embed/>
                </p:oleObj>
              </mc:Choice>
              <mc:Fallback>
                <p:oleObj name="Equation" r:id="rId23" imgW="2070000" imgH="469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29896" y="3566652"/>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nvGraphicFramePr>
        <p:xfrm>
          <a:off x="3244644" y="4146756"/>
          <a:ext cx="3543300" cy="431800"/>
        </p:xfrm>
        <a:graphic>
          <a:graphicData uri="http://schemas.openxmlformats.org/presentationml/2006/ole">
            <mc:AlternateContent xmlns:mc="http://schemas.openxmlformats.org/markup-compatibility/2006">
              <mc:Choice xmlns:v="urn:schemas-microsoft-com:vml" Requires="v">
                <p:oleObj spid="_x0000_s4139" name="Equation" r:id="rId25" imgW="3543120" imgH="431640" progId="Equation.DSMT4">
                  <p:embed/>
                </p:oleObj>
              </mc:Choice>
              <mc:Fallback>
                <p:oleObj name="Equation" r:id="rId25" imgW="3543120" imgH="43164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244644" y="4146756"/>
                        <a:ext cx="3543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3247104" y="4741608"/>
          <a:ext cx="3860800" cy="292100"/>
        </p:xfrm>
        <a:graphic>
          <a:graphicData uri="http://schemas.openxmlformats.org/presentationml/2006/ole">
            <mc:AlternateContent xmlns:mc="http://schemas.openxmlformats.org/markup-compatibility/2006">
              <mc:Choice xmlns:v="urn:schemas-microsoft-com:vml" Requires="v">
                <p:oleObj spid="_x0000_s4140" name="Equation" r:id="rId27" imgW="3860640" imgH="291960" progId="Equation.DSMT4">
                  <p:embed/>
                </p:oleObj>
              </mc:Choice>
              <mc:Fallback>
                <p:oleObj name="Equation" r:id="rId27" imgW="3860640" imgH="29196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247104" y="4741608"/>
                        <a:ext cx="386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7148052" y="4741608"/>
          <a:ext cx="1257300" cy="279400"/>
        </p:xfrm>
        <a:graphic>
          <a:graphicData uri="http://schemas.openxmlformats.org/presentationml/2006/ole">
            <mc:AlternateContent xmlns:mc="http://schemas.openxmlformats.org/markup-compatibility/2006">
              <mc:Choice xmlns:v="urn:schemas-microsoft-com:vml" Requires="v">
                <p:oleObj spid="_x0000_s4141" name="Equation" r:id="rId29" imgW="1257120" imgH="279360" progId="Equation.DSMT4">
                  <p:embed/>
                </p:oleObj>
              </mc:Choice>
              <mc:Fallback>
                <p:oleObj name="Equation" r:id="rId29" imgW="1257120" imgH="27936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148052" y="474160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1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Quotient Rule</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marL="0" indent="0" algn="ctr">
              <a:buNone/>
            </a:pPr>
            <a:r>
              <a:rPr lang="en-US" b="1" dirty="0">
                <a:solidFill>
                  <a:srgbClr val="000000"/>
                </a:solidFill>
              </a:rPr>
              <a:t>Quotient Rule of Logarithms</a:t>
            </a:r>
          </a:p>
          <a:p>
            <a:pPr marL="0" indent="0">
              <a:buNone/>
            </a:pPr>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 1, and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r>
              <a:rPr lang="en-US" dirty="0">
                <a:solidFill>
                  <a:srgbClr val="000000"/>
                </a:solidFill>
              </a:rPr>
              <a:t>In words, </a:t>
            </a:r>
            <a:r>
              <a:rPr lang="en-US" b="1" dirty="0">
                <a:solidFill>
                  <a:srgbClr val="C00000"/>
                </a:solidFill>
              </a:rPr>
              <a:t>the logarithm of a quotient is equal to the difference between the logarithm of the numerator and the logarithm of the denominator</a:t>
            </a:r>
            <a:r>
              <a:rPr lang="en-US" dirty="0">
                <a:solidFill>
                  <a:srgbClr val="C00000"/>
                </a:solidFill>
              </a:rPr>
              <a:t>.</a:t>
            </a:r>
          </a:p>
        </p:txBody>
      </p:sp>
      <p:graphicFrame>
        <p:nvGraphicFramePr>
          <p:cNvPr id="153602" name="Object 2"/>
          <p:cNvGraphicFramePr>
            <a:graphicFrameLocks noChangeAspect="1"/>
          </p:cNvGraphicFramePr>
          <p:nvPr/>
        </p:nvGraphicFramePr>
        <p:xfrm>
          <a:off x="2927350" y="2362200"/>
          <a:ext cx="3289300" cy="901700"/>
        </p:xfrm>
        <a:graphic>
          <a:graphicData uri="http://schemas.openxmlformats.org/presentationml/2006/ole">
            <mc:AlternateContent xmlns:mc="http://schemas.openxmlformats.org/markup-compatibility/2006">
              <mc:Choice xmlns:v="urn:schemas-microsoft-com:vml" Requires="v">
                <p:oleObj spid="_x0000_s5124" name="Equation" r:id="rId3" imgW="3288960" imgH="901440" progId="Equation.DSMT4">
                  <p:embed/>
                </p:oleObj>
              </mc:Choice>
              <mc:Fallback>
                <p:oleObj name="Equation" r:id="rId3" imgW="3288960" imgH="9014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2362200"/>
                        <a:ext cx="3289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Using the Quotient Rule of Logarithms</a:t>
            </a:r>
          </a:p>
        </p:txBody>
      </p:sp>
      <p:sp>
        <p:nvSpPr>
          <p:cNvPr id="3" name="Content Placeholder 2"/>
          <p:cNvSpPr>
            <a:spLocks noGrp="1"/>
          </p:cNvSpPr>
          <p:nvPr>
            <p:ph idx="1"/>
          </p:nvPr>
        </p:nvSpPr>
        <p:spPr/>
        <p:txBody>
          <a:bodyPr/>
          <a:lstStyle/>
          <a:p>
            <a:pPr marL="0" indent="0">
              <a:buNone/>
            </a:pPr>
            <a:r>
              <a:rPr lang="en-US" dirty="0"/>
              <a:t>Simplify each of the following expressions by using the Quotient Rule.</a:t>
            </a:r>
          </a:p>
        </p:txBody>
      </p:sp>
      <p:graphicFrame>
        <p:nvGraphicFramePr>
          <p:cNvPr id="6147" name="Object 3"/>
          <p:cNvGraphicFramePr>
            <a:graphicFrameLocks noChangeAspect="1"/>
          </p:cNvGraphicFramePr>
          <p:nvPr/>
        </p:nvGraphicFramePr>
        <p:xfrm>
          <a:off x="533400" y="2347452"/>
          <a:ext cx="1409700" cy="838200"/>
        </p:xfrm>
        <a:graphic>
          <a:graphicData uri="http://schemas.openxmlformats.org/presentationml/2006/ole">
            <mc:AlternateContent xmlns:mc="http://schemas.openxmlformats.org/markup-compatibility/2006">
              <mc:Choice xmlns:v="urn:schemas-microsoft-com:vml" Requires="v">
                <p:oleObj spid="_x0000_s6159" name="Equation" r:id="rId3" imgW="1409400" imgH="838080" progId="Equation.DSMT4">
                  <p:embed/>
                </p:oleObj>
              </mc:Choice>
              <mc:Fallback>
                <p:oleObj name="Equation" r:id="rId3" imgW="14094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347452"/>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33400" y="3581400"/>
          <a:ext cx="1384300" cy="304800"/>
        </p:xfrm>
        <a:graphic>
          <a:graphicData uri="http://schemas.openxmlformats.org/presentationml/2006/ole">
            <mc:AlternateContent xmlns:mc="http://schemas.openxmlformats.org/markup-compatibility/2006">
              <mc:Choice xmlns:v="urn:schemas-microsoft-com:vml" Requires="v">
                <p:oleObj spid="_x0000_s6160"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5814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072148" y="3279060"/>
          <a:ext cx="952500" cy="838200"/>
        </p:xfrm>
        <a:graphic>
          <a:graphicData uri="http://schemas.openxmlformats.org/presentationml/2006/ole">
            <mc:AlternateContent xmlns:mc="http://schemas.openxmlformats.org/markup-compatibility/2006">
              <mc:Choice xmlns:v="urn:schemas-microsoft-com:vml" Requires="v">
                <p:oleObj spid="_x0000_s6161" name="Equation" r:id="rId7" imgW="952200" imgH="838080" progId="Equation.DSMT4">
                  <p:embed/>
                </p:oleObj>
              </mc:Choice>
              <mc:Fallback>
                <p:oleObj name="Equation" r:id="rId7" imgW="9522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72148" y="327906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136900" y="3505200"/>
          <a:ext cx="2349500" cy="431800"/>
        </p:xfrm>
        <a:graphic>
          <a:graphicData uri="http://schemas.openxmlformats.org/presentationml/2006/ole">
            <mc:AlternateContent xmlns:mc="http://schemas.openxmlformats.org/markup-compatibility/2006">
              <mc:Choice xmlns:v="urn:schemas-microsoft-com:vml" Requires="v">
                <p:oleObj spid="_x0000_s6162" name="Equation" r:id="rId9" imgW="2349360" imgH="431640" progId="Equation.DSMT4">
                  <p:embed/>
                </p:oleObj>
              </mc:Choice>
              <mc:Fallback>
                <p:oleObj name="Equation" r:id="rId9" imgW="23493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36900" y="3505200"/>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136900" y="4220496"/>
          <a:ext cx="1663700" cy="431800"/>
        </p:xfrm>
        <a:graphic>
          <a:graphicData uri="http://schemas.openxmlformats.org/presentationml/2006/ole">
            <mc:AlternateContent xmlns:mc="http://schemas.openxmlformats.org/markup-compatibility/2006">
              <mc:Choice xmlns:v="urn:schemas-microsoft-com:vml" Requires="v">
                <p:oleObj spid="_x0000_s6163" name="Equation" r:id="rId11" imgW="1663560" imgH="431640" progId="Equation.DSMT4">
                  <p:embed/>
                </p:oleObj>
              </mc:Choice>
              <mc:Fallback>
                <p:oleObj name="Equation" r:id="rId11" imgW="16635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36900" y="4220496"/>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136900" y="4800600"/>
          <a:ext cx="1485900" cy="292100"/>
        </p:xfrm>
        <a:graphic>
          <a:graphicData uri="http://schemas.openxmlformats.org/presentationml/2006/ole">
            <mc:AlternateContent xmlns:mc="http://schemas.openxmlformats.org/markup-compatibility/2006">
              <mc:Choice xmlns:v="urn:schemas-microsoft-com:vml" Requires="v">
                <p:oleObj spid="_x0000_s6164" name="Equation" r:id="rId13" imgW="1485720" imgH="291960" progId="Equation.DSMT4">
                  <p:embed/>
                </p:oleObj>
              </mc:Choice>
              <mc:Fallback>
                <p:oleObj name="Equation" r:id="rId13" imgW="14857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36900" y="48006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653</Words>
  <Application>Microsoft Office PowerPoint</Application>
  <PresentationFormat>On-screen Show (4:3)</PresentationFormat>
  <Paragraphs>82</Paragraphs>
  <Slides>27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2" baseType="lpstr">
      <vt:lpstr>Arial</vt:lpstr>
      <vt:lpstr>Calibri</vt:lpstr>
      <vt:lpstr>Courier New</vt:lpstr>
      <vt:lpstr>Office Theme</vt:lpstr>
      <vt:lpstr>Equation</vt:lpstr>
      <vt:lpstr>Section 8.5</vt:lpstr>
      <vt:lpstr>Objectives</vt:lpstr>
      <vt:lpstr>The Product Rule</vt:lpstr>
      <vt:lpstr>The Product Rule</vt:lpstr>
      <vt:lpstr>The Product Rule</vt:lpstr>
      <vt:lpstr>Example 1: Using the Product Rule of Logarithms</vt:lpstr>
      <vt:lpstr>Example 1: Using the Product Rule of Logarithms (cont.)</vt:lpstr>
      <vt:lpstr>The Quotient Rule</vt:lpstr>
      <vt:lpstr>Example 2: Using the Quotient Rule of Logarithms</vt:lpstr>
      <vt:lpstr>Example 2: Using the Quotient Rule of Logarithms (cont.)</vt:lpstr>
      <vt:lpstr>Example 2: Using the Quotient Rule of Logarithms (cont.)</vt:lpstr>
      <vt:lpstr>The Power Rule</vt:lpstr>
      <vt:lpstr>Example 3: Using the Power Rule</vt:lpstr>
      <vt:lpstr>Example 3: Using the Power Rule (cont.)</vt:lpstr>
      <vt:lpstr>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5: Using the Properties of Logarithms to Write Single Logarithm Expressions</vt:lpstr>
      <vt:lpstr>Example 5: Using the Properties of Logarithms to Write Single Logarithm Expressions (cont.)</vt:lpstr>
      <vt:lpstr>Example 5: Using the Properties of Logarithms to Write Single Logarithm Expressions (cont.)</vt:lpstr>
      <vt:lpstr>Example 5: Using the Properties of Logarithms to Write Single Logarithm Expressions (cont.)</vt:lpstr>
      <vt:lpstr>Example 5: Using the Properties of Logarithms to Write Single Logarithm Expressions (cont.)</vt:lpstr>
      <vt:lpstr>Properties of Logarithms</vt:lpstr>
      <vt:lpstr>Properties of Logarithms</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52</cp:revision>
  <dcterms:created xsi:type="dcterms:W3CDTF">2013-04-26T14:43:13Z</dcterms:created>
  <dcterms:modified xsi:type="dcterms:W3CDTF">2016-10-03T13:42:09Z</dcterms:modified>
</cp:coreProperties>
</file>