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0"/>
  </p:notesMasterIdLst>
  <p:handoutMasterIdLst>
    <p:handoutMasterId r:id="rId31"/>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Lst>
  <p:sldSz cx="9144000" cy="6858000" type="screen4x3"/>
  <p:notesSz cx="6858000" cy="9144000"/>
  <p:embeddedFontLst>
    <p:embeddedFont>
      <p:font typeface="Calibri" panose="020F0502020204030204" pitchFamily="34" charset="0"/>
      <p:regular r:id="rId32"/>
      <p:bold r:id="rId33"/>
      <p:italic r:id="rId34"/>
      <p:boldItalic r:id="rId3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1068" y="84"/>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font" Target="fonts/font3.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2.fntdata"/><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1.fntdata"/><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font" Target="fonts/font4.fntdata"/><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36.wmf"/><Relationship Id="rId1" Type="http://schemas.openxmlformats.org/officeDocument/2006/relationships/image" Target="../media/image35.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40.wmf"/><Relationship Id="rId2" Type="http://schemas.openxmlformats.org/officeDocument/2006/relationships/image" Target="../media/image39.wmf"/><Relationship Id="rId1" Type="http://schemas.openxmlformats.org/officeDocument/2006/relationships/image" Target="../media/image38.wmf"/><Relationship Id="rId5" Type="http://schemas.openxmlformats.org/officeDocument/2006/relationships/image" Target="../media/image42.wmf"/><Relationship Id="rId4" Type="http://schemas.openxmlformats.org/officeDocument/2006/relationships/image" Target="../media/image41.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45.wmf"/><Relationship Id="rId7" Type="http://schemas.openxmlformats.org/officeDocument/2006/relationships/image" Target="../media/image49.wmf"/><Relationship Id="rId2" Type="http://schemas.openxmlformats.org/officeDocument/2006/relationships/image" Target="../media/image44.wmf"/><Relationship Id="rId1" Type="http://schemas.openxmlformats.org/officeDocument/2006/relationships/image" Target="../media/image43.wmf"/><Relationship Id="rId6" Type="http://schemas.openxmlformats.org/officeDocument/2006/relationships/image" Target="../media/image48.wmf"/><Relationship Id="rId5" Type="http://schemas.openxmlformats.org/officeDocument/2006/relationships/image" Target="../media/image47.wmf"/><Relationship Id="rId4" Type="http://schemas.openxmlformats.org/officeDocument/2006/relationships/image" Target="../media/image46.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50.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54.wmf"/><Relationship Id="rId2" Type="http://schemas.openxmlformats.org/officeDocument/2006/relationships/image" Target="../media/image53.wmf"/><Relationship Id="rId1" Type="http://schemas.openxmlformats.org/officeDocument/2006/relationships/image" Target="../media/image52.wmf"/></Relationships>
</file>

<file path=ppt/drawings/_rels/vmlDrawing15.vml.rels><?xml version="1.0" encoding="UTF-8" standalone="yes"?>
<Relationships xmlns="http://schemas.openxmlformats.org/package/2006/relationships"><Relationship Id="rId8" Type="http://schemas.openxmlformats.org/officeDocument/2006/relationships/image" Target="../media/image62.wmf"/><Relationship Id="rId3" Type="http://schemas.openxmlformats.org/officeDocument/2006/relationships/image" Target="../media/image57.wmf"/><Relationship Id="rId7" Type="http://schemas.openxmlformats.org/officeDocument/2006/relationships/image" Target="../media/image61.wmf"/><Relationship Id="rId2" Type="http://schemas.openxmlformats.org/officeDocument/2006/relationships/image" Target="../media/image56.wmf"/><Relationship Id="rId1" Type="http://schemas.openxmlformats.org/officeDocument/2006/relationships/image" Target="../media/image55.wmf"/><Relationship Id="rId6" Type="http://schemas.openxmlformats.org/officeDocument/2006/relationships/image" Target="../media/image60.wmf"/><Relationship Id="rId5" Type="http://schemas.openxmlformats.org/officeDocument/2006/relationships/image" Target="../media/image59.wmf"/><Relationship Id="rId10" Type="http://schemas.openxmlformats.org/officeDocument/2006/relationships/image" Target="../media/image64.wmf"/><Relationship Id="rId4" Type="http://schemas.openxmlformats.org/officeDocument/2006/relationships/image" Target="../media/image58.wmf"/><Relationship Id="rId9" Type="http://schemas.openxmlformats.org/officeDocument/2006/relationships/image" Target="../media/image63.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68.wmf"/><Relationship Id="rId2" Type="http://schemas.openxmlformats.org/officeDocument/2006/relationships/image" Target="../media/image67.wmf"/><Relationship Id="rId1" Type="http://schemas.openxmlformats.org/officeDocument/2006/relationships/image" Target="../media/image66.wmf"/><Relationship Id="rId4" Type="http://schemas.openxmlformats.org/officeDocument/2006/relationships/image" Target="../media/image69.wmf"/></Relationships>
</file>

<file path=ppt/drawings/_rels/vmlDrawing17.vml.rels><?xml version="1.0" encoding="UTF-8" standalone="yes"?>
<Relationships xmlns="http://schemas.openxmlformats.org/package/2006/relationships"><Relationship Id="rId8" Type="http://schemas.openxmlformats.org/officeDocument/2006/relationships/image" Target="../media/image77.wmf"/><Relationship Id="rId3" Type="http://schemas.openxmlformats.org/officeDocument/2006/relationships/image" Target="../media/image72.wmf"/><Relationship Id="rId7" Type="http://schemas.openxmlformats.org/officeDocument/2006/relationships/image" Target="../media/image76.wmf"/><Relationship Id="rId2" Type="http://schemas.openxmlformats.org/officeDocument/2006/relationships/image" Target="../media/image71.wmf"/><Relationship Id="rId1" Type="http://schemas.openxmlformats.org/officeDocument/2006/relationships/image" Target="../media/image70.wmf"/><Relationship Id="rId6" Type="http://schemas.openxmlformats.org/officeDocument/2006/relationships/image" Target="../media/image75.wmf"/><Relationship Id="rId5" Type="http://schemas.openxmlformats.org/officeDocument/2006/relationships/image" Target="../media/image74.wmf"/><Relationship Id="rId4" Type="http://schemas.openxmlformats.org/officeDocument/2006/relationships/image" Target="../media/image73.wmf"/><Relationship Id="rId9" Type="http://schemas.openxmlformats.org/officeDocument/2006/relationships/image" Target="../media/image78.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79.w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80.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5" Type="http://schemas.openxmlformats.org/officeDocument/2006/relationships/image" Target="../media/image7.wmf"/><Relationship Id="rId4" Type="http://schemas.openxmlformats.org/officeDocument/2006/relationships/image" Target="../media/image6.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83.wmf"/><Relationship Id="rId2" Type="http://schemas.openxmlformats.org/officeDocument/2006/relationships/image" Target="../media/image82.wmf"/><Relationship Id="rId1" Type="http://schemas.openxmlformats.org/officeDocument/2006/relationships/image" Target="../media/image81.wmf"/><Relationship Id="rId5" Type="http://schemas.openxmlformats.org/officeDocument/2006/relationships/image" Target="../media/image85.wmf"/><Relationship Id="rId4" Type="http://schemas.openxmlformats.org/officeDocument/2006/relationships/image" Target="../media/image84.w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88.wmf"/><Relationship Id="rId2" Type="http://schemas.openxmlformats.org/officeDocument/2006/relationships/image" Target="../media/image87.wmf"/><Relationship Id="rId1" Type="http://schemas.openxmlformats.org/officeDocument/2006/relationships/image" Target="../media/image86.wmf"/></Relationships>
</file>

<file path=ppt/drawings/_rels/vmlDrawing22.vml.rels><?xml version="1.0" encoding="UTF-8" standalone="yes"?>
<Relationships xmlns="http://schemas.openxmlformats.org/package/2006/relationships"><Relationship Id="rId2" Type="http://schemas.openxmlformats.org/officeDocument/2006/relationships/image" Target="../media/image90.wmf"/><Relationship Id="rId1" Type="http://schemas.openxmlformats.org/officeDocument/2006/relationships/image" Target="../media/image89.wmf"/></Relationships>
</file>

<file path=ppt/drawings/_rels/vmlDrawing23.vml.rels><?xml version="1.0" encoding="UTF-8" standalone="yes"?>
<Relationships xmlns="http://schemas.openxmlformats.org/package/2006/relationships"><Relationship Id="rId3" Type="http://schemas.openxmlformats.org/officeDocument/2006/relationships/image" Target="../media/image93.wmf"/><Relationship Id="rId2" Type="http://schemas.openxmlformats.org/officeDocument/2006/relationships/image" Target="../media/image92.wmf"/><Relationship Id="rId1" Type="http://schemas.openxmlformats.org/officeDocument/2006/relationships/image" Target="../media/image91.wmf"/><Relationship Id="rId5" Type="http://schemas.openxmlformats.org/officeDocument/2006/relationships/image" Target="../media/image95.wmf"/><Relationship Id="rId4" Type="http://schemas.openxmlformats.org/officeDocument/2006/relationships/image" Target="../media/image94.wmf"/></Relationships>
</file>

<file path=ppt/drawings/_rels/vmlDrawing24.vml.rels><?xml version="1.0" encoding="UTF-8" standalone="yes"?>
<Relationships xmlns="http://schemas.openxmlformats.org/package/2006/relationships"><Relationship Id="rId3" Type="http://schemas.openxmlformats.org/officeDocument/2006/relationships/image" Target="../media/image98.wmf"/><Relationship Id="rId2" Type="http://schemas.openxmlformats.org/officeDocument/2006/relationships/image" Target="../media/image97.wmf"/><Relationship Id="rId1" Type="http://schemas.openxmlformats.org/officeDocument/2006/relationships/image" Target="../media/image96.wmf"/><Relationship Id="rId6" Type="http://schemas.openxmlformats.org/officeDocument/2006/relationships/image" Target="../media/image101.wmf"/><Relationship Id="rId5" Type="http://schemas.openxmlformats.org/officeDocument/2006/relationships/image" Target="../media/image100.wmf"/><Relationship Id="rId4" Type="http://schemas.openxmlformats.org/officeDocument/2006/relationships/image" Target="../media/image99.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image" Target="../media/image12.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14.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9.wmf"/><Relationship Id="rId5" Type="http://schemas.openxmlformats.org/officeDocument/2006/relationships/image" Target="../media/image23.wmf"/><Relationship Id="rId4" Type="http://schemas.openxmlformats.org/officeDocument/2006/relationships/image" Target="../media/image22.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 Id="rId6" Type="http://schemas.openxmlformats.org/officeDocument/2006/relationships/image" Target="../media/image29.wmf"/><Relationship Id="rId5" Type="http://schemas.openxmlformats.org/officeDocument/2006/relationships/image" Target="../media/image28.wmf"/><Relationship Id="rId4" Type="http://schemas.openxmlformats.org/officeDocument/2006/relationships/image" Target="../media/image27.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wmf"/><Relationship Id="rId1" Type="http://schemas.openxmlformats.org/officeDocument/2006/relationships/image" Target="../media/image19.wmf"/><Relationship Id="rId6" Type="http://schemas.openxmlformats.org/officeDocument/2006/relationships/image" Target="../media/image34.wmf"/><Relationship Id="rId5" Type="http://schemas.openxmlformats.org/officeDocument/2006/relationships/image" Target="../media/image33.wmf"/><Relationship Id="rId4" Type="http://schemas.openxmlformats.org/officeDocument/2006/relationships/image" Target="../media/image3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3563544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34E7F6-D6E9-4A25-92A1-EB7426B52F21}" type="datetimeFigureOut">
              <a:rPr lang="en-US" smtClean="0"/>
              <a:pPr/>
              <a:t>8/22/2019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8EBAE49-A61E-4050-B116-5DDDCF49FEFA}" type="slidenum">
              <a:rPr lang="en-US" smtClean="0"/>
              <a:pPr/>
              <a:t>‹#›</a:t>
            </a:fld>
            <a:endParaRPr lang="en-US"/>
          </a:p>
        </p:txBody>
      </p:sp>
    </p:spTree>
    <p:extLst>
      <p:ext uri="{BB962C8B-B14F-4D97-AF65-F5344CB8AC3E}">
        <p14:creationId xmlns:p14="http://schemas.microsoft.com/office/powerpoint/2010/main" val="38972681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1.wmf"/><Relationship Id="rId3" Type="http://schemas.openxmlformats.org/officeDocument/2006/relationships/oleObject" Target="../embeddings/oleObject17.bin"/><Relationship Id="rId7" Type="http://schemas.openxmlformats.org/officeDocument/2006/relationships/oleObject" Target="../embeddings/oleObject19.bin"/><Relationship Id="rId12" Type="http://schemas.openxmlformats.org/officeDocument/2006/relationships/image" Target="../media/image23.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0.wmf"/><Relationship Id="rId11" Type="http://schemas.openxmlformats.org/officeDocument/2006/relationships/oleObject" Target="../embeddings/oleObject21.bin"/><Relationship Id="rId5" Type="http://schemas.openxmlformats.org/officeDocument/2006/relationships/oleObject" Target="../embeddings/oleObject18.bin"/><Relationship Id="rId10" Type="http://schemas.openxmlformats.org/officeDocument/2006/relationships/image" Target="../media/image22.wmf"/><Relationship Id="rId4" Type="http://schemas.openxmlformats.org/officeDocument/2006/relationships/image" Target="../media/image19.wmf"/><Relationship Id="rId9" Type="http://schemas.openxmlformats.org/officeDocument/2006/relationships/oleObject" Target="../embeddings/oleObject20.bin"/></Relationships>
</file>

<file path=ppt/slides/_rels/slide11.xml.rels><?xml version="1.0" encoding="UTF-8" standalone="yes"?>
<Relationships xmlns="http://schemas.openxmlformats.org/package/2006/relationships"><Relationship Id="rId8" Type="http://schemas.openxmlformats.org/officeDocument/2006/relationships/image" Target="../media/image26.wmf"/><Relationship Id="rId13" Type="http://schemas.openxmlformats.org/officeDocument/2006/relationships/oleObject" Target="../embeddings/oleObject27.bin"/><Relationship Id="rId3" Type="http://schemas.openxmlformats.org/officeDocument/2006/relationships/oleObject" Target="../embeddings/oleObject22.bin"/><Relationship Id="rId7" Type="http://schemas.openxmlformats.org/officeDocument/2006/relationships/oleObject" Target="../embeddings/oleObject24.bin"/><Relationship Id="rId12" Type="http://schemas.openxmlformats.org/officeDocument/2006/relationships/image" Target="../media/image28.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5.wmf"/><Relationship Id="rId11" Type="http://schemas.openxmlformats.org/officeDocument/2006/relationships/oleObject" Target="../embeddings/oleObject26.bin"/><Relationship Id="rId5" Type="http://schemas.openxmlformats.org/officeDocument/2006/relationships/oleObject" Target="../embeddings/oleObject23.bin"/><Relationship Id="rId10" Type="http://schemas.openxmlformats.org/officeDocument/2006/relationships/image" Target="../media/image27.wmf"/><Relationship Id="rId4" Type="http://schemas.openxmlformats.org/officeDocument/2006/relationships/image" Target="../media/image24.wmf"/><Relationship Id="rId9" Type="http://schemas.openxmlformats.org/officeDocument/2006/relationships/oleObject" Target="../embeddings/oleObject25.bin"/><Relationship Id="rId14" Type="http://schemas.openxmlformats.org/officeDocument/2006/relationships/image" Target="../media/image29.wmf"/></Relationships>
</file>

<file path=ppt/slides/_rels/slide12.xml.rels><?xml version="1.0" encoding="UTF-8" standalone="yes"?>
<Relationships xmlns="http://schemas.openxmlformats.org/package/2006/relationships"><Relationship Id="rId8" Type="http://schemas.openxmlformats.org/officeDocument/2006/relationships/image" Target="../media/image31.wmf"/><Relationship Id="rId13" Type="http://schemas.openxmlformats.org/officeDocument/2006/relationships/oleObject" Target="../embeddings/oleObject33.bin"/><Relationship Id="rId3" Type="http://schemas.openxmlformats.org/officeDocument/2006/relationships/oleObject" Target="../embeddings/oleObject28.bin"/><Relationship Id="rId7" Type="http://schemas.openxmlformats.org/officeDocument/2006/relationships/oleObject" Target="../embeddings/oleObject30.bin"/><Relationship Id="rId12" Type="http://schemas.openxmlformats.org/officeDocument/2006/relationships/image" Target="../media/image33.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30.wmf"/><Relationship Id="rId11" Type="http://schemas.openxmlformats.org/officeDocument/2006/relationships/oleObject" Target="../embeddings/oleObject32.bin"/><Relationship Id="rId5" Type="http://schemas.openxmlformats.org/officeDocument/2006/relationships/oleObject" Target="../embeddings/oleObject29.bin"/><Relationship Id="rId10" Type="http://schemas.openxmlformats.org/officeDocument/2006/relationships/image" Target="../media/image32.wmf"/><Relationship Id="rId4" Type="http://schemas.openxmlformats.org/officeDocument/2006/relationships/image" Target="../media/image19.wmf"/><Relationship Id="rId9" Type="http://schemas.openxmlformats.org/officeDocument/2006/relationships/oleObject" Target="../embeddings/oleObject31.bin"/><Relationship Id="rId14" Type="http://schemas.openxmlformats.org/officeDocument/2006/relationships/image" Target="../media/image34.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34.bin"/><Relationship Id="rId7" Type="http://schemas.openxmlformats.org/officeDocument/2006/relationships/image" Target="../media/image37.jpeg"/><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36.wmf"/><Relationship Id="rId5" Type="http://schemas.openxmlformats.org/officeDocument/2006/relationships/oleObject" Target="../embeddings/oleObject35.bin"/><Relationship Id="rId4" Type="http://schemas.openxmlformats.org/officeDocument/2006/relationships/image" Target="../media/image35.wmf"/></Relationships>
</file>

<file path=ppt/slides/_rels/slide14.xml.rels><?xml version="1.0" encoding="UTF-8" standalone="yes"?>
<Relationships xmlns="http://schemas.openxmlformats.org/package/2006/relationships"><Relationship Id="rId8" Type="http://schemas.openxmlformats.org/officeDocument/2006/relationships/image" Target="../media/image40.wmf"/><Relationship Id="rId3" Type="http://schemas.openxmlformats.org/officeDocument/2006/relationships/oleObject" Target="../embeddings/oleObject36.bin"/><Relationship Id="rId7" Type="http://schemas.openxmlformats.org/officeDocument/2006/relationships/oleObject" Target="../embeddings/oleObject38.bin"/><Relationship Id="rId12" Type="http://schemas.openxmlformats.org/officeDocument/2006/relationships/image" Target="../media/image42.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9.wmf"/><Relationship Id="rId11" Type="http://schemas.openxmlformats.org/officeDocument/2006/relationships/oleObject" Target="../embeddings/oleObject40.bin"/><Relationship Id="rId5" Type="http://schemas.openxmlformats.org/officeDocument/2006/relationships/oleObject" Target="../embeddings/oleObject37.bin"/><Relationship Id="rId10" Type="http://schemas.openxmlformats.org/officeDocument/2006/relationships/image" Target="../media/image41.wmf"/><Relationship Id="rId4" Type="http://schemas.openxmlformats.org/officeDocument/2006/relationships/image" Target="../media/image38.wmf"/><Relationship Id="rId9" Type="http://schemas.openxmlformats.org/officeDocument/2006/relationships/oleObject" Target="../embeddings/oleObject39.bin"/></Relationships>
</file>

<file path=ppt/slides/_rels/slide15.xml.rels><?xml version="1.0" encoding="UTF-8" standalone="yes"?>
<Relationships xmlns="http://schemas.openxmlformats.org/package/2006/relationships"><Relationship Id="rId8" Type="http://schemas.openxmlformats.org/officeDocument/2006/relationships/image" Target="../media/image45.wmf"/><Relationship Id="rId13" Type="http://schemas.openxmlformats.org/officeDocument/2006/relationships/oleObject" Target="../embeddings/oleObject46.bin"/><Relationship Id="rId3" Type="http://schemas.openxmlformats.org/officeDocument/2006/relationships/oleObject" Target="../embeddings/oleObject41.bin"/><Relationship Id="rId7" Type="http://schemas.openxmlformats.org/officeDocument/2006/relationships/oleObject" Target="../embeddings/oleObject43.bin"/><Relationship Id="rId12" Type="http://schemas.openxmlformats.org/officeDocument/2006/relationships/image" Target="../media/image47.wmf"/><Relationship Id="rId2" Type="http://schemas.openxmlformats.org/officeDocument/2006/relationships/slideLayout" Target="../slideLayouts/slideLayout2.xml"/><Relationship Id="rId16" Type="http://schemas.openxmlformats.org/officeDocument/2006/relationships/image" Target="../media/image49.wmf"/><Relationship Id="rId1" Type="http://schemas.openxmlformats.org/officeDocument/2006/relationships/vmlDrawing" Target="../drawings/vmlDrawing12.vml"/><Relationship Id="rId6" Type="http://schemas.openxmlformats.org/officeDocument/2006/relationships/image" Target="../media/image44.wmf"/><Relationship Id="rId11" Type="http://schemas.openxmlformats.org/officeDocument/2006/relationships/oleObject" Target="../embeddings/oleObject45.bin"/><Relationship Id="rId5" Type="http://schemas.openxmlformats.org/officeDocument/2006/relationships/oleObject" Target="../embeddings/oleObject42.bin"/><Relationship Id="rId15" Type="http://schemas.openxmlformats.org/officeDocument/2006/relationships/oleObject" Target="../embeddings/oleObject47.bin"/><Relationship Id="rId10" Type="http://schemas.openxmlformats.org/officeDocument/2006/relationships/image" Target="../media/image46.wmf"/><Relationship Id="rId4" Type="http://schemas.openxmlformats.org/officeDocument/2006/relationships/image" Target="../media/image43.wmf"/><Relationship Id="rId9" Type="http://schemas.openxmlformats.org/officeDocument/2006/relationships/oleObject" Target="../embeddings/oleObject44.bin"/><Relationship Id="rId14" Type="http://schemas.openxmlformats.org/officeDocument/2006/relationships/image" Target="../media/image48.w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48.bin"/><Relationship Id="rId2" Type="http://schemas.openxmlformats.org/officeDocument/2006/relationships/slideLayout" Target="../slideLayouts/slideLayout2.xml"/><Relationship Id="rId1" Type="http://schemas.openxmlformats.org/officeDocument/2006/relationships/vmlDrawing" Target="../drawings/vmlDrawing13.vml"/><Relationship Id="rId5" Type="http://schemas.openxmlformats.org/officeDocument/2006/relationships/image" Target="../media/image51.jpeg"/><Relationship Id="rId4" Type="http://schemas.openxmlformats.org/officeDocument/2006/relationships/image" Target="../media/image50.wmf"/></Relationships>
</file>

<file path=ppt/slides/_rels/slide17.xml.rels><?xml version="1.0" encoding="UTF-8" standalone="yes"?>
<Relationships xmlns="http://schemas.openxmlformats.org/package/2006/relationships"><Relationship Id="rId8" Type="http://schemas.openxmlformats.org/officeDocument/2006/relationships/image" Target="../media/image54.wmf"/><Relationship Id="rId3" Type="http://schemas.openxmlformats.org/officeDocument/2006/relationships/oleObject" Target="../embeddings/oleObject49.bin"/><Relationship Id="rId7" Type="http://schemas.openxmlformats.org/officeDocument/2006/relationships/oleObject" Target="../embeddings/oleObject51.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53.wmf"/><Relationship Id="rId5" Type="http://schemas.openxmlformats.org/officeDocument/2006/relationships/oleObject" Target="../embeddings/oleObject50.bin"/><Relationship Id="rId4" Type="http://schemas.openxmlformats.org/officeDocument/2006/relationships/image" Target="../media/image52.wmf"/></Relationships>
</file>

<file path=ppt/slides/_rels/slide18.xml.rels><?xml version="1.0" encoding="UTF-8" standalone="yes"?>
<Relationships xmlns="http://schemas.openxmlformats.org/package/2006/relationships"><Relationship Id="rId8" Type="http://schemas.openxmlformats.org/officeDocument/2006/relationships/image" Target="../media/image57.wmf"/><Relationship Id="rId13" Type="http://schemas.openxmlformats.org/officeDocument/2006/relationships/oleObject" Target="../embeddings/oleObject57.bin"/><Relationship Id="rId18" Type="http://schemas.openxmlformats.org/officeDocument/2006/relationships/image" Target="../media/image62.wmf"/><Relationship Id="rId3" Type="http://schemas.openxmlformats.org/officeDocument/2006/relationships/oleObject" Target="../embeddings/oleObject52.bin"/><Relationship Id="rId21" Type="http://schemas.openxmlformats.org/officeDocument/2006/relationships/oleObject" Target="../embeddings/oleObject61.bin"/><Relationship Id="rId7" Type="http://schemas.openxmlformats.org/officeDocument/2006/relationships/oleObject" Target="../embeddings/oleObject54.bin"/><Relationship Id="rId12" Type="http://schemas.openxmlformats.org/officeDocument/2006/relationships/image" Target="../media/image59.wmf"/><Relationship Id="rId17" Type="http://schemas.openxmlformats.org/officeDocument/2006/relationships/oleObject" Target="../embeddings/oleObject59.bin"/><Relationship Id="rId2" Type="http://schemas.openxmlformats.org/officeDocument/2006/relationships/slideLayout" Target="../slideLayouts/slideLayout2.xml"/><Relationship Id="rId16" Type="http://schemas.openxmlformats.org/officeDocument/2006/relationships/image" Target="../media/image61.wmf"/><Relationship Id="rId20" Type="http://schemas.openxmlformats.org/officeDocument/2006/relationships/image" Target="../media/image63.wmf"/><Relationship Id="rId1" Type="http://schemas.openxmlformats.org/officeDocument/2006/relationships/vmlDrawing" Target="../drawings/vmlDrawing15.vml"/><Relationship Id="rId6" Type="http://schemas.openxmlformats.org/officeDocument/2006/relationships/image" Target="../media/image56.wmf"/><Relationship Id="rId11" Type="http://schemas.openxmlformats.org/officeDocument/2006/relationships/oleObject" Target="../embeddings/oleObject56.bin"/><Relationship Id="rId5" Type="http://schemas.openxmlformats.org/officeDocument/2006/relationships/oleObject" Target="../embeddings/oleObject53.bin"/><Relationship Id="rId15" Type="http://schemas.openxmlformats.org/officeDocument/2006/relationships/oleObject" Target="../embeddings/oleObject58.bin"/><Relationship Id="rId10" Type="http://schemas.openxmlformats.org/officeDocument/2006/relationships/image" Target="../media/image58.wmf"/><Relationship Id="rId19" Type="http://schemas.openxmlformats.org/officeDocument/2006/relationships/oleObject" Target="../embeddings/oleObject60.bin"/><Relationship Id="rId4" Type="http://schemas.openxmlformats.org/officeDocument/2006/relationships/image" Target="../media/image55.wmf"/><Relationship Id="rId9" Type="http://schemas.openxmlformats.org/officeDocument/2006/relationships/oleObject" Target="../embeddings/oleObject55.bin"/><Relationship Id="rId14" Type="http://schemas.openxmlformats.org/officeDocument/2006/relationships/image" Target="../media/image60.wmf"/><Relationship Id="rId22" Type="http://schemas.openxmlformats.org/officeDocument/2006/relationships/image" Target="../media/image64.wmf"/></Relationships>
</file>

<file path=ppt/slides/_rels/slide19.xml.rels><?xml version="1.0" encoding="UTF-8" standalone="yes"?>
<Relationships xmlns="http://schemas.openxmlformats.org/package/2006/relationships"><Relationship Id="rId2" Type="http://schemas.openxmlformats.org/officeDocument/2006/relationships/image" Target="../media/image6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68.wmf"/><Relationship Id="rId3" Type="http://schemas.openxmlformats.org/officeDocument/2006/relationships/oleObject" Target="../embeddings/oleObject62.bin"/><Relationship Id="rId7" Type="http://schemas.openxmlformats.org/officeDocument/2006/relationships/oleObject" Target="../embeddings/oleObject64.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67.wmf"/><Relationship Id="rId5" Type="http://schemas.openxmlformats.org/officeDocument/2006/relationships/oleObject" Target="../embeddings/oleObject63.bin"/><Relationship Id="rId10" Type="http://schemas.openxmlformats.org/officeDocument/2006/relationships/image" Target="../media/image69.wmf"/><Relationship Id="rId4" Type="http://schemas.openxmlformats.org/officeDocument/2006/relationships/image" Target="../media/image66.wmf"/><Relationship Id="rId9" Type="http://schemas.openxmlformats.org/officeDocument/2006/relationships/oleObject" Target="../embeddings/oleObject65.bin"/></Relationships>
</file>

<file path=ppt/slides/_rels/slide21.xml.rels><?xml version="1.0" encoding="UTF-8" standalone="yes"?>
<Relationships xmlns="http://schemas.openxmlformats.org/package/2006/relationships"><Relationship Id="rId8" Type="http://schemas.openxmlformats.org/officeDocument/2006/relationships/image" Target="../media/image72.wmf"/><Relationship Id="rId13" Type="http://schemas.openxmlformats.org/officeDocument/2006/relationships/oleObject" Target="../embeddings/oleObject71.bin"/><Relationship Id="rId18" Type="http://schemas.openxmlformats.org/officeDocument/2006/relationships/image" Target="../media/image77.wmf"/><Relationship Id="rId3" Type="http://schemas.openxmlformats.org/officeDocument/2006/relationships/oleObject" Target="../embeddings/oleObject66.bin"/><Relationship Id="rId7" Type="http://schemas.openxmlformats.org/officeDocument/2006/relationships/oleObject" Target="../embeddings/oleObject68.bin"/><Relationship Id="rId12" Type="http://schemas.openxmlformats.org/officeDocument/2006/relationships/image" Target="../media/image74.wmf"/><Relationship Id="rId17" Type="http://schemas.openxmlformats.org/officeDocument/2006/relationships/oleObject" Target="../embeddings/oleObject73.bin"/><Relationship Id="rId2" Type="http://schemas.openxmlformats.org/officeDocument/2006/relationships/slideLayout" Target="../slideLayouts/slideLayout2.xml"/><Relationship Id="rId16" Type="http://schemas.openxmlformats.org/officeDocument/2006/relationships/image" Target="../media/image76.wmf"/><Relationship Id="rId20" Type="http://schemas.openxmlformats.org/officeDocument/2006/relationships/image" Target="../media/image78.wmf"/><Relationship Id="rId1" Type="http://schemas.openxmlformats.org/officeDocument/2006/relationships/vmlDrawing" Target="../drawings/vmlDrawing17.vml"/><Relationship Id="rId6" Type="http://schemas.openxmlformats.org/officeDocument/2006/relationships/image" Target="../media/image71.wmf"/><Relationship Id="rId11" Type="http://schemas.openxmlformats.org/officeDocument/2006/relationships/oleObject" Target="../embeddings/oleObject70.bin"/><Relationship Id="rId5" Type="http://schemas.openxmlformats.org/officeDocument/2006/relationships/oleObject" Target="../embeddings/oleObject67.bin"/><Relationship Id="rId15" Type="http://schemas.openxmlformats.org/officeDocument/2006/relationships/oleObject" Target="../embeddings/oleObject72.bin"/><Relationship Id="rId10" Type="http://schemas.openxmlformats.org/officeDocument/2006/relationships/image" Target="../media/image73.wmf"/><Relationship Id="rId19" Type="http://schemas.openxmlformats.org/officeDocument/2006/relationships/oleObject" Target="../embeddings/oleObject74.bin"/><Relationship Id="rId4" Type="http://schemas.openxmlformats.org/officeDocument/2006/relationships/image" Target="../media/image70.wmf"/><Relationship Id="rId9" Type="http://schemas.openxmlformats.org/officeDocument/2006/relationships/oleObject" Target="../embeddings/oleObject69.bin"/><Relationship Id="rId14" Type="http://schemas.openxmlformats.org/officeDocument/2006/relationships/image" Target="../media/image75.wmf"/></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75.bin"/><Relationship Id="rId2" Type="http://schemas.openxmlformats.org/officeDocument/2006/relationships/slideLayout" Target="../slideLayouts/slideLayout2.xml"/><Relationship Id="rId1" Type="http://schemas.openxmlformats.org/officeDocument/2006/relationships/vmlDrawing" Target="../drawings/vmlDrawing18.vml"/><Relationship Id="rId4" Type="http://schemas.openxmlformats.org/officeDocument/2006/relationships/image" Target="../media/image79.wmf"/></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76.bin"/><Relationship Id="rId2" Type="http://schemas.openxmlformats.org/officeDocument/2006/relationships/slideLayout" Target="../slideLayouts/slideLayout2.xml"/><Relationship Id="rId1" Type="http://schemas.openxmlformats.org/officeDocument/2006/relationships/vmlDrawing" Target="../drawings/vmlDrawing19.vml"/><Relationship Id="rId4" Type="http://schemas.openxmlformats.org/officeDocument/2006/relationships/image" Target="../media/image80.wmf"/></Relationships>
</file>

<file path=ppt/slides/_rels/slide24.xml.rels><?xml version="1.0" encoding="UTF-8" standalone="yes"?>
<Relationships xmlns="http://schemas.openxmlformats.org/package/2006/relationships"><Relationship Id="rId8" Type="http://schemas.openxmlformats.org/officeDocument/2006/relationships/image" Target="../media/image83.wmf"/><Relationship Id="rId3" Type="http://schemas.openxmlformats.org/officeDocument/2006/relationships/oleObject" Target="../embeddings/oleObject77.bin"/><Relationship Id="rId7" Type="http://schemas.openxmlformats.org/officeDocument/2006/relationships/oleObject" Target="../embeddings/oleObject79.bin"/><Relationship Id="rId12" Type="http://schemas.openxmlformats.org/officeDocument/2006/relationships/image" Target="../media/image85.wmf"/><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image" Target="../media/image82.wmf"/><Relationship Id="rId11" Type="http://schemas.openxmlformats.org/officeDocument/2006/relationships/oleObject" Target="../embeddings/oleObject81.bin"/><Relationship Id="rId5" Type="http://schemas.openxmlformats.org/officeDocument/2006/relationships/oleObject" Target="../embeddings/oleObject78.bin"/><Relationship Id="rId10" Type="http://schemas.openxmlformats.org/officeDocument/2006/relationships/image" Target="../media/image84.wmf"/><Relationship Id="rId4" Type="http://schemas.openxmlformats.org/officeDocument/2006/relationships/image" Target="../media/image81.wmf"/><Relationship Id="rId9" Type="http://schemas.openxmlformats.org/officeDocument/2006/relationships/oleObject" Target="../embeddings/oleObject80.bin"/></Relationships>
</file>

<file path=ppt/slides/_rels/slide25.xml.rels><?xml version="1.0" encoding="UTF-8" standalone="yes"?>
<Relationships xmlns="http://schemas.openxmlformats.org/package/2006/relationships"><Relationship Id="rId8" Type="http://schemas.openxmlformats.org/officeDocument/2006/relationships/image" Target="../media/image88.wmf"/><Relationship Id="rId3" Type="http://schemas.openxmlformats.org/officeDocument/2006/relationships/oleObject" Target="../embeddings/oleObject82.bin"/><Relationship Id="rId7" Type="http://schemas.openxmlformats.org/officeDocument/2006/relationships/oleObject" Target="../embeddings/oleObject84.bin"/><Relationship Id="rId2" Type="http://schemas.openxmlformats.org/officeDocument/2006/relationships/slideLayout" Target="../slideLayouts/slideLayout2.xml"/><Relationship Id="rId1" Type="http://schemas.openxmlformats.org/officeDocument/2006/relationships/vmlDrawing" Target="../drawings/vmlDrawing21.vml"/><Relationship Id="rId6" Type="http://schemas.openxmlformats.org/officeDocument/2006/relationships/image" Target="../media/image87.wmf"/><Relationship Id="rId5" Type="http://schemas.openxmlformats.org/officeDocument/2006/relationships/oleObject" Target="../embeddings/oleObject83.bin"/><Relationship Id="rId4" Type="http://schemas.openxmlformats.org/officeDocument/2006/relationships/image" Target="../media/image86.wmf"/></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85.bin"/><Relationship Id="rId2" Type="http://schemas.openxmlformats.org/officeDocument/2006/relationships/slideLayout" Target="../slideLayouts/slideLayout2.xml"/><Relationship Id="rId1" Type="http://schemas.openxmlformats.org/officeDocument/2006/relationships/vmlDrawing" Target="../drawings/vmlDrawing22.vml"/><Relationship Id="rId6" Type="http://schemas.openxmlformats.org/officeDocument/2006/relationships/image" Target="../media/image90.wmf"/><Relationship Id="rId5" Type="http://schemas.openxmlformats.org/officeDocument/2006/relationships/oleObject" Target="../embeddings/oleObject86.bin"/><Relationship Id="rId4" Type="http://schemas.openxmlformats.org/officeDocument/2006/relationships/image" Target="../media/image89.wmf"/></Relationships>
</file>

<file path=ppt/slides/_rels/slide27.xml.rels><?xml version="1.0" encoding="UTF-8" standalone="yes"?>
<Relationships xmlns="http://schemas.openxmlformats.org/package/2006/relationships"><Relationship Id="rId8" Type="http://schemas.openxmlformats.org/officeDocument/2006/relationships/image" Target="../media/image93.wmf"/><Relationship Id="rId3" Type="http://schemas.openxmlformats.org/officeDocument/2006/relationships/oleObject" Target="../embeddings/oleObject87.bin"/><Relationship Id="rId7" Type="http://schemas.openxmlformats.org/officeDocument/2006/relationships/oleObject" Target="../embeddings/oleObject89.bin"/><Relationship Id="rId12" Type="http://schemas.openxmlformats.org/officeDocument/2006/relationships/image" Target="../media/image95.wmf"/><Relationship Id="rId2" Type="http://schemas.openxmlformats.org/officeDocument/2006/relationships/slideLayout" Target="../slideLayouts/slideLayout2.xml"/><Relationship Id="rId1" Type="http://schemas.openxmlformats.org/officeDocument/2006/relationships/vmlDrawing" Target="../drawings/vmlDrawing23.vml"/><Relationship Id="rId6" Type="http://schemas.openxmlformats.org/officeDocument/2006/relationships/image" Target="../media/image92.wmf"/><Relationship Id="rId11" Type="http://schemas.openxmlformats.org/officeDocument/2006/relationships/oleObject" Target="../embeddings/oleObject91.bin"/><Relationship Id="rId5" Type="http://schemas.openxmlformats.org/officeDocument/2006/relationships/oleObject" Target="../embeddings/oleObject88.bin"/><Relationship Id="rId10" Type="http://schemas.openxmlformats.org/officeDocument/2006/relationships/image" Target="../media/image94.wmf"/><Relationship Id="rId4" Type="http://schemas.openxmlformats.org/officeDocument/2006/relationships/image" Target="../media/image91.wmf"/><Relationship Id="rId9" Type="http://schemas.openxmlformats.org/officeDocument/2006/relationships/oleObject" Target="../embeddings/oleObject90.bin"/></Relationships>
</file>

<file path=ppt/slides/_rels/slide28.xml.rels><?xml version="1.0" encoding="UTF-8" standalone="yes"?>
<Relationships xmlns="http://schemas.openxmlformats.org/package/2006/relationships"><Relationship Id="rId8" Type="http://schemas.openxmlformats.org/officeDocument/2006/relationships/image" Target="../media/image98.wmf"/><Relationship Id="rId13" Type="http://schemas.openxmlformats.org/officeDocument/2006/relationships/oleObject" Target="../embeddings/oleObject97.bin"/><Relationship Id="rId3" Type="http://schemas.openxmlformats.org/officeDocument/2006/relationships/oleObject" Target="../embeddings/oleObject92.bin"/><Relationship Id="rId7" Type="http://schemas.openxmlformats.org/officeDocument/2006/relationships/oleObject" Target="../embeddings/oleObject94.bin"/><Relationship Id="rId12" Type="http://schemas.openxmlformats.org/officeDocument/2006/relationships/image" Target="../media/image100.wmf"/><Relationship Id="rId2" Type="http://schemas.openxmlformats.org/officeDocument/2006/relationships/slideLayout" Target="../slideLayouts/slideLayout2.xml"/><Relationship Id="rId1" Type="http://schemas.openxmlformats.org/officeDocument/2006/relationships/vmlDrawing" Target="../drawings/vmlDrawing24.vml"/><Relationship Id="rId6" Type="http://schemas.openxmlformats.org/officeDocument/2006/relationships/image" Target="../media/image97.wmf"/><Relationship Id="rId11" Type="http://schemas.openxmlformats.org/officeDocument/2006/relationships/oleObject" Target="../embeddings/oleObject96.bin"/><Relationship Id="rId5" Type="http://schemas.openxmlformats.org/officeDocument/2006/relationships/oleObject" Target="../embeddings/oleObject93.bin"/><Relationship Id="rId10" Type="http://schemas.openxmlformats.org/officeDocument/2006/relationships/image" Target="../media/image99.wmf"/><Relationship Id="rId4" Type="http://schemas.openxmlformats.org/officeDocument/2006/relationships/image" Target="../media/image96.wmf"/><Relationship Id="rId9" Type="http://schemas.openxmlformats.org/officeDocument/2006/relationships/oleObject" Target="../embeddings/oleObject95.bin"/><Relationship Id="rId14" Type="http://schemas.openxmlformats.org/officeDocument/2006/relationships/image" Target="../media/image101.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oleObject" Target="../embeddings/oleObject2.bin"/><Relationship Id="rId7" Type="http://schemas.openxmlformats.org/officeDocument/2006/relationships/oleObject" Target="../embeddings/oleObject4.bin"/><Relationship Id="rId12" Type="http://schemas.openxmlformats.org/officeDocument/2006/relationships/image" Target="../media/image7.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11" Type="http://schemas.openxmlformats.org/officeDocument/2006/relationships/oleObject" Target="../embeddings/oleObject6.bin"/><Relationship Id="rId5" Type="http://schemas.openxmlformats.org/officeDocument/2006/relationships/oleObject" Target="../embeddings/oleObject3.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5.bin"/></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9.bin"/><Relationship Id="rId3" Type="http://schemas.openxmlformats.org/officeDocument/2006/relationships/image" Target="../media/image11.jpeg"/><Relationship Id="rId7" Type="http://schemas.openxmlformats.org/officeDocument/2006/relationships/image" Target="../media/image9.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8.bin"/><Relationship Id="rId5" Type="http://schemas.openxmlformats.org/officeDocument/2006/relationships/image" Target="../media/image8.wmf"/><Relationship Id="rId4" Type="http://schemas.openxmlformats.org/officeDocument/2006/relationships/oleObject" Target="../embeddings/oleObject7.bin"/><Relationship Id="rId9" Type="http://schemas.openxmlformats.org/officeDocument/2006/relationships/image" Target="../media/image10.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3.wmf"/><Relationship Id="rId5" Type="http://schemas.openxmlformats.org/officeDocument/2006/relationships/oleObject" Target="../embeddings/oleObject11.bin"/><Relationship Id="rId4" Type="http://schemas.openxmlformats.org/officeDocument/2006/relationships/image" Target="../media/image12.wmf"/></Relationships>
</file>

<file path=ppt/slides/_rels/slide8.x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oleObject" Target="../embeddings/oleObject12.bin"/><Relationship Id="rId7"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5.wmf"/><Relationship Id="rId5" Type="http://schemas.openxmlformats.org/officeDocument/2006/relationships/oleObject" Target="../embeddings/oleObject13.bin"/><Relationship Id="rId4" Type="http://schemas.openxmlformats.org/officeDocument/2006/relationships/image" Target="../media/image14.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8.wmf"/><Relationship Id="rId5" Type="http://schemas.openxmlformats.org/officeDocument/2006/relationships/oleObject" Target="../embeddings/oleObject16.bin"/><Relationship Id="rId4" Type="http://schemas.openxmlformats.org/officeDocument/2006/relationships/image" Target="../media/image17.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a:t>
            </a:r>
            <a:r>
              <a:rPr lang="en-US" b="1" dirty="0" smtClean="0">
                <a:solidFill>
                  <a:srgbClr val="1F497D"/>
                </a:solidFill>
                <a:latin typeface="Arial" charset="0"/>
                <a:cs typeface="Arial" charset="0"/>
              </a:rPr>
              <a:t>11.3</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Implicit Differentiation and Related Rates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Implicit Differentiation (cont.)</a:t>
            </a:r>
          </a:p>
        </p:txBody>
      </p:sp>
      <p:graphicFrame>
        <p:nvGraphicFramePr>
          <p:cNvPr id="202757" name="Object 5"/>
          <p:cNvGraphicFramePr>
            <a:graphicFrameLocks noChangeAspect="1"/>
          </p:cNvGraphicFramePr>
          <p:nvPr/>
        </p:nvGraphicFramePr>
        <p:xfrm>
          <a:off x="6495844" y="3416300"/>
          <a:ext cx="1397000" cy="622300"/>
        </p:xfrm>
        <a:graphic>
          <a:graphicData uri="http://schemas.openxmlformats.org/presentationml/2006/ole">
            <mc:AlternateContent xmlns:mc="http://schemas.openxmlformats.org/markup-compatibility/2006">
              <mc:Choice xmlns:v="urn:schemas-microsoft-com:vml" Requires="v">
                <p:oleObj spid="_x0000_s7196" name="Equation" r:id="rId3" imgW="1397000" imgH="622300" progId="Equation.DSMT4">
                  <p:embed/>
                </p:oleObj>
              </mc:Choice>
              <mc:Fallback>
                <p:oleObj name="Equation" r:id="rId3" imgW="1397000" imgH="622300" progId="Equation.DSMT4">
                  <p:embed/>
                  <p:pic>
                    <p:nvPicPr>
                      <p:cNvPr id="0" name="Object 2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95844" y="3416300"/>
                        <a:ext cx="13970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2" name="Object 4"/>
          <p:cNvGraphicFramePr>
            <a:graphicFrameLocks noChangeAspect="1"/>
          </p:cNvGraphicFramePr>
          <p:nvPr/>
        </p:nvGraphicFramePr>
        <p:xfrm>
          <a:off x="747252" y="1371600"/>
          <a:ext cx="4178300" cy="838200"/>
        </p:xfrm>
        <a:graphic>
          <a:graphicData uri="http://schemas.openxmlformats.org/presentationml/2006/ole">
            <mc:AlternateContent xmlns:mc="http://schemas.openxmlformats.org/markup-compatibility/2006">
              <mc:Choice xmlns:v="urn:schemas-microsoft-com:vml" Requires="v">
                <p:oleObj spid="_x0000_s7197" name="Equation" r:id="rId5" imgW="4178160" imgH="838080" progId="Equation.DSMT4">
                  <p:embed/>
                </p:oleObj>
              </mc:Choice>
              <mc:Fallback>
                <p:oleObj name="Equation" r:id="rId5" imgW="417816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47252" y="1371600"/>
                        <a:ext cx="4178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3" name="Object 5"/>
          <p:cNvGraphicFramePr>
            <a:graphicFrameLocks noChangeAspect="1"/>
          </p:cNvGraphicFramePr>
          <p:nvPr/>
        </p:nvGraphicFramePr>
        <p:xfrm>
          <a:off x="2224548" y="2330244"/>
          <a:ext cx="3873500" cy="838200"/>
        </p:xfrm>
        <a:graphic>
          <a:graphicData uri="http://schemas.openxmlformats.org/presentationml/2006/ole">
            <mc:AlternateContent xmlns:mc="http://schemas.openxmlformats.org/markup-compatibility/2006">
              <mc:Choice xmlns:v="urn:schemas-microsoft-com:vml" Requires="v">
                <p:oleObj spid="_x0000_s7198" name="Equation" r:id="rId7" imgW="3873240" imgH="838080" progId="Equation.DSMT4">
                  <p:embed/>
                </p:oleObj>
              </mc:Choice>
              <mc:Fallback>
                <p:oleObj name="Equation" r:id="rId7" imgW="387324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24548" y="2330244"/>
                        <a:ext cx="3873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2425700" y="3338052"/>
          <a:ext cx="3670300" cy="838200"/>
        </p:xfrm>
        <a:graphic>
          <a:graphicData uri="http://schemas.openxmlformats.org/presentationml/2006/ole">
            <mc:AlternateContent xmlns:mc="http://schemas.openxmlformats.org/markup-compatibility/2006">
              <mc:Choice xmlns:v="urn:schemas-microsoft-com:vml" Requires="v">
                <p:oleObj spid="_x0000_s7199" name="Equation" r:id="rId9" imgW="3670200" imgH="838080" progId="Equation.DSMT4">
                  <p:embed/>
                </p:oleObj>
              </mc:Choice>
              <mc:Fallback>
                <p:oleObj name="Equation" r:id="rId9" imgW="367020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25700" y="3338052"/>
                        <a:ext cx="3670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3962400" y="4328652"/>
          <a:ext cx="2197100" cy="939800"/>
        </p:xfrm>
        <a:graphic>
          <a:graphicData uri="http://schemas.openxmlformats.org/presentationml/2006/ole">
            <mc:AlternateContent xmlns:mc="http://schemas.openxmlformats.org/markup-compatibility/2006">
              <mc:Choice xmlns:v="urn:schemas-microsoft-com:vml" Requires="v">
                <p:oleObj spid="_x0000_s7200" name="Equation" r:id="rId11" imgW="2197080" imgH="939600" progId="Equation.DSMT4">
                  <p:embed/>
                </p:oleObj>
              </mc:Choice>
              <mc:Fallback>
                <p:oleObj name="Equation" r:id="rId11" imgW="2197080" imgH="9396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62400" y="4328652"/>
                        <a:ext cx="21971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275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1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Implicit Differentiation</a:t>
            </a:r>
          </a:p>
        </p:txBody>
      </p:sp>
      <p:graphicFrame>
        <p:nvGraphicFramePr>
          <p:cNvPr id="204802" name="Object 2"/>
          <p:cNvGraphicFramePr>
            <a:graphicFrameLocks noChangeAspect="1"/>
          </p:cNvGraphicFramePr>
          <p:nvPr>
            <p:extLst>
              <p:ext uri="{D42A27DB-BD31-4B8C-83A1-F6EECF244321}">
                <p14:modId xmlns:p14="http://schemas.microsoft.com/office/powerpoint/2010/main" val="3779606714"/>
              </p:ext>
            </p:extLst>
          </p:nvPr>
        </p:nvGraphicFramePr>
        <p:xfrm>
          <a:off x="548640" y="1219200"/>
          <a:ext cx="3644900" cy="838200"/>
        </p:xfrm>
        <a:graphic>
          <a:graphicData uri="http://schemas.openxmlformats.org/presentationml/2006/ole">
            <mc:AlternateContent xmlns:mc="http://schemas.openxmlformats.org/markup-compatibility/2006">
              <mc:Choice xmlns:v="urn:schemas-microsoft-com:vml" Requires="v">
                <p:oleObj spid="_x0000_s8225" name="Equation" r:id="rId3" imgW="3644640" imgH="838080" progId="Equation.DSMT4">
                  <p:embed/>
                </p:oleObj>
              </mc:Choice>
              <mc:Fallback>
                <p:oleObj name="Equation" r:id="rId3" imgW="3644640" imgH="838080" progId="Equation.DSMT4">
                  <p:embed/>
                  <p:pic>
                    <p:nvPicPr>
                      <p:cNvPr id="0" name="Object 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1219200"/>
                        <a:ext cx="364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Rectangle 6"/>
          <p:cNvSpPr/>
          <p:nvPr/>
        </p:nvSpPr>
        <p:spPr>
          <a:xfrm>
            <a:off x="4953000" y="3128962"/>
            <a:ext cx="3657600" cy="400110"/>
          </a:xfrm>
          <a:prstGeom prst="rect">
            <a:avLst/>
          </a:prstGeom>
        </p:spPr>
        <p:txBody>
          <a:bodyPr>
            <a:spAutoFit/>
          </a:bodyPr>
          <a:lstStyle/>
          <a:p>
            <a:r>
              <a:rPr lang="en-US" sz="2000" dirty="0">
                <a:solidFill>
                  <a:srgbClr val="008080"/>
                </a:solidFill>
              </a:rPr>
              <a:t>Rewrite using exponents.</a:t>
            </a:r>
          </a:p>
        </p:txBody>
      </p:sp>
      <p:graphicFrame>
        <p:nvGraphicFramePr>
          <p:cNvPr id="8196" name="Object 4"/>
          <p:cNvGraphicFramePr>
            <a:graphicFrameLocks noChangeAspect="1"/>
          </p:cNvGraphicFramePr>
          <p:nvPr/>
        </p:nvGraphicFramePr>
        <p:xfrm>
          <a:off x="548640" y="2286000"/>
          <a:ext cx="1384300" cy="304800"/>
        </p:xfrm>
        <a:graphic>
          <a:graphicData uri="http://schemas.openxmlformats.org/presentationml/2006/ole">
            <mc:AlternateContent xmlns:mc="http://schemas.openxmlformats.org/markup-compatibility/2006">
              <mc:Choice xmlns:v="urn:schemas-microsoft-com:vml" Requires="v">
                <p:oleObj spid="_x0000_s8226" name="Equation" r:id="rId5" imgW="1384200" imgH="304560" progId="Equation.DSMT4">
                  <p:embed/>
                </p:oleObj>
              </mc:Choice>
              <mc:Fallback>
                <p:oleObj name="Equation" r:id="rId5" imgW="138420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8640" y="2286000"/>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2133600" y="2192592"/>
          <a:ext cx="1930400" cy="508000"/>
        </p:xfrm>
        <a:graphic>
          <a:graphicData uri="http://schemas.openxmlformats.org/presentationml/2006/ole">
            <mc:AlternateContent xmlns:mc="http://schemas.openxmlformats.org/markup-compatibility/2006">
              <mc:Choice xmlns:v="urn:schemas-microsoft-com:vml" Requires="v">
                <p:oleObj spid="_x0000_s8227" name="Equation" r:id="rId7" imgW="1930320" imgH="507960" progId="Equation.DSMT4">
                  <p:embed/>
                </p:oleObj>
              </mc:Choice>
              <mc:Fallback>
                <p:oleObj name="Equation" r:id="rId7" imgW="1930320" imgH="507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33600" y="2192592"/>
                        <a:ext cx="19304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2347452" y="2866104"/>
          <a:ext cx="1727200" cy="685800"/>
        </p:xfrm>
        <a:graphic>
          <a:graphicData uri="http://schemas.openxmlformats.org/presentationml/2006/ole">
            <mc:AlternateContent xmlns:mc="http://schemas.openxmlformats.org/markup-compatibility/2006">
              <mc:Choice xmlns:v="urn:schemas-microsoft-com:vml" Requires="v">
                <p:oleObj spid="_x0000_s8228" name="Equation" r:id="rId9" imgW="1726920" imgH="685800" progId="Equation.DSMT4">
                  <p:embed/>
                </p:oleObj>
              </mc:Choice>
              <mc:Fallback>
                <p:oleObj name="Equation" r:id="rId9" imgW="1726920" imgH="685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347452" y="2866104"/>
                        <a:ext cx="17272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9" name="Object 7"/>
          <p:cNvGraphicFramePr>
            <a:graphicFrameLocks noChangeAspect="1"/>
          </p:cNvGraphicFramePr>
          <p:nvPr>
            <p:extLst>
              <p:ext uri="{D42A27DB-BD31-4B8C-83A1-F6EECF244321}">
                <p14:modId xmlns:p14="http://schemas.microsoft.com/office/powerpoint/2010/main" val="3445917243"/>
              </p:ext>
            </p:extLst>
          </p:nvPr>
        </p:nvGraphicFramePr>
        <p:xfrm>
          <a:off x="1536700" y="3713163"/>
          <a:ext cx="3175000" cy="1041400"/>
        </p:xfrm>
        <a:graphic>
          <a:graphicData uri="http://schemas.openxmlformats.org/presentationml/2006/ole">
            <mc:AlternateContent xmlns:mc="http://schemas.openxmlformats.org/markup-compatibility/2006">
              <mc:Choice xmlns:v="urn:schemas-microsoft-com:vml" Requires="v">
                <p:oleObj spid="_x0000_s8229" name="Equation" r:id="rId11" imgW="3174840" imgH="1041120" progId="Equation.DSMT4">
                  <p:embed/>
                </p:oleObj>
              </mc:Choice>
              <mc:Fallback>
                <p:oleObj name="Equation" r:id="rId11" imgW="3174840" imgH="1041120" progId="Equation.DSMT4">
                  <p:embed/>
                  <p:pic>
                    <p:nvPicPr>
                      <p:cNvPr id="0" name="Picture 7"/>
                      <p:cNvPicPr>
                        <a:picLocks noChangeAspect="1" noChangeArrowheads="1"/>
                      </p:cNvPicPr>
                      <p:nvPr/>
                    </p:nvPicPr>
                    <p:blipFill>
                      <a:blip r:embed="rId12"/>
                      <a:srcRect/>
                      <a:stretch>
                        <a:fillRect/>
                      </a:stretch>
                    </p:blipFill>
                    <p:spPr bwMode="auto">
                      <a:xfrm>
                        <a:off x="1536700" y="3713163"/>
                        <a:ext cx="31750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874713" y="4933950"/>
          <a:ext cx="3746500" cy="914400"/>
        </p:xfrm>
        <a:graphic>
          <a:graphicData uri="http://schemas.openxmlformats.org/presentationml/2006/ole">
            <mc:AlternateContent xmlns:mc="http://schemas.openxmlformats.org/markup-compatibility/2006">
              <mc:Choice xmlns:v="urn:schemas-microsoft-com:vml" Requires="v">
                <p:oleObj spid="_x0000_s8230" name="Equation" r:id="rId13" imgW="3746160" imgH="914400" progId="Equation.DSMT4">
                  <p:embed/>
                </p:oleObj>
              </mc:Choice>
              <mc:Fallback>
                <p:oleObj name="Equation" r:id="rId13" imgW="3746160" imgH="91440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874713" y="4933950"/>
                        <a:ext cx="37465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2" name="Rectangle 11"/>
          <p:cNvSpPr/>
          <p:nvPr/>
        </p:nvSpPr>
        <p:spPr>
          <a:xfrm>
            <a:off x="4953000" y="5029200"/>
            <a:ext cx="3962400" cy="1015663"/>
          </a:xfrm>
          <a:prstGeom prst="rect">
            <a:avLst/>
          </a:prstGeom>
        </p:spPr>
        <p:txBody>
          <a:bodyPr wrap="square">
            <a:spAutoFit/>
          </a:bodyPr>
          <a:lstStyle/>
          <a:p>
            <a:r>
              <a:rPr lang="en-US" sz="2000" dirty="0">
                <a:solidFill>
                  <a:srgbClr val="008080"/>
                </a:solidFill>
              </a:rPr>
              <a:t>Differentiate using the General Power Rule and the rule that the derivative of a constant is 0.</a:t>
            </a:r>
          </a:p>
        </p:txBody>
      </p:sp>
      <p:sp>
        <p:nvSpPr>
          <p:cNvPr id="13" name="Rectangle 12"/>
          <p:cNvSpPr/>
          <p:nvPr/>
        </p:nvSpPr>
        <p:spPr>
          <a:xfrm>
            <a:off x="4953000" y="3962400"/>
            <a:ext cx="3673313" cy="400110"/>
          </a:xfrm>
          <a:prstGeom prst="rect">
            <a:avLst/>
          </a:prstGeom>
        </p:spPr>
        <p:txBody>
          <a:bodyPr wrap="none">
            <a:spAutoFit/>
          </a:bodyPr>
          <a:lstStyle/>
          <a:p>
            <a:r>
              <a:rPr lang="en-US" sz="2000" dirty="0">
                <a:solidFill>
                  <a:srgbClr val="008080"/>
                </a:solidFill>
              </a:rPr>
              <a:t>Use the Sum and Difference Rule.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819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20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2" grpId="0"/>
      <p:bldP spid="1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Implicit Differentiation (cont.)</a:t>
            </a:r>
          </a:p>
        </p:txBody>
      </p:sp>
      <p:graphicFrame>
        <p:nvGraphicFramePr>
          <p:cNvPr id="205829" name="Object 5"/>
          <p:cNvGraphicFramePr>
            <a:graphicFrameLocks noChangeAspect="1"/>
          </p:cNvGraphicFramePr>
          <p:nvPr/>
        </p:nvGraphicFramePr>
        <p:xfrm>
          <a:off x="6172200" y="3784600"/>
          <a:ext cx="1397000" cy="622300"/>
        </p:xfrm>
        <a:graphic>
          <a:graphicData uri="http://schemas.openxmlformats.org/presentationml/2006/ole">
            <mc:AlternateContent xmlns:mc="http://schemas.openxmlformats.org/markup-compatibility/2006">
              <mc:Choice xmlns:v="urn:schemas-microsoft-com:vml" Requires="v">
                <p:oleObj spid="_x0000_s9249" name="Equation" r:id="rId3" imgW="1397000" imgH="622300" progId="Equation.DSMT4">
                  <p:embed/>
                </p:oleObj>
              </mc:Choice>
              <mc:Fallback>
                <p:oleObj name="Equation" r:id="rId3" imgW="1397000" imgH="622300" progId="Equation.DSMT4">
                  <p:embed/>
                  <p:pic>
                    <p:nvPicPr>
                      <p:cNvPr id="0" name="Object 2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72200" y="3784600"/>
                        <a:ext cx="13970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Rectangle 6"/>
          <p:cNvSpPr/>
          <p:nvPr/>
        </p:nvSpPr>
        <p:spPr>
          <a:xfrm>
            <a:off x="6096000" y="5321300"/>
            <a:ext cx="2512354" cy="400110"/>
          </a:xfrm>
          <a:prstGeom prst="rect">
            <a:avLst/>
          </a:prstGeom>
        </p:spPr>
        <p:txBody>
          <a:bodyPr wrap="none">
            <a:spAutoFit/>
          </a:bodyPr>
          <a:lstStyle/>
          <a:p>
            <a:r>
              <a:rPr lang="en-US" sz="2000" dirty="0">
                <a:solidFill>
                  <a:srgbClr val="008080"/>
                </a:solidFill>
              </a:rPr>
              <a:t>Rewrite using radicals.</a:t>
            </a:r>
          </a:p>
        </p:txBody>
      </p:sp>
      <p:graphicFrame>
        <p:nvGraphicFramePr>
          <p:cNvPr id="9220" name="Object 4"/>
          <p:cNvGraphicFramePr>
            <a:graphicFrameLocks noChangeAspect="1"/>
          </p:cNvGraphicFramePr>
          <p:nvPr/>
        </p:nvGraphicFramePr>
        <p:xfrm>
          <a:off x="1524000" y="1350296"/>
          <a:ext cx="2921000" cy="889000"/>
        </p:xfrm>
        <a:graphic>
          <a:graphicData uri="http://schemas.openxmlformats.org/presentationml/2006/ole">
            <mc:AlternateContent xmlns:mc="http://schemas.openxmlformats.org/markup-compatibility/2006">
              <mc:Choice xmlns:v="urn:schemas-microsoft-com:vml" Requires="v">
                <p:oleObj spid="_x0000_s9250" name="Equation" r:id="rId5" imgW="2920680" imgH="888840" progId="Equation.DSMT4">
                  <p:embed/>
                </p:oleObj>
              </mc:Choice>
              <mc:Fallback>
                <p:oleObj name="Equation" r:id="rId5" imgW="2920680" imgH="8888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24000" y="1350296"/>
                        <a:ext cx="29210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2467896" y="2408904"/>
          <a:ext cx="2755900" cy="889000"/>
        </p:xfrm>
        <a:graphic>
          <a:graphicData uri="http://schemas.openxmlformats.org/presentationml/2006/ole">
            <mc:AlternateContent xmlns:mc="http://schemas.openxmlformats.org/markup-compatibility/2006">
              <mc:Choice xmlns:v="urn:schemas-microsoft-com:vml" Requires="v">
                <p:oleObj spid="_x0000_s9251" name="Equation" r:id="rId7" imgW="2755800" imgH="888840" progId="Equation.DSMT4">
                  <p:embed/>
                </p:oleObj>
              </mc:Choice>
              <mc:Fallback>
                <p:oleObj name="Equation" r:id="rId7" imgW="2755800" imgH="8888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67896" y="2408904"/>
                        <a:ext cx="27559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3475704" y="3429000"/>
          <a:ext cx="2070100" cy="1409700"/>
        </p:xfrm>
        <a:graphic>
          <a:graphicData uri="http://schemas.openxmlformats.org/presentationml/2006/ole">
            <mc:AlternateContent xmlns:mc="http://schemas.openxmlformats.org/markup-compatibility/2006">
              <mc:Choice xmlns:v="urn:schemas-microsoft-com:vml" Requires="v">
                <p:oleObj spid="_x0000_s9252" name="Equation" r:id="rId9" imgW="2070000" imgH="1409400" progId="Equation.DSMT4">
                  <p:embed/>
                </p:oleObj>
              </mc:Choice>
              <mc:Fallback>
                <p:oleObj name="Equation" r:id="rId9" imgW="2070000" imgH="14094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475704" y="3429000"/>
                        <a:ext cx="2070100" cy="1409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3958304" y="4978400"/>
          <a:ext cx="812800" cy="965200"/>
        </p:xfrm>
        <a:graphic>
          <a:graphicData uri="http://schemas.openxmlformats.org/presentationml/2006/ole">
            <mc:AlternateContent xmlns:mc="http://schemas.openxmlformats.org/markup-compatibility/2006">
              <mc:Choice xmlns:v="urn:schemas-microsoft-com:vml" Requires="v">
                <p:oleObj spid="_x0000_s9253" name="Equation" r:id="rId11" imgW="812520" imgH="965160" progId="Equation.DSMT4">
                  <p:embed/>
                </p:oleObj>
              </mc:Choice>
              <mc:Fallback>
                <p:oleObj name="Equation" r:id="rId11" imgW="812520" imgH="9651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58304" y="4978400"/>
                        <a:ext cx="8128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4" name="Object 8"/>
          <p:cNvGraphicFramePr>
            <a:graphicFrameLocks noChangeAspect="1"/>
          </p:cNvGraphicFramePr>
          <p:nvPr/>
        </p:nvGraphicFramePr>
        <p:xfrm>
          <a:off x="4800600" y="4953000"/>
          <a:ext cx="812800" cy="939800"/>
        </p:xfrm>
        <a:graphic>
          <a:graphicData uri="http://schemas.openxmlformats.org/presentationml/2006/ole">
            <mc:AlternateContent xmlns:mc="http://schemas.openxmlformats.org/markup-compatibility/2006">
              <mc:Choice xmlns:v="urn:schemas-microsoft-com:vml" Requires="v">
                <p:oleObj spid="_x0000_s9254" name="Equation" r:id="rId13" imgW="812520" imgH="939600" progId="Equation.DSMT4">
                  <p:embed/>
                </p:oleObj>
              </mc:Choice>
              <mc:Fallback>
                <p:oleObj name="Equation" r:id="rId13" imgW="812520" imgH="93960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800600" y="4953000"/>
                        <a:ext cx="8128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582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22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22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Balloon Inflation</a:t>
            </a:r>
          </a:p>
        </p:txBody>
      </p:sp>
      <p:sp>
        <p:nvSpPr>
          <p:cNvPr id="3" name="Content Placeholder 2"/>
          <p:cNvSpPr>
            <a:spLocks noGrp="1"/>
          </p:cNvSpPr>
          <p:nvPr>
            <p:ph idx="1"/>
          </p:nvPr>
        </p:nvSpPr>
        <p:spPr/>
        <p:txBody>
          <a:bodyPr/>
          <a:lstStyle/>
          <a:p>
            <a:r>
              <a:rPr lang="en-US" dirty="0"/>
              <a:t>Suppose that a spherical balloon is inflated by a continuous flow of air from an air compressor at a rate of </a:t>
            </a:r>
            <a:r>
              <a:rPr lang="en-US" dirty="0">
                <a:solidFill>
                  <a:srgbClr val="0000FF"/>
                </a:solidFill>
              </a:rPr>
              <a:t>2 in.</a:t>
            </a:r>
            <a:r>
              <a:rPr lang="en-US" baseline="30000" dirty="0">
                <a:solidFill>
                  <a:srgbClr val="0000FF"/>
                </a:solidFill>
              </a:rPr>
              <a:t>3</a:t>
            </a:r>
            <a:r>
              <a:rPr lang="en-US" dirty="0">
                <a:solidFill>
                  <a:srgbClr val="0000FF"/>
                </a:solidFill>
              </a:rPr>
              <a:t>/sec</a:t>
            </a:r>
            <a:r>
              <a:rPr lang="en-US" dirty="0"/>
              <a:t>.</a:t>
            </a:r>
            <a:r>
              <a:rPr lang="en-US" dirty="0">
                <a:solidFill>
                  <a:srgbClr val="0000FF"/>
                </a:solidFill>
              </a:rPr>
              <a:t> </a:t>
            </a:r>
            <a:r>
              <a:rPr lang="en-US" dirty="0"/>
              <a:t>How fast is the radius of the balloon growing when the radius is </a:t>
            </a:r>
            <a:r>
              <a:rPr lang="en-US" dirty="0">
                <a:solidFill>
                  <a:srgbClr val="0000FF"/>
                </a:solidFill>
              </a:rPr>
              <a:t>3 in.</a:t>
            </a:r>
            <a:r>
              <a:rPr lang="en-US" dirty="0"/>
              <a:t>?</a:t>
            </a:r>
          </a:p>
          <a:p>
            <a:r>
              <a:rPr lang="en-US" b="1" dirty="0"/>
              <a:t>Solution:  </a:t>
            </a:r>
          </a:p>
          <a:p>
            <a:r>
              <a:rPr lang="en-US" dirty="0"/>
              <a:t>We know that                              and </a:t>
            </a:r>
          </a:p>
          <a:p>
            <a:pPr>
              <a:lnSpc>
                <a:spcPct val="200000"/>
              </a:lnSpc>
            </a:pPr>
            <a:r>
              <a:rPr lang="en-US" dirty="0"/>
              <a:t>we want to find </a:t>
            </a:r>
          </a:p>
        </p:txBody>
      </p:sp>
      <p:graphicFrame>
        <p:nvGraphicFramePr>
          <p:cNvPr id="206850" name="Object 2"/>
          <p:cNvGraphicFramePr>
            <a:graphicFrameLocks noChangeAspect="1"/>
          </p:cNvGraphicFramePr>
          <p:nvPr>
            <p:extLst>
              <p:ext uri="{D42A27DB-BD31-4B8C-83A1-F6EECF244321}">
                <p14:modId xmlns:p14="http://schemas.microsoft.com/office/powerpoint/2010/main" val="770026466"/>
              </p:ext>
            </p:extLst>
          </p:nvPr>
        </p:nvGraphicFramePr>
        <p:xfrm>
          <a:off x="2674938" y="3450917"/>
          <a:ext cx="2247900" cy="838200"/>
        </p:xfrm>
        <a:graphic>
          <a:graphicData uri="http://schemas.openxmlformats.org/presentationml/2006/ole">
            <mc:AlternateContent xmlns:mc="http://schemas.openxmlformats.org/markup-compatibility/2006">
              <mc:Choice xmlns:v="urn:schemas-microsoft-com:vml" Requires="v">
                <p:oleObj spid="_x0000_s10252" name="Equation" r:id="rId3" imgW="2247840" imgH="838080" progId="Equation.DSMT4">
                  <p:embed/>
                </p:oleObj>
              </mc:Choice>
              <mc:Fallback>
                <p:oleObj name="Equation" r:id="rId3" imgW="2247840" imgH="838080" progId="Equation.DSMT4">
                  <p:embed/>
                  <p:pic>
                    <p:nvPicPr>
                      <p:cNvPr id="0" name="Object 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74938" y="3450917"/>
                        <a:ext cx="224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851" name="Object 3"/>
          <p:cNvGraphicFramePr>
            <a:graphicFrameLocks noChangeAspect="1"/>
          </p:cNvGraphicFramePr>
          <p:nvPr>
            <p:extLst>
              <p:ext uri="{D42A27DB-BD31-4B8C-83A1-F6EECF244321}">
                <p14:modId xmlns:p14="http://schemas.microsoft.com/office/powerpoint/2010/main" val="3962990559"/>
              </p:ext>
            </p:extLst>
          </p:nvPr>
        </p:nvGraphicFramePr>
        <p:xfrm>
          <a:off x="2868304" y="4267200"/>
          <a:ext cx="508000" cy="838200"/>
        </p:xfrm>
        <a:graphic>
          <a:graphicData uri="http://schemas.openxmlformats.org/presentationml/2006/ole">
            <mc:AlternateContent xmlns:mc="http://schemas.openxmlformats.org/markup-compatibility/2006">
              <mc:Choice xmlns:v="urn:schemas-microsoft-com:vml" Requires="v">
                <p:oleObj spid="_x0000_s10253" name="Equation" r:id="rId5" imgW="507960" imgH="838080" progId="Equation.DSMT4">
                  <p:embed/>
                </p:oleObj>
              </mc:Choice>
              <mc:Fallback>
                <p:oleObj name="Equation" r:id="rId5" imgW="507960" imgH="838080" progId="Equation.DSMT4">
                  <p:embed/>
                  <p:pic>
                    <p:nvPicPr>
                      <p:cNvPr id="0" name="Object 2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68304" y="4267200"/>
                        <a:ext cx="50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206852" name="Picture 4"/>
          <p:cNvPicPr>
            <a:picLocks noChangeAspect="1" noChangeArrowheads="1"/>
          </p:cNvPicPr>
          <p:nvPr/>
        </p:nvPicPr>
        <p:blipFill>
          <a:blip r:embed="rId7" cstate="email"/>
          <a:srcRect/>
          <a:stretch>
            <a:fillRect/>
          </a:stretch>
        </p:blipFill>
        <p:spPr bwMode="auto">
          <a:xfrm>
            <a:off x="5943600" y="2911475"/>
            <a:ext cx="2682875" cy="3032125"/>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0685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068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Balloon Inflation (cont.)</a:t>
            </a:r>
          </a:p>
        </p:txBody>
      </p:sp>
      <p:sp>
        <p:nvSpPr>
          <p:cNvPr id="3" name="Content Placeholder 2"/>
          <p:cNvSpPr>
            <a:spLocks noGrp="1"/>
          </p:cNvSpPr>
          <p:nvPr>
            <p:ph idx="1"/>
          </p:nvPr>
        </p:nvSpPr>
        <p:spPr/>
        <p:txBody>
          <a:bodyPr/>
          <a:lstStyle/>
          <a:p>
            <a:r>
              <a:rPr lang="en-US" dirty="0"/>
              <a:t>The formula for the volume of a sphere is </a:t>
            </a:r>
          </a:p>
        </p:txBody>
      </p:sp>
      <p:graphicFrame>
        <p:nvGraphicFramePr>
          <p:cNvPr id="207874" name="Object 2"/>
          <p:cNvGraphicFramePr>
            <a:graphicFrameLocks noChangeAspect="1"/>
          </p:cNvGraphicFramePr>
          <p:nvPr>
            <p:extLst>
              <p:ext uri="{D42A27DB-BD31-4B8C-83A1-F6EECF244321}">
                <p14:modId xmlns:p14="http://schemas.microsoft.com/office/powerpoint/2010/main" val="2545104637"/>
              </p:ext>
            </p:extLst>
          </p:nvPr>
        </p:nvGraphicFramePr>
        <p:xfrm>
          <a:off x="6600825" y="1131888"/>
          <a:ext cx="1905000" cy="838200"/>
        </p:xfrm>
        <a:graphic>
          <a:graphicData uri="http://schemas.openxmlformats.org/presentationml/2006/ole">
            <mc:AlternateContent xmlns:mc="http://schemas.openxmlformats.org/markup-compatibility/2006">
              <mc:Choice xmlns:v="urn:schemas-microsoft-com:vml" Requires="v">
                <p:oleObj spid="_x0000_s11292" name="Equation" r:id="rId3" imgW="1904760" imgH="838080" progId="Equation.DSMT4">
                  <p:embed/>
                </p:oleObj>
              </mc:Choice>
              <mc:Fallback>
                <p:oleObj name="Equation" r:id="rId3" imgW="1904760" imgH="838080" progId="Equation.DSMT4">
                  <p:embed/>
                  <p:pic>
                    <p:nvPicPr>
                      <p:cNvPr id="0" name="Object 20"/>
                      <p:cNvPicPr>
                        <a:picLocks noChangeAspect="1" noChangeArrowheads="1"/>
                      </p:cNvPicPr>
                      <p:nvPr/>
                    </p:nvPicPr>
                    <p:blipFill>
                      <a:blip r:embed="rId4"/>
                      <a:srcRect/>
                      <a:stretch>
                        <a:fillRect/>
                      </a:stretch>
                    </p:blipFill>
                    <p:spPr bwMode="auto">
                      <a:xfrm>
                        <a:off x="6600825" y="1131888"/>
                        <a:ext cx="1905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Rectangle 5"/>
          <p:cNvSpPr/>
          <p:nvPr/>
        </p:nvSpPr>
        <p:spPr>
          <a:xfrm>
            <a:off x="5181600" y="2131758"/>
            <a:ext cx="3657600" cy="400110"/>
          </a:xfrm>
          <a:prstGeom prst="rect">
            <a:avLst/>
          </a:prstGeom>
        </p:spPr>
        <p:txBody>
          <a:bodyPr>
            <a:spAutoFit/>
          </a:bodyPr>
          <a:lstStyle/>
          <a:p>
            <a:r>
              <a:rPr lang="en-US" sz="2000" dirty="0">
                <a:solidFill>
                  <a:srgbClr val="008080"/>
                </a:solidFill>
              </a:rPr>
              <a:t>Write an equation.</a:t>
            </a:r>
          </a:p>
        </p:txBody>
      </p:sp>
      <p:graphicFrame>
        <p:nvGraphicFramePr>
          <p:cNvPr id="11268" name="Object 4"/>
          <p:cNvGraphicFramePr>
            <a:graphicFrameLocks noChangeAspect="1"/>
          </p:cNvGraphicFramePr>
          <p:nvPr>
            <p:extLst>
              <p:ext uri="{D42A27DB-BD31-4B8C-83A1-F6EECF244321}">
                <p14:modId xmlns:p14="http://schemas.microsoft.com/office/powerpoint/2010/main" val="1563785459"/>
              </p:ext>
            </p:extLst>
          </p:nvPr>
        </p:nvGraphicFramePr>
        <p:xfrm>
          <a:off x="2557463" y="1981200"/>
          <a:ext cx="1346200" cy="838200"/>
        </p:xfrm>
        <a:graphic>
          <a:graphicData uri="http://schemas.openxmlformats.org/presentationml/2006/ole">
            <mc:AlternateContent xmlns:mc="http://schemas.openxmlformats.org/markup-compatibility/2006">
              <mc:Choice xmlns:v="urn:schemas-microsoft-com:vml" Requires="v">
                <p:oleObj spid="_x0000_s11293" name="Equation" r:id="rId5" imgW="1346040" imgH="838080" progId="Equation.DSMT4">
                  <p:embed/>
                </p:oleObj>
              </mc:Choice>
              <mc:Fallback>
                <p:oleObj name="Equation" r:id="rId5" imgW="1346040" imgH="838080" progId="Equation.DSMT4">
                  <p:embed/>
                  <p:pic>
                    <p:nvPicPr>
                      <p:cNvPr id="0" name="Picture 4"/>
                      <p:cNvPicPr>
                        <a:picLocks noChangeAspect="1" noChangeArrowheads="1"/>
                      </p:cNvPicPr>
                      <p:nvPr/>
                    </p:nvPicPr>
                    <p:blipFill>
                      <a:blip r:embed="rId6"/>
                      <a:srcRect/>
                      <a:stretch>
                        <a:fillRect/>
                      </a:stretch>
                    </p:blipFill>
                    <p:spPr bwMode="auto">
                      <a:xfrm>
                        <a:off x="2557463" y="1981200"/>
                        <a:ext cx="1346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9" name="Object 5"/>
          <p:cNvGraphicFramePr>
            <a:graphicFrameLocks noChangeAspect="1"/>
          </p:cNvGraphicFramePr>
          <p:nvPr>
            <p:extLst>
              <p:ext uri="{D42A27DB-BD31-4B8C-83A1-F6EECF244321}">
                <p14:modId xmlns:p14="http://schemas.microsoft.com/office/powerpoint/2010/main" val="2217364799"/>
              </p:ext>
            </p:extLst>
          </p:nvPr>
        </p:nvGraphicFramePr>
        <p:xfrm>
          <a:off x="1906588" y="2971800"/>
          <a:ext cx="2781300" cy="927100"/>
        </p:xfrm>
        <a:graphic>
          <a:graphicData uri="http://schemas.openxmlformats.org/presentationml/2006/ole">
            <mc:AlternateContent xmlns:mc="http://schemas.openxmlformats.org/markup-compatibility/2006">
              <mc:Choice xmlns:v="urn:schemas-microsoft-com:vml" Requires="v">
                <p:oleObj spid="_x0000_s11294" name="Equation" r:id="rId7" imgW="2781000" imgH="927000" progId="Equation.DSMT4">
                  <p:embed/>
                </p:oleObj>
              </mc:Choice>
              <mc:Fallback>
                <p:oleObj name="Equation" r:id="rId7" imgW="2781000" imgH="927000" progId="Equation.DSMT4">
                  <p:embed/>
                  <p:pic>
                    <p:nvPicPr>
                      <p:cNvPr id="0" name="Picture 5"/>
                      <p:cNvPicPr>
                        <a:picLocks noChangeAspect="1" noChangeArrowheads="1"/>
                      </p:cNvPicPr>
                      <p:nvPr/>
                    </p:nvPicPr>
                    <p:blipFill>
                      <a:blip r:embed="rId8"/>
                      <a:srcRect/>
                      <a:stretch>
                        <a:fillRect/>
                      </a:stretch>
                    </p:blipFill>
                    <p:spPr bwMode="auto">
                      <a:xfrm>
                        <a:off x="1906588" y="2971800"/>
                        <a:ext cx="27813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0" name="Object 6"/>
          <p:cNvGraphicFramePr>
            <a:graphicFrameLocks noChangeAspect="1"/>
          </p:cNvGraphicFramePr>
          <p:nvPr>
            <p:extLst>
              <p:ext uri="{D42A27DB-BD31-4B8C-83A1-F6EECF244321}">
                <p14:modId xmlns:p14="http://schemas.microsoft.com/office/powerpoint/2010/main" val="4267428011"/>
              </p:ext>
            </p:extLst>
          </p:nvPr>
        </p:nvGraphicFramePr>
        <p:xfrm>
          <a:off x="2284413" y="4070350"/>
          <a:ext cx="2514600" cy="838200"/>
        </p:xfrm>
        <a:graphic>
          <a:graphicData uri="http://schemas.openxmlformats.org/presentationml/2006/ole">
            <mc:AlternateContent xmlns:mc="http://schemas.openxmlformats.org/markup-compatibility/2006">
              <mc:Choice xmlns:v="urn:schemas-microsoft-com:vml" Requires="v">
                <p:oleObj spid="_x0000_s11295" name="Equation" r:id="rId9" imgW="2514600" imgH="838080" progId="Equation.DSMT4">
                  <p:embed/>
                </p:oleObj>
              </mc:Choice>
              <mc:Fallback>
                <p:oleObj name="Equation" r:id="rId9" imgW="2514600" imgH="838080" progId="Equation.DSMT4">
                  <p:embed/>
                  <p:pic>
                    <p:nvPicPr>
                      <p:cNvPr id="0" name="Picture 6"/>
                      <p:cNvPicPr>
                        <a:picLocks noChangeAspect="1" noChangeArrowheads="1"/>
                      </p:cNvPicPr>
                      <p:nvPr/>
                    </p:nvPicPr>
                    <p:blipFill>
                      <a:blip r:embed="rId10"/>
                      <a:srcRect/>
                      <a:stretch>
                        <a:fillRect/>
                      </a:stretch>
                    </p:blipFill>
                    <p:spPr bwMode="auto">
                      <a:xfrm>
                        <a:off x="2284413" y="4070350"/>
                        <a:ext cx="2514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1" name="Object 7"/>
          <p:cNvGraphicFramePr>
            <a:graphicFrameLocks noChangeAspect="1"/>
          </p:cNvGraphicFramePr>
          <p:nvPr>
            <p:extLst>
              <p:ext uri="{D42A27DB-BD31-4B8C-83A1-F6EECF244321}">
                <p14:modId xmlns:p14="http://schemas.microsoft.com/office/powerpoint/2010/main" val="3327191837"/>
              </p:ext>
            </p:extLst>
          </p:nvPr>
        </p:nvGraphicFramePr>
        <p:xfrm>
          <a:off x="2312988" y="5105400"/>
          <a:ext cx="2057400" cy="838200"/>
        </p:xfrm>
        <a:graphic>
          <a:graphicData uri="http://schemas.openxmlformats.org/presentationml/2006/ole">
            <mc:AlternateContent xmlns:mc="http://schemas.openxmlformats.org/markup-compatibility/2006">
              <mc:Choice xmlns:v="urn:schemas-microsoft-com:vml" Requires="v">
                <p:oleObj spid="_x0000_s11296" name="Equation" r:id="rId11" imgW="2057400" imgH="838080" progId="Equation.DSMT4">
                  <p:embed/>
                </p:oleObj>
              </mc:Choice>
              <mc:Fallback>
                <p:oleObj name="Equation" r:id="rId11" imgW="2057400" imgH="838080" progId="Equation.DSMT4">
                  <p:embed/>
                  <p:pic>
                    <p:nvPicPr>
                      <p:cNvPr id="0" name="Picture 7"/>
                      <p:cNvPicPr>
                        <a:picLocks noChangeAspect="1" noChangeArrowheads="1"/>
                      </p:cNvPicPr>
                      <p:nvPr/>
                    </p:nvPicPr>
                    <p:blipFill>
                      <a:blip r:embed="rId12"/>
                      <a:srcRect/>
                      <a:stretch>
                        <a:fillRect/>
                      </a:stretch>
                    </p:blipFill>
                    <p:spPr bwMode="auto">
                      <a:xfrm>
                        <a:off x="2312988" y="5105400"/>
                        <a:ext cx="2057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 name="Rectangle 10"/>
          <p:cNvSpPr/>
          <p:nvPr/>
        </p:nvSpPr>
        <p:spPr>
          <a:xfrm>
            <a:off x="5181600" y="3254514"/>
            <a:ext cx="3657600" cy="707886"/>
          </a:xfrm>
          <a:prstGeom prst="rect">
            <a:avLst/>
          </a:prstGeom>
        </p:spPr>
        <p:txBody>
          <a:bodyPr>
            <a:spAutoFit/>
          </a:bodyPr>
          <a:lstStyle/>
          <a:p>
            <a:r>
              <a:rPr lang="en-US" sz="2000" dirty="0">
                <a:solidFill>
                  <a:srgbClr val="008080"/>
                </a:solidFill>
              </a:rPr>
              <a:t>Differentiate both sides of the equation with respect to </a:t>
            </a:r>
            <a:r>
              <a:rPr lang="en-US" sz="2000" i="1" dirty="0">
                <a:solidFill>
                  <a:srgbClr val="008080"/>
                </a:solidFill>
              </a:rPr>
              <a:t>t.</a:t>
            </a:r>
          </a:p>
        </p:txBody>
      </p:sp>
      <p:sp>
        <p:nvSpPr>
          <p:cNvPr id="12" name="Rectangle 11"/>
          <p:cNvSpPr/>
          <p:nvPr/>
        </p:nvSpPr>
        <p:spPr>
          <a:xfrm>
            <a:off x="5181600" y="4400490"/>
            <a:ext cx="3657600" cy="400110"/>
          </a:xfrm>
          <a:prstGeom prst="rect">
            <a:avLst/>
          </a:prstGeom>
        </p:spPr>
        <p:txBody>
          <a:bodyPr>
            <a:spAutoFit/>
          </a:bodyPr>
          <a:lstStyle/>
          <a:p>
            <a:r>
              <a:rPr lang="en-US" sz="2000" dirty="0">
                <a:solidFill>
                  <a:srgbClr val="008080"/>
                </a:solidFill>
              </a:rPr>
              <a:t>Use implicit differentiation.</a:t>
            </a:r>
          </a:p>
        </p:txBody>
      </p:sp>
      <p:cxnSp>
        <p:nvCxnSpPr>
          <p:cNvPr id="14" name="Straight Connector 13"/>
          <p:cNvCxnSpPr/>
          <p:nvPr/>
        </p:nvCxnSpPr>
        <p:spPr>
          <a:xfrm rot="5400000">
            <a:off x="3657600" y="4343400"/>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3048000" y="4648200"/>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26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7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2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1" grpId="0"/>
      <p:bldP spid="1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Balloon Inflation (cont.)</a:t>
            </a:r>
          </a:p>
        </p:txBody>
      </p:sp>
      <p:sp>
        <p:nvSpPr>
          <p:cNvPr id="3" name="Content Placeholder 2"/>
          <p:cNvSpPr>
            <a:spLocks noGrp="1"/>
          </p:cNvSpPr>
          <p:nvPr>
            <p:ph idx="1"/>
          </p:nvPr>
        </p:nvSpPr>
        <p:spPr/>
        <p:txBody>
          <a:bodyPr/>
          <a:lstStyle/>
          <a:p>
            <a:r>
              <a:rPr lang="en-US" dirty="0"/>
              <a:t>Now substitute                and</a:t>
            </a:r>
            <a:r>
              <a:rPr lang="en-US" i="1" dirty="0"/>
              <a:t> </a:t>
            </a:r>
            <a:r>
              <a:rPr lang="en-US" i="1" dirty="0">
                <a:solidFill>
                  <a:srgbClr val="FF00FF"/>
                </a:solidFill>
              </a:rPr>
              <a:t>r </a:t>
            </a:r>
            <a:r>
              <a:rPr lang="en-US" dirty="0">
                <a:solidFill>
                  <a:srgbClr val="FF00FF"/>
                </a:solidFill>
              </a:rPr>
              <a:t>= 3</a:t>
            </a:r>
            <a:r>
              <a:rPr lang="en-US" dirty="0"/>
              <a:t>.</a:t>
            </a:r>
            <a:r>
              <a:rPr lang="en-US" i="1" dirty="0"/>
              <a:t> </a:t>
            </a:r>
          </a:p>
          <a:p>
            <a:endParaRPr lang="en-US" i="1" dirty="0"/>
          </a:p>
          <a:p>
            <a:endParaRPr lang="en-US" i="1" dirty="0"/>
          </a:p>
          <a:p>
            <a:endParaRPr lang="en-US" i="1" dirty="0"/>
          </a:p>
          <a:p>
            <a:endParaRPr lang="en-US" i="1" dirty="0"/>
          </a:p>
          <a:p>
            <a:endParaRPr lang="en-US" i="1" dirty="0"/>
          </a:p>
          <a:p>
            <a:r>
              <a:rPr lang="en-US" dirty="0"/>
              <a:t>Therefore,</a:t>
            </a:r>
          </a:p>
        </p:txBody>
      </p:sp>
      <p:graphicFrame>
        <p:nvGraphicFramePr>
          <p:cNvPr id="208898" name="Object 2"/>
          <p:cNvGraphicFramePr>
            <a:graphicFrameLocks noChangeAspect="1"/>
          </p:cNvGraphicFramePr>
          <p:nvPr/>
        </p:nvGraphicFramePr>
        <p:xfrm>
          <a:off x="2882900" y="1143000"/>
          <a:ext cx="1003300" cy="838200"/>
        </p:xfrm>
        <a:graphic>
          <a:graphicData uri="http://schemas.openxmlformats.org/presentationml/2006/ole">
            <mc:AlternateContent xmlns:mc="http://schemas.openxmlformats.org/markup-compatibility/2006">
              <mc:Choice xmlns:v="urn:schemas-microsoft-com:vml" Requires="v">
                <p:oleObj spid="_x0000_s12326" name="Equation" r:id="rId3" imgW="1002865" imgH="837836" progId="Equation.DSMT4">
                  <p:embed/>
                </p:oleObj>
              </mc:Choice>
              <mc:Fallback>
                <p:oleObj name="Equation" r:id="rId3" imgW="1002865" imgH="837836" progId="Equation.DSMT4">
                  <p:embed/>
                  <p:pic>
                    <p:nvPicPr>
                      <p:cNvPr id="0" name="Object 3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82900" y="1143000"/>
                        <a:ext cx="1003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8900" name="Object 4"/>
          <p:cNvGraphicFramePr>
            <a:graphicFrameLocks noChangeAspect="1"/>
          </p:cNvGraphicFramePr>
          <p:nvPr>
            <p:extLst>
              <p:ext uri="{D42A27DB-BD31-4B8C-83A1-F6EECF244321}">
                <p14:modId xmlns:p14="http://schemas.microsoft.com/office/powerpoint/2010/main" val="1732717641"/>
              </p:ext>
            </p:extLst>
          </p:nvPr>
        </p:nvGraphicFramePr>
        <p:xfrm>
          <a:off x="5562600" y="2391392"/>
          <a:ext cx="1371600" cy="622300"/>
        </p:xfrm>
        <a:graphic>
          <a:graphicData uri="http://schemas.openxmlformats.org/presentationml/2006/ole">
            <mc:AlternateContent xmlns:mc="http://schemas.openxmlformats.org/markup-compatibility/2006">
              <mc:Choice xmlns:v="urn:schemas-microsoft-com:vml" Requires="v">
                <p:oleObj spid="_x0000_s12327" name="Equation" r:id="rId5" imgW="1371600" imgH="622300" progId="Equation.DSMT4">
                  <p:embed/>
                </p:oleObj>
              </mc:Choice>
              <mc:Fallback>
                <p:oleObj name="Equation" r:id="rId5" imgW="1371600" imgH="622300" progId="Equation.DSMT4">
                  <p:embed/>
                  <p:pic>
                    <p:nvPicPr>
                      <p:cNvPr id="0" name="Object 4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62600" y="2391392"/>
                        <a:ext cx="13716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8901" name="Object 5"/>
          <p:cNvGraphicFramePr>
            <a:graphicFrameLocks noChangeAspect="1"/>
          </p:cNvGraphicFramePr>
          <p:nvPr>
            <p:extLst>
              <p:ext uri="{D42A27DB-BD31-4B8C-83A1-F6EECF244321}">
                <p14:modId xmlns:p14="http://schemas.microsoft.com/office/powerpoint/2010/main" val="1229077568"/>
              </p:ext>
            </p:extLst>
          </p:nvPr>
        </p:nvGraphicFramePr>
        <p:xfrm>
          <a:off x="2266950" y="4854575"/>
          <a:ext cx="4610100" cy="838200"/>
        </p:xfrm>
        <a:graphic>
          <a:graphicData uri="http://schemas.openxmlformats.org/presentationml/2006/ole">
            <mc:AlternateContent xmlns:mc="http://schemas.openxmlformats.org/markup-compatibility/2006">
              <mc:Choice xmlns:v="urn:schemas-microsoft-com:vml" Requires="v">
                <p:oleObj spid="_x0000_s12328" name="Equation" r:id="rId7" imgW="4609800" imgH="838080" progId="Equation.DSMT4">
                  <p:embed/>
                </p:oleObj>
              </mc:Choice>
              <mc:Fallback>
                <p:oleObj name="Equation" r:id="rId7" imgW="4609800" imgH="838080" progId="Equation.DSMT4">
                  <p:embed/>
                  <p:pic>
                    <p:nvPicPr>
                      <p:cNvPr id="0" name="Object 41"/>
                      <p:cNvPicPr>
                        <a:picLocks noChangeAspect="1" noChangeArrowheads="1"/>
                      </p:cNvPicPr>
                      <p:nvPr/>
                    </p:nvPicPr>
                    <p:blipFill>
                      <a:blip r:embed="rId8"/>
                      <a:srcRect/>
                      <a:stretch>
                        <a:fillRect/>
                      </a:stretch>
                    </p:blipFill>
                    <p:spPr bwMode="auto">
                      <a:xfrm>
                        <a:off x="2266950" y="4854575"/>
                        <a:ext cx="4610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4" name="Object 6"/>
          <p:cNvGraphicFramePr>
            <a:graphicFrameLocks noChangeAspect="1"/>
          </p:cNvGraphicFramePr>
          <p:nvPr>
            <p:extLst>
              <p:ext uri="{D42A27DB-BD31-4B8C-83A1-F6EECF244321}">
                <p14:modId xmlns:p14="http://schemas.microsoft.com/office/powerpoint/2010/main" val="250902341"/>
              </p:ext>
            </p:extLst>
          </p:nvPr>
        </p:nvGraphicFramePr>
        <p:xfrm>
          <a:off x="2501900" y="2209800"/>
          <a:ext cx="1943100" cy="838200"/>
        </p:xfrm>
        <a:graphic>
          <a:graphicData uri="http://schemas.openxmlformats.org/presentationml/2006/ole">
            <mc:AlternateContent xmlns:mc="http://schemas.openxmlformats.org/markup-compatibility/2006">
              <mc:Choice xmlns:v="urn:schemas-microsoft-com:vml" Requires="v">
                <p:oleObj spid="_x0000_s12329" name="Equation" r:id="rId9" imgW="1942920" imgH="838080" progId="Equation.DSMT4">
                  <p:embed/>
                </p:oleObj>
              </mc:Choice>
              <mc:Fallback>
                <p:oleObj name="Equation" r:id="rId9" imgW="1942920" imgH="838080" progId="Equation.DSMT4">
                  <p:embed/>
                  <p:pic>
                    <p:nvPicPr>
                      <p:cNvPr id="0" name="Picture 6"/>
                      <p:cNvPicPr>
                        <a:picLocks noChangeAspect="1" noChangeArrowheads="1"/>
                      </p:cNvPicPr>
                      <p:nvPr/>
                    </p:nvPicPr>
                    <p:blipFill>
                      <a:blip r:embed="rId10"/>
                      <a:srcRect/>
                      <a:stretch>
                        <a:fillRect/>
                      </a:stretch>
                    </p:blipFill>
                    <p:spPr bwMode="auto">
                      <a:xfrm>
                        <a:off x="2501900" y="2209800"/>
                        <a:ext cx="1943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5" name="Object 7"/>
          <p:cNvGraphicFramePr>
            <a:graphicFrameLocks noChangeAspect="1"/>
          </p:cNvGraphicFramePr>
          <p:nvPr>
            <p:extLst>
              <p:ext uri="{D42A27DB-BD31-4B8C-83A1-F6EECF244321}">
                <p14:modId xmlns:p14="http://schemas.microsoft.com/office/powerpoint/2010/main" val="3046522842"/>
              </p:ext>
            </p:extLst>
          </p:nvPr>
        </p:nvGraphicFramePr>
        <p:xfrm>
          <a:off x="2030413" y="3252788"/>
          <a:ext cx="1397000" cy="838200"/>
        </p:xfrm>
        <a:graphic>
          <a:graphicData uri="http://schemas.openxmlformats.org/presentationml/2006/ole">
            <mc:AlternateContent xmlns:mc="http://schemas.openxmlformats.org/markup-compatibility/2006">
              <mc:Choice xmlns:v="urn:schemas-microsoft-com:vml" Requires="v">
                <p:oleObj spid="_x0000_s12330" name="Equation" r:id="rId11" imgW="1396800" imgH="838080" progId="Equation.DSMT4">
                  <p:embed/>
                </p:oleObj>
              </mc:Choice>
              <mc:Fallback>
                <p:oleObj name="Equation" r:id="rId11" imgW="1396800" imgH="838080" progId="Equation.DSMT4">
                  <p:embed/>
                  <p:pic>
                    <p:nvPicPr>
                      <p:cNvPr id="0" name="Picture 7"/>
                      <p:cNvPicPr>
                        <a:picLocks noChangeAspect="1" noChangeArrowheads="1"/>
                      </p:cNvPicPr>
                      <p:nvPr/>
                    </p:nvPicPr>
                    <p:blipFill>
                      <a:blip r:embed="rId12"/>
                      <a:srcRect/>
                      <a:stretch>
                        <a:fillRect/>
                      </a:stretch>
                    </p:blipFill>
                    <p:spPr bwMode="auto">
                      <a:xfrm>
                        <a:off x="2030413" y="3252788"/>
                        <a:ext cx="1397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6" name="Object 8"/>
          <p:cNvGraphicFramePr>
            <a:graphicFrameLocks noChangeAspect="1"/>
          </p:cNvGraphicFramePr>
          <p:nvPr/>
        </p:nvGraphicFramePr>
        <p:xfrm>
          <a:off x="2057400" y="3200400"/>
          <a:ext cx="152400" cy="215900"/>
        </p:xfrm>
        <a:graphic>
          <a:graphicData uri="http://schemas.openxmlformats.org/presentationml/2006/ole">
            <mc:AlternateContent xmlns:mc="http://schemas.openxmlformats.org/markup-compatibility/2006">
              <mc:Choice xmlns:v="urn:schemas-microsoft-com:vml" Requires="v">
                <p:oleObj spid="_x0000_s12331" name="Equation" r:id="rId13" imgW="152280" imgH="215640" progId="Equation.DSMT4">
                  <p:embed/>
                </p:oleObj>
              </mc:Choice>
              <mc:Fallback>
                <p:oleObj name="Equation" r:id="rId13" imgW="152280" imgH="21564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057400" y="3200400"/>
                        <a:ext cx="1524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7" name="Object 9"/>
          <p:cNvGraphicFramePr>
            <a:graphicFrameLocks noChangeAspect="1"/>
          </p:cNvGraphicFramePr>
          <p:nvPr/>
        </p:nvGraphicFramePr>
        <p:xfrm>
          <a:off x="1705896" y="3947652"/>
          <a:ext cx="279400" cy="228600"/>
        </p:xfrm>
        <a:graphic>
          <a:graphicData uri="http://schemas.openxmlformats.org/presentationml/2006/ole">
            <mc:AlternateContent xmlns:mc="http://schemas.openxmlformats.org/markup-compatibility/2006">
              <mc:Choice xmlns:v="urn:schemas-microsoft-com:vml" Requires="v">
                <p:oleObj spid="_x0000_s12332" name="Equation" r:id="rId15" imgW="279360" imgH="228600" progId="Equation.DSMT4">
                  <p:embed/>
                </p:oleObj>
              </mc:Choice>
              <mc:Fallback>
                <p:oleObj name="Equation" r:id="rId15" imgW="279360" imgH="22860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705896" y="3947652"/>
                        <a:ext cx="2794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3" name="Straight Connector 12"/>
          <p:cNvCxnSpPr/>
          <p:nvPr/>
        </p:nvCxnSpPr>
        <p:spPr>
          <a:xfrm rot="5400000">
            <a:off x="2218404" y="3299952"/>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flipV="1">
            <a:off x="2057400" y="3733800"/>
            <a:ext cx="381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890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229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29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29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089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a:t>Example 5: Airplane Holding Pattern</a:t>
            </a:r>
            <a:endParaRPr lang="en-US" dirty="0"/>
          </a:p>
        </p:txBody>
      </p:sp>
      <p:sp>
        <p:nvSpPr>
          <p:cNvPr id="3" name="Content Placeholder 2"/>
          <p:cNvSpPr>
            <a:spLocks noGrp="1"/>
          </p:cNvSpPr>
          <p:nvPr>
            <p:ph idx="1"/>
          </p:nvPr>
        </p:nvSpPr>
        <p:spPr/>
        <p:txBody>
          <a:bodyPr/>
          <a:lstStyle/>
          <a:p>
            <a:r>
              <a:rPr lang="en-US" dirty="0"/>
              <a:t>An airplane is flying in a circular “holding” pattern with a radius of 2 miles. The path of the plane can be described by the equation </a:t>
            </a:r>
          </a:p>
          <a:p>
            <a:pPr>
              <a:spcBef>
                <a:spcPts val="0"/>
              </a:spcBef>
            </a:pPr>
            <a:r>
              <a:rPr lang="en-US" i="1" dirty="0">
                <a:solidFill>
                  <a:srgbClr val="0000FF"/>
                </a:solidFill>
              </a:rPr>
              <a:t>x</a:t>
            </a:r>
            <a:r>
              <a:rPr lang="en-US" baseline="30000" dirty="0">
                <a:solidFill>
                  <a:srgbClr val="0000FF"/>
                </a:solidFill>
              </a:rPr>
              <a:t>2</a:t>
            </a:r>
            <a:r>
              <a:rPr lang="en-US" dirty="0">
                <a:solidFill>
                  <a:srgbClr val="0000FF"/>
                </a:solidFill>
              </a:rPr>
              <a:t> + </a:t>
            </a:r>
            <a:r>
              <a:rPr lang="en-US" i="1" dirty="0">
                <a:solidFill>
                  <a:srgbClr val="0000FF"/>
                </a:solidFill>
              </a:rPr>
              <a:t>y</a:t>
            </a:r>
            <a:r>
              <a:rPr lang="en-US" baseline="30000" dirty="0">
                <a:solidFill>
                  <a:srgbClr val="0000FF"/>
                </a:solidFill>
              </a:rPr>
              <a:t>2</a:t>
            </a:r>
            <a:r>
              <a:rPr lang="en-US" dirty="0">
                <a:solidFill>
                  <a:srgbClr val="0000FF"/>
                </a:solidFill>
              </a:rPr>
              <a:t> = 4</a:t>
            </a:r>
            <a:r>
              <a:rPr lang="en-US" dirty="0"/>
              <a:t>. When the plane is </a:t>
            </a:r>
          </a:p>
          <a:p>
            <a:pPr>
              <a:spcBef>
                <a:spcPts val="0"/>
              </a:spcBef>
            </a:pPr>
            <a:r>
              <a:rPr lang="en-US" dirty="0"/>
              <a:t>at the point              </a:t>
            </a:r>
            <a:r>
              <a:rPr lang="en-US" dirty="0">
                <a:solidFill>
                  <a:srgbClr val="0000FF"/>
                </a:solidFill>
              </a:rPr>
              <a:t>miles</a:t>
            </a:r>
            <a:r>
              <a:rPr lang="en-US" dirty="0"/>
              <a:t> and </a:t>
            </a:r>
          </a:p>
          <a:p>
            <a:pPr>
              <a:spcBef>
                <a:spcPts val="0"/>
              </a:spcBef>
            </a:pPr>
            <a:r>
              <a:rPr lang="en-US" i="1" dirty="0">
                <a:solidFill>
                  <a:srgbClr val="0000FF"/>
                </a:solidFill>
              </a:rPr>
              <a:t>y</a:t>
            </a:r>
            <a:r>
              <a:rPr lang="en-US" dirty="0">
                <a:solidFill>
                  <a:srgbClr val="0000FF"/>
                </a:solidFill>
              </a:rPr>
              <a:t> = 1 mile</a:t>
            </a:r>
            <a:r>
              <a:rPr lang="en-US" dirty="0"/>
              <a:t>, as shown in the </a:t>
            </a:r>
          </a:p>
          <a:p>
            <a:pPr>
              <a:spcBef>
                <a:spcPts val="0"/>
              </a:spcBef>
            </a:pPr>
            <a:r>
              <a:rPr lang="en-US" dirty="0"/>
              <a:t>figure, it is traveling north at </a:t>
            </a:r>
          </a:p>
          <a:p>
            <a:pPr>
              <a:spcBef>
                <a:spcPts val="0"/>
              </a:spcBef>
            </a:pPr>
            <a:r>
              <a:rPr lang="en-US" dirty="0"/>
              <a:t>300 mph. How fast is it </a:t>
            </a:r>
          </a:p>
          <a:p>
            <a:pPr>
              <a:spcBef>
                <a:spcPts val="0"/>
              </a:spcBef>
            </a:pPr>
            <a:r>
              <a:rPr lang="en-US" dirty="0"/>
              <a:t>traveling west?</a:t>
            </a:r>
          </a:p>
        </p:txBody>
      </p:sp>
      <p:graphicFrame>
        <p:nvGraphicFramePr>
          <p:cNvPr id="209922" name="Object 2"/>
          <p:cNvGraphicFramePr>
            <a:graphicFrameLocks noChangeAspect="1"/>
          </p:cNvGraphicFramePr>
          <p:nvPr/>
        </p:nvGraphicFramePr>
        <p:xfrm>
          <a:off x="2280312" y="2971800"/>
          <a:ext cx="990600" cy="444500"/>
        </p:xfrm>
        <a:graphic>
          <a:graphicData uri="http://schemas.openxmlformats.org/presentationml/2006/ole">
            <mc:AlternateContent xmlns:mc="http://schemas.openxmlformats.org/markup-compatibility/2006">
              <mc:Choice xmlns:v="urn:schemas-microsoft-com:vml" Requires="v">
                <p:oleObj spid="_x0000_s13319" name="Equation" r:id="rId3" imgW="990170" imgH="444307" progId="Equation.DSMT4">
                  <p:embed/>
                </p:oleObj>
              </mc:Choice>
              <mc:Fallback>
                <p:oleObj name="Equation" r:id="rId3" imgW="990170" imgH="444307" progId="Equation.DSMT4">
                  <p:embed/>
                  <p:pic>
                    <p:nvPicPr>
                      <p:cNvPr id="0" name="Object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0312" y="2971800"/>
                        <a:ext cx="9906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209923" name="Picture 3"/>
          <p:cNvPicPr>
            <a:picLocks noChangeAspect="1" noChangeArrowheads="1"/>
          </p:cNvPicPr>
          <p:nvPr/>
        </p:nvPicPr>
        <p:blipFill>
          <a:blip r:embed="rId5" cstate="email"/>
          <a:srcRect/>
          <a:stretch>
            <a:fillRect/>
          </a:stretch>
        </p:blipFill>
        <p:spPr bwMode="auto">
          <a:xfrm>
            <a:off x="4800600" y="2270125"/>
            <a:ext cx="3992563" cy="36734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a:t>Example 5: Airplane Holding Pattern (cont.)</a:t>
            </a:r>
            <a:endParaRPr lang="en-US" dirty="0"/>
          </a:p>
        </p:txBody>
      </p:sp>
      <p:sp>
        <p:nvSpPr>
          <p:cNvPr id="3" name="Content Placeholder 2"/>
          <p:cNvSpPr>
            <a:spLocks noGrp="1"/>
          </p:cNvSpPr>
          <p:nvPr>
            <p:ph idx="1"/>
          </p:nvPr>
        </p:nvSpPr>
        <p:spPr/>
        <p:txBody>
          <a:bodyPr/>
          <a:lstStyle/>
          <a:p>
            <a:r>
              <a:rPr lang="en-US" b="1" dirty="0"/>
              <a:t>Solution: </a:t>
            </a:r>
          </a:p>
          <a:p>
            <a:r>
              <a:rPr lang="en-US" dirty="0"/>
              <a:t>Differentiating both sides of the equation </a:t>
            </a:r>
            <a:r>
              <a:rPr lang="en-US" i="1" dirty="0">
                <a:solidFill>
                  <a:srgbClr val="0000FF"/>
                </a:solidFill>
              </a:rPr>
              <a:t>x</a:t>
            </a:r>
            <a:r>
              <a:rPr lang="en-US" baseline="30000" dirty="0">
                <a:solidFill>
                  <a:srgbClr val="0000FF"/>
                </a:solidFill>
              </a:rPr>
              <a:t>2</a:t>
            </a:r>
            <a:r>
              <a:rPr lang="en-US" dirty="0">
                <a:solidFill>
                  <a:srgbClr val="0000FF"/>
                </a:solidFill>
              </a:rPr>
              <a:t> + </a:t>
            </a:r>
            <a:r>
              <a:rPr lang="en-US" i="1" dirty="0">
                <a:solidFill>
                  <a:srgbClr val="0000FF"/>
                </a:solidFill>
              </a:rPr>
              <a:t>y</a:t>
            </a:r>
            <a:r>
              <a:rPr lang="en-US" baseline="30000" dirty="0">
                <a:solidFill>
                  <a:srgbClr val="0000FF"/>
                </a:solidFill>
              </a:rPr>
              <a:t>2</a:t>
            </a:r>
            <a:r>
              <a:rPr lang="en-US" dirty="0">
                <a:solidFill>
                  <a:srgbClr val="0000FF"/>
                </a:solidFill>
              </a:rPr>
              <a:t> = 4 </a:t>
            </a:r>
            <a:r>
              <a:rPr lang="en-US" dirty="0"/>
              <a:t>with respect to </a:t>
            </a:r>
            <a:r>
              <a:rPr lang="en-US" i="1" dirty="0"/>
              <a:t>t</a:t>
            </a:r>
            <a:r>
              <a:rPr lang="en-US" dirty="0"/>
              <a:t> gives </a:t>
            </a:r>
          </a:p>
        </p:txBody>
      </p:sp>
      <p:sp>
        <p:nvSpPr>
          <p:cNvPr id="5" name="Rectangle 4"/>
          <p:cNvSpPr/>
          <p:nvPr/>
        </p:nvSpPr>
        <p:spPr>
          <a:xfrm>
            <a:off x="5257800" y="4191000"/>
            <a:ext cx="3657600" cy="400110"/>
          </a:xfrm>
          <a:prstGeom prst="rect">
            <a:avLst/>
          </a:prstGeom>
        </p:spPr>
        <p:txBody>
          <a:bodyPr>
            <a:spAutoFit/>
          </a:bodyPr>
          <a:lstStyle/>
          <a:p>
            <a:r>
              <a:rPr lang="en-US" sz="2000" dirty="0">
                <a:solidFill>
                  <a:srgbClr val="008080"/>
                </a:solidFill>
              </a:rPr>
              <a:t>Use the Sum and Difference Rule. </a:t>
            </a:r>
          </a:p>
        </p:txBody>
      </p:sp>
      <p:graphicFrame>
        <p:nvGraphicFramePr>
          <p:cNvPr id="14339" name="Object 3"/>
          <p:cNvGraphicFramePr>
            <a:graphicFrameLocks noChangeAspect="1"/>
          </p:cNvGraphicFramePr>
          <p:nvPr/>
        </p:nvGraphicFramePr>
        <p:xfrm>
          <a:off x="2086896" y="2971800"/>
          <a:ext cx="2806700" cy="838200"/>
        </p:xfrm>
        <a:graphic>
          <a:graphicData uri="http://schemas.openxmlformats.org/presentationml/2006/ole">
            <mc:AlternateContent xmlns:mc="http://schemas.openxmlformats.org/markup-compatibility/2006">
              <mc:Choice xmlns:v="urn:schemas-microsoft-com:vml" Requires="v">
                <p:oleObj spid="_x0000_s14354" name="Equation" r:id="rId3" imgW="2806560" imgH="838080" progId="Equation.DSMT4">
                  <p:embed/>
                </p:oleObj>
              </mc:Choice>
              <mc:Fallback>
                <p:oleObj name="Equation" r:id="rId3" imgW="280656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86896" y="2971800"/>
                        <a:ext cx="280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0" name="Object 4"/>
          <p:cNvGraphicFramePr>
            <a:graphicFrameLocks noChangeAspect="1"/>
          </p:cNvGraphicFramePr>
          <p:nvPr/>
        </p:nvGraphicFramePr>
        <p:xfrm>
          <a:off x="1447800" y="3915696"/>
          <a:ext cx="3441700" cy="838200"/>
        </p:xfrm>
        <a:graphic>
          <a:graphicData uri="http://schemas.openxmlformats.org/presentationml/2006/ole">
            <mc:AlternateContent xmlns:mc="http://schemas.openxmlformats.org/markup-compatibility/2006">
              <mc:Choice xmlns:v="urn:schemas-microsoft-com:vml" Requires="v">
                <p:oleObj spid="_x0000_s14355" name="Equation" r:id="rId5" imgW="3441600" imgH="838080" progId="Equation.DSMT4">
                  <p:embed/>
                </p:oleObj>
              </mc:Choice>
              <mc:Fallback>
                <p:oleObj name="Equation" r:id="rId5" imgW="344160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47800" y="3915696"/>
                        <a:ext cx="3441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1" name="Object 5"/>
          <p:cNvGraphicFramePr>
            <a:graphicFrameLocks noChangeAspect="1"/>
          </p:cNvGraphicFramePr>
          <p:nvPr/>
        </p:nvGraphicFramePr>
        <p:xfrm>
          <a:off x="1796844" y="4876800"/>
          <a:ext cx="2514600" cy="838200"/>
        </p:xfrm>
        <a:graphic>
          <a:graphicData uri="http://schemas.openxmlformats.org/presentationml/2006/ole">
            <mc:AlternateContent xmlns:mc="http://schemas.openxmlformats.org/markup-compatibility/2006">
              <mc:Choice xmlns:v="urn:schemas-microsoft-com:vml" Requires="v">
                <p:oleObj spid="_x0000_s14356" name="Equation" r:id="rId7" imgW="2514600" imgH="838080" progId="Equation.DSMT4">
                  <p:embed/>
                </p:oleObj>
              </mc:Choice>
              <mc:Fallback>
                <p:oleObj name="Equation" r:id="rId7" imgW="251460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96844" y="4876800"/>
                        <a:ext cx="2514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 name="Rectangle 8"/>
          <p:cNvSpPr/>
          <p:nvPr/>
        </p:nvSpPr>
        <p:spPr>
          <a:xfrm>
            <a:off x="5257800" y="5115786"/>
            <a:ext cx="3657600" cy="400110"/>
          </a:xfrm>
          <a:prstGeom prst="rect">
            <a:avLst/>
          </a:prstGeom>
        </p:spPr>
        <p:txBody>
          <a:bodyPr>
            <a:spAutoFit/>
          </a:bodyPr>
          <a:lstStyle/>
          <a:p>
            <a:r>
              <a:rPr lang="en-US" sz="2000" dirty="0">
                <a:solidFill>
                  <a:srgbClr val="008080"/>
                </a:solidFill>
              </a:rPr>
              <a:t>Apply implicit differentiation.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3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4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434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a:t>Example 5: Airplane Holding Pattern (cont.)</a:t>
            </a:r>
            <a:endParaRPr lang="en-US" dirty="0"/>
          </a:p>
        </p:txBody>
      </p:sp>
      <p:sp>
        <p:nvSpPr>
          <p:cNvPr id="3" name="Content Placeholder 2"/>
          <p:cNvSpPr>
            <a:spLocks noGrp="1"/>
          </p:cNvSpPr>
          <p:nvPr>
            <p:ph idx="1"/>
          </p:nvPr>
        </p:nvSpPr>
        <p:spPr/>
        <p:txBody>
          <a:bodyPr/>
          <a:lstStyle/>
          <a:p>
            <a:r>
              <a:rPr lang="en-US" dirty="0"/>
              <a:t>Substituting</a:t>
            </a:r>
          </a:p>
          <a:p>
            <a:endParaRPr lang="en-US" dirty="0"/>
          </a:p>
          <a:p>
            <a:endParaRPr lang="en-US" dirty="0"/>
          </a:p>
          <a:p>
            <a:endParaRPr lang="en-US" dirty="0"/>
          </a:p>
          <a:p>
            <a:endParaRPr lang="en-US" dirty="0"/>
          </a:p>
          <a:p>
            <a:endParaRPr lang="en-US" dirty="0"/>
          </a:p>
          <a:p>
            <a:r>
              <a:rPr lang="en-US" dirty="0"/>
              <a:t>The plane is traveling west (in the negative </a:t>
            </a:r>
            <a:r>
              <a:rPr lang="en-US" i="1" dirty="0"/>
              <a:t>x </a:t>
            </a:r>
            <a:r>
              <a:rPr lang="en-US" dirty="0"/>
              <a:t>direction) </a:t>
            </a:r>
          </a:p>
          <a:p>
            <a:r>
              <a:rPr lang="en-US" dirty="0"/>
              <a:t>at a rate of </a:t>
            </a:r>
          </a:p>
        </p:txBody>
      </p:sp>
      <p:graphicFrame>
        <p:nvGraphicFramePr>
          <p:cNvPr id="211970" name="Object 2"/>
          <p:cNvGraphicFramePr>
            <a:graphicFrameLocks noChangeAspect="1"/>
          </p:cNvGraphicFramePr>
          <p:nvPr>
            <p:extLst>
              <p:ext uri="{D42A27DB-BD31-4B8C-83A1-F6EECF244321}">
                <p14:modId xmlns:p14="http://schemas.microsoft.com/office/powerpoint/2010/main" val="2617708467"/>
              </p:ext>
            </p:extLst>
          </p:nvPr>
        </p:nvGraphicFramePr>
        <p:xfrm>
          <a:off x="2349500" y="1138524"/>
          <a:ext cx="5410200" cy="838200"/>
        </p:xfrm>
        <a:graphic>
          <a:graphicData uri="http://schemas.openxmlformats.org/presentationml/2006/ole">
            <mc:AlternateContent xmlns:mc="http://schemas.openxmlformats.org/markup-compatibility/2006">
              <mc:Choice xmlns:v="urn:schemas-microsoft-com:vml" Requires="v">
                <p:oleObj spid="_x0000_s15413" name="Equation" r:id="rId3" imgW="5410080" imgH="838080" progId="Equation.DSMT4">
                  <p:embed/>
                </p:oleObj>
              </mc:Choice>
              <mc:Fallback>
                <p:oleObj name="Equation" r:id="rId3" imgW="5410080" imgH="838080" progId="Equation.DSMT4">
                  <p:embed/>
                  <p:pic>
                    <p:nvPicPr>
                      <p:cNvPr id="0" name="Object 3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49500" y="1138524"/>
                        <a:ext cx="5410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1972" name="Object 4"/>
          <p:cNvGraphicFramePr>
            <a:graphicFrameLocks noChangeAspect="1"/>
          </p:cNvGraphicFramePr>
          <p:nvPr/>
        </p:nvGraphicFramePr>
        <p:xfrm>
          <a:off x="7385050" y="3358484"/>
          <a:ext cx="1384300" cy="622300"/>
        </p:xfrm>
        <a:graphic>
          <a:graphicData uri="http://schemas.openxmlformats.org/presentationml/2006/ole">
            <mc:AlternateContent xmlns:mc="http://schemas.openxmlformats.org/markup-compatibility/2006">
              <mc:Choice xmlns:v="urn:schemas-microsoft-com:vml" Requires="v">
                <p:oleObj spid="_x0000_s15414" name="Equation" r:id="rId5" imgW="1384300" imgH="622300" progId="Equation.DSMT4">
                  <p:embed/>
                </p:oleObj>
              </mc:Choice>
              <mc:Fallback>
                <p:oleObj name="Equation" r:id="rId5" imgW="1384300" imgH="622300" progId="Equation.DSMT4">
                  <p:embed/>
                  <p:pic>
                    <p:nvPicPr>
                      <p:cNvPr id="0" name="Object 4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385050" y="3358484"/>
                        <a:ext cx="13843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1973" name="Object 5"/>
          <p:cNvGraphicFramePr>
            <a:graphicFrameLocks noChangeAspect="1"/>
          </p:cNvGraphicFramePr>
          <p:nvPr>
            <p:extLst>
              <p:ext uri="{D42A27DB-BD31-4B8C-83A1-F6EECF244321}">
                <p14:modId xmlns:p14="http://schemas.microsoft.com/office/powerpoint/2010/main" val="3437881768"/>
              </p:ext>
            </p:extLst>
          </p:nvPr>
        </p:nvGraphicFramePr>
        <p:xfrm>
          <a:off x="2209800" y="4855988"/>
          <a:ext cx="3517900" cy="508000"/>
        </p:xfrm>
        <a:graphic>
          <a:graphicData uri="http://schemas.openxmlformats.org/presentationml/2006/ole">
            <mc:AlternateContent xmlns:mc="http://schemas.openxmlformats.org/markup-compatibility/2006">
              <mc:Choice xmlns:v="urn:schemas-microsoft-com:vml" Requires="v">
                <p:oleObj spid="_x0000_s15415" name="Equation" r:id="rId7" imgW="3517560" imgH="507960" progId="Equation.DSMT4">
                  <p:embed/>
                </p:oleObj>
              </mc:Choice>
              <mc:Fallback>
                <p:oleObj name="Equation" r:id="rId7" imgW="3517560" imgH="507960" progId="Equation.DSMT4">
                  <p:embed/>
                  <p:pic>
                    <p:nvPicPr>
                      <p:cNvPr id="0" name="Object 4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09800" y="4855988"/>
                        <a:ext cx="35179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6" name="Object 6"/>
          <p:cNvGraphicFramePr>
            <a:graphicFrameLocks noChangeAspect="1"/>
          </p:cNvGraphicFramePr>
          <p:nvPr/>
        </p:nvGraphicFramePr>
        <p:xfrm>
          <a:off x="776748" y="2163096"/>
          <a:ext cx="3073400" cy="838200"/>
        </p:xfrm>
        <a:graphic>
          <a:graphicData uri="http://schemas.openxmlformats.org/presentationml/2006/ole">
            <mc:AlternateContent xmlns:mc="http://schemas.openxmlformats.org/markup-compatibility/2006">
              <mc:Choice xmlns:v="urn:schemas-microsoft-com:vml" Requires="v">
                <p:oleObj spid="_x0000_s15416" name="Equation" r:id="rId9" imgW="3073320" imgH="838080" progId="Equation.DSMT4">
                  <p:embed/>
                </p:oleObj>
              </mc:Choice>
              <mc:Fallback>
                <p:oleObj name="Equation" r:id="rId9" imgW="307332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76748" y="2163096"/>
                        <a:ext cx="307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7" name="Object 7"/>
          <p:cNvGraphicFramePr>
            <a:graphicFrameLocks noChangeAspect="1"/>
          </p:cNvGraphicFramePr>
          <p:nvPr/>
        </p:nvGraphicFramePr>
        <p:xfrm>
          <a:off x="776748" y="3229896"/>
          <a:ext cx="431800" cy="838200"/>
        </p:xfrm>
        <a:graphic>
          <a:graphicData uri="http://schemas.openxmlformats.org/presentationml/2006/ole">
            <mc:AlternateContent xmlns:mc="http://schemas.openxmlformats.org/markup-compatibility/2006">
              <mc:Choice xmlns:v="urn:schemas-microsoft-com:vml" Requires="v">
                <p:oleObj spid="_x0000_s15417" name="Equation" r:id="rId11" imgW="431640" imgH="838080" progId="Equation.DSMT4">
                  <p:embed/>
                </p:oleObj>
              </mc:Choice>
              <mc:Fallback>
                <p:oleObj name="Equation" r:id="rId11" imgW="43164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76748" y="3229896"/>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8" name="Object 8"/>
          <p:cNvGraphicFramePr>
            <a:graphicFrameLocks noChangeAspect="1"/>
          </p:cNvGraphicFramePr>
          <p:nvPr/>
        </p:nvGraphicFramePr>
        <p:xfrm>
          <a:off x="1371600" y="3215148"/>
          <a:ext cx="1206500" cy="889000"/>
        </p:xfrm>
        <a:graphic>
          <a:graphicData uri="http://schemas.openxmlformats.org/presentationml/2006/ole">
            <mc:AlternateContent xmlns:mc="http://schemas.openxmlformats.org/markup-compatibility/2006">
              <mc:Choice xmlns:v="urn:schemas-microsoft-com:vml" Requires="v">
                <p:oleObj spid="_x0000_s15418" name="Equation" r:id="rId13" imgW="1206360" imgH="888840" progId="Equation.DSMT4">
                  <p:embed/>
                </p:oleObj>
              </mc:Choice>
              <mc:Fallback>
                <p:oleObj name="Equation" r:id="rId13" imgW="1206360" imgH="88884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371600" y="3215148"/>
                        <a:ext cx="12065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9" name="Object 9"/>
          <p:cNvGraphicFramePr>
            <a:graphicFrameLocks noChangeAspect="1"/>
          </p:cNvGraphicFramePr>
          <p:nvPr/>
        </p:nvGraphicFramePr>
        <p:xfrm>
          <a:off x="2698956" y="3170904"/>
          <a:ext cx="1790700" cy="965200"/>
        </p:xfrm>
        <a:graphic>
          <a:graphicData uri="http://schemas.openxmlformats.org/presentationml/2006/ole">
            <mc:AlternateContent xmlns:mc="http://schemas.openxmlformats.org/markup-compatibility/2006">
              <mc:Choice xmlns:v="urn:schemas-microsoft-com:vml" Requires="v">
                <p:oleObj spid="_x0000_s15419" name="Equation" r:id="rId15" imgW="1790640" imgH="965160" progId="Equation.DSMT4">
                  <p:embed/>
                </p:oleObj>
              </mc:Choice>
              <mc:Fallback>
                <p:oleObj name="Equation" r:id="rId15" imgW="1790640" imgH="9651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698956" y="3170904"/>
                        <a:ext cx="17907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70" name="Object 10"/>
          <p:cNvGraphicFramePr>
            <a:graphicFrameLocks noChangeAspect="1"/>
          </p:cNvGraphicFramePr>
          <p:nvPr/>
        </p:nvGraphicFramePr>
        <p:xfrm>
          <a:off x="4633452" y="3382296"/>
          <a:ext cx="2324100" cy="482600"/>
        </p:xfrm>
        <a:graphic>
          <a:graphicData uri="http://schemas.openxmlformats.org/presentationml/2006/ole">
            <mc:AlternateContent xmlns:mc="http://schemas.openxmlformats.org/markup-compatibility/2006">
              <mc:Choice xmlns:v="urn:schemas-microsoft-com:vml" Requires="v">
                <p:oleObj spid="_x0000_s15420" name="Equation" r:id="rId17" imgW="2323800" imgH="482400" progId="Equation.DSMT4">
                  <p:embed/>
                </p:oleObj>
              </mc:Choice>
              <mc:Fallback>
                <p:oleObj name="Equation" r:id="rId17" imgW="2323800" imgH="48240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633452" y="3382296"/>
                        <a:ext cx="23241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71" name="Object 11"/>
          <p:cNvGraphicFramePr>
            <a:graphicFrameLocks noChangeAspect="1"/>
          </p:cNvGraphicFramePr>
          <p:nvPr/>
        </p:nvGraphicFramePr>
        <p:xfrm>
          <a:off x="1981200" y="2971800"/>
          <a:ext cx="355600" cy="203200"/>
        </p:xfrm>
        <a:graphic>
          <a:graphicData uri="http://schemas.openxmlformats.org/presentationml/2006/ole">
            <mc:AlternateContent xmlns:mc="http://schemas.openxmlformats.org/markup-compatibility/2006">
              <mc:Choice xmlns:v="urn:schemas-microsoft-com:vml" Requires="v">
                <p:oleObj spid="_x0000_s15421" name="Equation" r:id="rId19" imgW="355320" imgH="203040" progId="Equation.DSMT4">
                  <p:embed/>
                </p:oleObj>
              </mc:Choice>
              <mc:Fallback>
                <p:oleObj name="Equation" r:id="rId19" imgW="355320" imgH="20304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981200" y="2971800"/>
                        <a:ext cx="3556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72" name="Object 12"/>
          <p:cNvGraphicFramePr>
            <a:graphicFrameLocks noChangeAspect="1"/>
          </p:cNvGraphicFramePr>
          <p:nvPr/>
        </p:nvGraphicFramePr>
        <p:xfrm>
          <a:off x="1676400" y="3886200"/>
          <a:ext cx="127000" cy="190500"/>
        </p:xfrm>
        <a:graphic>
          <a:graphicData uri="http://schemas.openxmlformats.org/presentationml/2006/ole">
            <mc:AlternateContent xmlns:mc="http://schemas.openxmlformats.org/markup-compatibility/2006">
              <mc:Choice xmlns:v="urn:schemas-microsoft-com:vml" Requires="v">
                <p:oleObj spid="_x0000_s15422" name="Equation" r:id="rId21" imgW="126720" imgH="190440" progId="Equation.DSMT4">
                  <p:embed/>
                </p:oleObj>
              </mc:Choice>
              <mc:Fallback>
                <p:oleObj name="Equation" r:id="rId21" imgW="126720" imgH="19044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676400" y="3886200"/>
                        <a:ext cx="1270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6" name="Straight Connector 15"/>
          <p:cNvCxnSpPr/>
          <p:nvPr/>
        </p:nvCxnSpPr>
        <p:spPr>
          <a:xfrm rot="10800000" flipV="1">
            <a:off x="1828800" y="3276600"/>
            <a:ext cx="685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1752600" y="3810000"/>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537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37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536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5370"/>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1197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119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0401" name="Picture 1"/>
          <p:cNvPicPr>
            <a:picLocks noChangeAspect="1" noChangeArrowheads="1"/>
          </p:cNvPicPr>
          <p:nvPr/>
        </p:nvPicPr>
        <p:blipFill>
          <a:blip r:embed="rId2" cstate="email"/>
          <a:srcRect/>
          <a:stretch>
            <a:fillRect/>
          </a:stretch>
        </p:blipFill>
        <p:spPr bwMode="auto">
          <a:xfrm>
            <a:off x="2003425" y="3810000"/>
            <a:ext cx="5135563" cy="2111375"/>
          </a:xfrm>
          <a:prstGeom prst="rect">
            <a:avLst/>
          </a:prstGeom>
          <a:noFill/>
          <a:ln w="9525">
            <a:noFill/>
            <a:miter lim="800000"/>
            <a:headEnd/>
            <a:tailEnd/>
          </a:ln>
          <a:effectLst/>
        </p:spPr>
      </p:pic>
      <p:sp>
        <p:nvSpPr>
          <p:cNvPr id="2" name="Title 1"/>
          <p:cNvSpPr>
            <a:spLocks noGrp="1"/>
          </p:cNvSpPr>
          <p:nvPr>
            <p:ph type="title"/>
          </p:nvPr>
        </p:nvSpPr>
        <p:spPr/>
        <p:txBody>
          <a:bodyPr/>
          <a:lstStyle/>
          <a:p>
            <a:r>
              <a:rPr lang="en-US" dirty="0"/>
              <a:t>Example 6: Moving Cars</a:t>
            </a:r>
          </a:p>
        </p:txBody>
      </p:sp>
      <p:sp>
        <p:nvSpPr>
          <p:cNvPr id="3" name="Content Placeholder 2"/>
          <p:cNvSpPr>
            <a:spLocks noGrp="1"/>
          </p:cNvSpPr>
          <p:nvPr>
            <p:ph idx="1"/>
          </p:nvPr>
        </p:nvSpPr>
        <p:spPr/>
        <p:txBody>
          <a:bodyPr/>
          <a:lstStyle/>
          <a:p>
            <a:r>
              <a:rPr lang="en-US" dirty="0"/>
              <a:t>Two cars, A and B, are traveling toward the same intersection, and neither driver plans to stop. Car A is 0.5 miles from the intersection moving east at </a:t>
            </a:r>
            <a:r>
              <a:rPr lang="en-US" dirty="0">
                <a:solidFill>
                  <a:srgbClr val="0000FF"/>
                </a:solidFill>
              </a:rPr>
              <a:t>40 mph</a:t>
            </a:r>
            <a:r>
              <a:rPr lang="en-US" dirty="0"/>
              <a:t>, and Car B is </a:t>
            </a:r>
            <a:r>
              <a:rPr lang="en-US" dirty="0">
                <a:solidFill>
                  <a:srgbClr val="0000FF"/>
                </a:solidFill>
              </a:rPr>
              <a:t>0.75 miles </a:t>
            </a:r>
            <a:r>
              <a:rPr lang="en-US" dirty="0"/>
              <a:t>from the intersection moving south at </a:t>
            </a:r>
            <a:r>
              <a:rPr lang="en-US" dirty="0">
                <a:solidFill>
                  <a:srgbClr val="0000FF"/>
                </a:solidFill>
              </a:rPr>
              <a:t>60 mph</a:t>
            </a:r>
            <a:r>
              <a:rPr lang="en-US" dirty="0"/>
              <a:t>. How fast is the distance between the two cars changing?</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Objectives</a:t>
            </a:r>
          </a:p>
        </p:txBody>
      </p:sp>
      <p:sp>
        <p:nvSpPr>
          <p:cNvPr id="3" name="Content Placeholder 2"/>
          <p:cNvSpPr>
            <a:spLocks noGrp="1"/>
          </p:cNvSpPr>
          <p:nvPr>
            <p:ph idx="1"/>
          </p:nvPr>
        </p:nvSpPr>
        <p:spPr/>
        <p:txBody>
          <a:bodyPr/>
          <a:lstStyle/>
          <a:p>
            <a:pPr marL="341313" indent="-341313">
              <a:buFont typeface="Courier New" pitchFamily="49" charset="0"/>
              <a:buChar char="o"/>
            </a:pPr>
            <a:r>
              <a:rPr lang="en-US" dirty="0"/>
              <a:t>Use the method of implicit differentiation to solve for a derivative.</a:t>
            </a:r>
          </a:p>
          <a:p>
            <a:pPr marL="341313" indent="-341313">
              <a:buFont typeface="Courier New" pitchFamily="49" charset="0"/>
              <a:buChar char="o"/>
            </a:pPr>
            <a:r>
              <a:rPr lang="en-US" dirty="0"/>
              <a:t>Apply the method of implicit differentiation to solve for real-life rates.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Moving Cars (cont.)</a:t>
            </a:r>
          </a:p>
        </p:txBody>
      </p:sp>
      <p:sp>
        <p:nvSpPr>
          <p:cNvPr id="3" name="Content Placeholder 2"/>
          <p:cNvSpPr>
            <a:spLocks noGrp="1"/>
          </p:cNvSpPr>
          <p:nvPr>
            <p:ph idx="1"/>
          </p:nvPr>
        </p:nvSpPr>
        <p:spPr/>
        <p:txBody>
          <a:bodyPr/>
          <a:lstStyle/>
          <a:p>
            <a:r>
              <a:rPr lang="en-US" b="1" dirty="0"/>
              <a:t>Solution: </a:t>
            </a:r>
            <a:r>
              <a:rPr lang="en-US" dirty="0"/>
              <a:t>From the figure,</a:t>
            </a:r>
          </a:p>
          <a:p>
            <a:r>
              <a:rPr lang="en-US" dirty="0"/>
              <a:t>Differentiating with respect to </a:t>
            </a:r>
            <a:r>
              <a:rPr lang="en-US" i="1" dirty="0"/>
              <a:t>t</a:t>
            </a:r>
            <a:r>
              <a:rPr lang="en-US" dirty="0"/>
              <a:t>, we obtain </a:t>
            </a:r>
          </a:p>
        </p:txBody>
      </p:sp>
      <p:graphicFrame>
        <p:nvGraphicFramePr>
          <p:cNvPr id="212994" name="Object 2"/>
          <p:cNvGraphicFramePr>
            <a:graphicFrameLocks noChangeAspect="1"/>
          </p:cNvGraphicFramePr>
          <p:nvPr>
            <p:extLst>
              <p:ext uri="{D42A27DB-BD31-4B8C-83A1-F6EECF244321}">
                <p14:modId xmlns:p14="http://schemas.microsoft.com/office/powerpoint/2010/main" val="3758240542"/>
              </p:ext>
            </p:extLst>
          </p:nvPr>
        </p:nvGraphicFramePr>
        <p:xfrm>
          <a:off x="4335463" y="1330325"/>
          <a:ext cx="1663700" cy="444500"/>
        </p:xfrm>
        <a:graphic>
          <a:graphicData uri="http://schemas.openxmlformats.org/presentationml/2006/ole">
            <mc:AlternateContent xmlns:mc="http://schemas.openxmlformats.org/markup-compatibility/2006">
              <mc:Choice xmlns:v="urn:schemas-microsoft-com:vml" Requires="v">
                <p:oleObj spid="_x0000_s16407" name="Equation" r:id="rId3" imgW="1663560" imgH="444240" progId="Equation.DSMT4">
                  <p:embed/>
                </p:oleObj>
              </mc:Choice>
              <mc:Fallback>
                <p:oleObj name="Equation" r:id="rId3" imgW="1663560" imgH="444240" progId="Equation.DSMT4">
                  <p:embed/>
                  <p:pic>
                    <p:nvPicPr>
                      <p:cNvPr id="0" name="Object 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35463" y="1330325"/>
                        <a:ext cx="16637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Rectangle 5"/>
          <p:cNvSpPr/>
          <p:nvPr/>
        </p:nvSpPr>
        <p:spPr>
          <a:xfrm>
            <a:off x="6019800" y="2514600"/>
            <a:ext cx="2712720" cy="1015663"/>
          </a:xfrm>
          <a:prstGeom prst="rect">
            <a:avLst/>
          </a:prstGeom>
        </p:spPr>
        <p:txBody>
          <a:bodyPr wrap="square">
            <a:spAutoFit/>
          </a:bodyPr>
          <a:lstStyle/>
          <a:p>
            <a:r>
              <a:rPr lang="en-US" sz="2000" dirty="0">
                <a:solidFill>
                  <a:srgbClr val="008080"/>
                </a:solidFill>
              </a:rPr>
              <a:t>Note: as </a:t>
            </a:r>
            <a:r>
              <a:rPr lang="en-US" sz="2000" i="1" dirty="0">
                <a:solidFill>
                  <a:srgbClr val="008080"/>
                </a:solidFill>
              </a:rPr>
              <a:t>x</a:t>
            </a:r>
            <a:r>
              <a:rPr lang="en-US" sz="2000" dirty="0">
                <a:solidFill>
                  <a:srgbClr val="008080"/>
                </a:solidFill>
              </a:rPr>
              <a:t> and </a:t>
            </a:r>
            <a:r>
              <a:rPr lang="en-US" sz="2000" i="1" dirty="0">
                <a:solidFill>
                  <a:srgbClr val="008080"/>
                </a:solidFill>
              </a:rPr>
              <a:t>y</a:t>
            </a:r>
            <a:r>
              <a:rPr lang="en-US" sz="2000" dirty="0">
                <a:solidFill>
                  <a:srgbClr val="008080"/>
                </a:solidFill>
              </a:rPr>
              <a:t> are decreasing, their velocities are negative.</a:t>
            </a:r>
          </a:p>
        </p:txBody>
      </p:sp>
      <p:graphicFrame>
        <p:nvGraphicFramePr>
          <p:cNvPr id="16388" name="Object 4"/>
          <p:cNvGraphicFramePr>
            <a:graphicFrameLocks noChangeAspect="1"/>
          </p:cNvGraphicFramePr>
          <p:nvPr/>
        </p:nvGraphicFramePr>
        <p:xfrm>
          <a:off x="1905000" y="2514600"/>
          <a:ext cx="2908300" cy="838200"/>
        </p:xfrm>
        <a:graphic>
          <a:graphicData uri="http://schemas.openxmlformats.org/presentationml/2006/ole">
            <mc:AlternateContent xmlns:mc="http://schemas.openxmlformats.org/markup-compatibility/2006">
              <mc:Choice xmlns:v="urn:schemas-microsoft-com:vml" Requires="v">
                <p:oleObj spid="_x0000_s16408" name="Equation" r:id="rId5" imgW="2908080" imgH="838080" progId="Equation.DSMT4">
                  <p:embed/>
                </p:oleObj>
              </mc:Choice>
              <mc:Fallback>
                <p:oleObj name="Equation" r:id="rId5" imgW="290808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00" y="2514600"/>
                        <a:ext cx="2908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9" name="Object 5"/>
          <p:cNvGraphicFramePr>
            <a:graphicFrameLocks noChangeAspect="1"/>
          </p:cNvGraphicFramePr>
          <p:nvPr/>
        </p:nvGraphicFramePr>
        <p:xfrm>
          <a:off x="2133600" y="3505200"/>
          <a:ext cx="2984500" cy="838200"/>
        </p:xfrm>
        <a:graphic>
          <a:graphicData uri="http://schemas.openxmlformats.org/presentationml/2006/ole">
            <mc:AlternateContent xmlns:mc="http://schemas.openxmlformats.org/markup-compatibility/2006">
              <mc:Choice xmlns:v="urn:schemas-microsoft-com:vml" Requires="v">
                <p:oleObj spid="_x0000_s16409" name="Equation" r:id="rId7" imgW="2984400" imgH="838080" progId="Equation.DSMT4">
                  <p:embed/>
                </p:oleObj>
              </mc:Choice>
              <mc:Fallback>
                <p:oleObj name="Equation" r:id="rId7" imgW="298440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33600" y="3505200"/>
                        <a:ext cx="298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0" name="Object 6"/>
          <p:cNvGraphicFramePr>
            <a:graphicFrameLocks noChangeAspect="1"/>
          </p:cNvGraphicFramePr>
          <p:nvPr/>
        </p:nvGraphicFramePr>
        <p:xfrm>
          <a:off x="2514600" y="4495800"/>
          <a:ext cx="2451100" cy="1231900"/>
        </p:xfrm>
        <a:graphic>
          <a:graphicData uri="http://schemas.openxmlformats.org/presentationml/2006/ole">
            <mc:AlternateContent xmlns:mc="http://schemas.openxmlformats.org/markup-compatibility/2006">
              <mc:Choice xmlns:v="urn:schemas-microsoft-com:vml" Requires="v">
                <p:oleObj spid="_x0000_s16410" name="Equation" r:id="rId9" imgW="2450880" imgH="1231560" progId="Equation.DSMT4">
                  <p:embed/>
                </p:oleObj>
              </mc:Choice>
              <mc:Fallback>
                <p:oleObj name="Equation" r:id="rId9" imgW="2450880" imgH="12315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14600" y="4495800"/>
                        <a:ext cx="2451100" cy="1231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638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63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Moving Cars (cont.)</a:t>
            </a:r>
          </a:p>
        </p:txBody>
      </p:sp>
      <p:sp>
        <p:nvSpPr>
          <p:cNvPr id="3" name="Content Placeholder 2"/>
          <p:cNvSpPr>
            <a:spLocks noGrp="1"/>
          </p:cNvSpPr>
          <p:nvPr>
            <p:ph idx="1"/>
          </p:nvPr>
        </p:nvSpPr>
        <p:spPr/>
        <p:txBody>
          <a:bodyPr>
            <a:normAutofit lnSpcReduction="10000"/>
          </a:bodyPr>
          <a:lstStyle/>
          <a:p>
            <a:r>
              <a:rPr lang="en-US" dirty="0"/>
              <a:t>Now, substituting</a:t>
            </a:r>
          </a:p>
          <a:p>
            <a:r>
              <a:rPr lang="en-US" dirty="0"/>
              <a:t>and </a:t>
            </a:r>
          </a:p>
          <a:p>
            <a:endParaRPr lang="en-US" dirty="0"/>
          </a:p>
          <a:p>
            <a:pPr>
              <a:lnSpc>
                <a:spcPct val="200000"/>
              </a:lnSpc>
            </a:pPr>
            <a:r>
              <a:rPr lang="en-US" dirty="0"/>
              <a:t>we find</a:t>
            </a:r>
          </a:p>
          <a:p>
            <a:endParaRPr lang="en-US" dirty="0"/>
          </a:p>
          <a:p>
            <a:pPr>
              <a:lnSpc>
                <a:spcPct val="200000"/>
              </a:lnSpc>
            </a:pPr>
            <a:endParaRPr lang="en-US" dirty="0"/>
          </a:p>
          <a:p>
            <a:r>
              <a:rPr lang="en-US" dirty="0"/>
              <a:t>The distance between the cars is decreasing at a rate of approximately </a:t>
            </a:r>
            <a:r>
              <a:rPr lang="en-US" dirty="0">
                <a:solidFill>
                  <a:srgbClr val="FF0000"/>
                </a:solidFill>
              </a:rPr>
              <a:t>72.2 mph</a:t>
            </a:r>
            <a:r>
              <a:rPr lang="en-US" dirty="0"/>
              <a:t>.</a:t>
            </a:r>
          </a:p>
        </p:txBody>
      </p:sp>
      <p:graphicFrame>
        <p:nvGraphicFramePr>
          <p:cNvPr id="214018" name="Object 2"/>
          <p:cNvGraphicFramePr>
            <a:graphicFrameLocks noChangeAspect="1"/>
          </p:cNvGraphicFramePr>
          <p:nvPr>
            <p:extLst>
              <p:ext uri="{D42A27DB-BD31-4B8C-83A1-F6EECF244321}">
                <p14:modId xmlns:p14="http://schemas.microsoft.com/office/powerpoint/2010/main" val="4242661071"/>
              </p:ext>
            </p:extLst>
          </p:nvPr>
        </p:nvGraphicFramePr>
        <p:xfrm>
          <a:off x="3175946" y="1112520"/>
          <a:ext cx="5473700" cy="838200"/>
        </p:xfrm>
        <a:graphic>
          <a:graphicData uri="http://schemas.openxmlformats.org/presentationml/2006/ole">
            <mc:AlternateContent xmlns:mc="http://schemas.openxmlformats.org/markup-compatibility/2006">
              <mc:Choice xmlns:v="urn:schemas-microsoft-com:vml" Requires="v">
                <p:oleObj spid="_x0000_s17457" name="Equation" r:id="rId3" imgW="5473440" imgH="838080" progId="Equation.DSMT4">
                  <p:embed/>
                </p:oleObj>
              </mc:Choice>
              <mc:Fallback>
                <p:oleObj name="Equation" r:id="rId3" imgW="5473440" imgH="838080" progId="Equation.DSMT4">
                  <p:embed/>
                  <p:pic>
                    <p:nvPicPr>
                      <p:cNvPr id="0" name="Object 2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75946" y="1112520"/>
                        <a:ext cx="547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3" name="Object 5"/>
          <p:cNvGraphicFramePr>
            <a:graphicFrameLocks noChangeAspect="1"/>
          </p:cNvGraphicFramePr>
          <p:nvPr/>
        </p:nvGraphicFramePr>
        <p:xfrm>
          <a:off x="1113504" y="2347452"/>
          <a:ext cx="1752600" cy="558800"/>
        </p:xfrm>
        <a:graphic>
          <a:graphicData uri="http://schemas.openxmlformats.org/presentationml/2006/ole">
            <mc:AlternateContent xmlns:mc="http://schemas.openxmlformats.org/markup-compatibility/2006">
              <mc:Choice xmlns:v="urn:schemas-microsoft-com:vml" Requires="v">
                <p:oleObj spid="_x0000_s17458" name="Equation" r:id="rId5" imgW="1752480" imgH="558720" progId="Equation.DSMT4">
                  <p:embed/>
                </p:oleObj>
              </mc:Choice>
              <mc:Fallback>
                <p:oleObj name="Equation" r:id="rId5" imgW="1752480" imgH="55872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13504" y="2347452"/>
                        <a:ext cx="17526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4" name="Object 6"/>
          <p:cNvGraphicFramePr>
            <a:graphicFrameLocks noChangeAspect="1"/>
          </p:cNvGraphicFramePr>
          <p:nvPr/>
        </p:nvGraphicFramePr>
        <p:xfrm>
          <a:off x="2866104" y="2286000"/>
          <a:ext cx="2692400" cy="647700"/>
        </p:xfrm>
        <a:graphic>
          <a:graphicData uri="http://schemas.openxmlformats.org/presentationml/2006/ole">
            <mc:AlternateContent xmlns:mc="http://schemas.openxmlformats.org/markup-compatibility/2006">
              <mc:Choice xmlns:v="urn:schemas-microsoft-com:vml" Requires="v">
                <p:oleObj spid="_x0000_s17459" name="Equation" r:id="rId7" imgW="2692080" imgH="647640" progId="Equation.DSMT4">
                  <p:embed/>
                </p:oleObj>
              </mc:Choice>
              <mc:Fallback>
                <p:oleObj name="Equation" r:id="rId7" imgW="2692080" imgH="64764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66104" y="2286000"/>
                        <a:ext cx="26924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5" name="Object 7"/>
          <p:cNvGraphicFramePr>
            <a:graphicFrameLocks noChangeAspect="1"/>
          </p:cNvGraphicFramePr>
          <p:nvPr/>
        </p:nvGraphicFramePr>
        <p:xfrm>
          <a:off x="5653548" y="2391696"/>
          <a:ext cx="1549400" cy="444500"/>
        </p:xfrm>
        <a:graphic>
          <a:graphicData uri="http://schemas.openxmlformats.org/presentationml/2006/ole">
            <mc:AlternateContent xmlns:mc="http://schemas.openxmlformats.org/markup-compatibility/2006">
              <mc:Choice xmlns:v="urn:schemas-microsoft-com:vml" Requires="v">
                <p:oleObj spid="_x0000_s17460" name="Equation" r:id="rId9" imgW="1549080" imgH="444240" progId="Equation.DSMT4">
                  <p:embed/>
                </p:oleObj>
              </mc:Choice>
              <mc:Fallback>
                <p:oleObj name="Equation" r:id="rId9" imgW="1549080" imgH="44424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653548" y="2391696"/>
                        <a:ext cx="15494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6" name="Object 8"/>
          <p:cNvGraphicFramePr>
            <a:graphicFrameLocks noChangeAspect="1"/>
          </p:cNvGraphicFramePr>
          <p:nvPr/>
        </p:nvGraphicFramePr>
        <p:xfrm>
          <a:off x="7285704" y="2512140"/>
          <a:ext cx="838200" cy="330200"/>
        </p:xfrm>
        <a:graphic>
          <a:graphicData uri="http://schemas.openxmlformats.org/presentationml/2006/ole">
            <mc:AlternateContent xmlns:mc="http://schemas.openxmlformats.org/markup-compatibility/2006">
              <mc:Choice xmlns:v="urn:schemas-microsoft-com:vml" Requires="v">
                <p:oleObj spid="_x0000_s17461" name="Equation" r:id="rId11" imgW="838080" imgH="330120" progId="Equation.DSMT4">
                  <p:embed/>
                </p:oleObj>
              </mc:Choice>
              <mc:Fallback>
                <p:oleObj name="Equation" r:id="rId11" imgW="838080" imgH="33012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285704" y="2512140"/>
                        <a:ext cx="8382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7" name="Object 9"/>
          <p:cNvGraphicFramePr>
            <a:graphicFrameLocks noChangeAspect="1"/>
          </p:cNvGraphicFramePr>
          <p:nvPr/>
        </p:nvGraphicFramePr>
        <p:xfrm>
          <a:off x="565356" y="3962400"/>
          <a:ext cx="406400" cy="838200"/>
        </p:xfrm>
        <a:graphic>
          <a:graphicData uri="http://schemas.openxmlformats.org/presentationml/2006/ole">
            <mc:AlternateContent xmlns:mc="http://schemas.openxmlformats.org/markup-compatibility/2006">
              <mc:Choice xmlns:v="urn:schemas-microsoft-com:vml" Requires="v">
                <p:oleObj spid="_x0000_s17462" name="Equation" r:id="rId13" imgW="406080" imgH="838080" progId="Equation.DSMT4">
                  <p:embed/>
                </p:oleObj>
              </mc:Choice>
              <mc:Fallback>
                <p:oleObj name="Equation" r:id="rId13" imgW="406080" imgH="83808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65356" y="3962400"/>
                        <a:ext cx="406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8" name="Object 10"/>
          <p:cNvGraphicFramePr>
            <a:graphicFrameLocks noChangeAspect="1"/>
          </p:cNvGraphicFramePr>
          <p:nvPr/>
        </p:nvGraphicFramePr>
        <p:xfrm>
          <a:off x="990600" y="3568700"/>
          <a:ext cx="1917700" cy="1231900"/>
        </p:xfrm>
        <a:graphic>
          <a:graphicData uri="http://schemas.openxmlformats.org/presentationml/2006/ole">
            <mc:AlternateContent xmlns:mc="http://schemas.openxmlformats.org/markup-compatibility/2006">
              <mc:Choice xmlns:v="urn:schemas-microsoft-com:vml" Requires="v">
                <p:oleObj spid="_x0000_s17463" name="Equation" r:id="rId15" imgW="1917360" imgH="1231560" progId="Equation.DSMT4">
                  <p:embed/>
                </p:oleObj>
              </mc:Choice>
              <mc:Fallback>
                <p:oleObj name="Equation" r:id="rId15" imgW="1917360" imgH="123156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990600" y="3568700"/>
                        <a:ext cx="1917700" cy="1231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9" name="Object 11"/>
          <p:cNvGraphicFramePr>
            <a:graphicFrameLocks noChangeAspect="1"/>
          </p:cNvGraphicFramePr>
          <p:nvPr/>
        </p:nvGraphicFramePr>
        <p:xfrm>
          <a:off x="2971800" y="3915696"/>
          <a:ext cx="3632200" cy="876300"/>
        </p:xfrm>
        <a:graphic>
          <a:graphicData uri="http://schemas.openxmlformats.org/presentationml/2006/ole">
            <mc:AlternateContent xmlns:mc="http://schemas.openxmlformats.org/markup-compatibility/2006">
              <mc:Choice xmlns:v="urn:schemas-microsoft-com:vml" Requires="v">
                <p:oleObj spid="_x0000_s17464" name="Equation" r:id="rId17" imgW="3632040" imgH="876240" progId="Equation.DSMT4">
                  <p:embed/>
                </p:oleObj>
              </mc:Choice>
              <mc:Fallback>
                <p:oleObj name="Equation" r:id="rId17" imgW="3632040" imgH="87624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971800" y="3915696"/>
                        <a:ext cx="36322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20" name="Object 12"/>
          <p:cNvGraphicFramePr>
            <a:graphicFrameLocks noChangeAspect="1"/>
          </p:cNvGraphicFramePr>
          <p:nvPr/>
        </p:nvGraphicFramePr>
        <p:xfrm>
          <a:off x="6629400" y="4220496"/>
          <a:ext cx="1968500" cy="368300"/>
        </p:xfrm>
        <a:graphic>
          <a:graphicData uri="http://schemas.openxmlformats.org/presentationml/2006/ole">
            <mc:AlternateContent xmlns:mc="http://schemas.openxmlformats.org/markup-compatibility/2006">
              <mc:Choice xmlns:v="urn:schemas-microsoft-com:vml" Requires="v">
                <p:oleObj spid="_x0000_s17465" name="Equation" r:id="rId19" imgW="1968480" imgH="368280" progId="Equation.DSMT4">
                  <p:embed/>
                </p:oleObj>
              </mc:Choice>
              <mc:Fallback>
                <p:oleObj name="Equation" r:id="rId19" imgW="1968480" imgH="368280" progId="Equation.DSMT4">
                  <p:embed/>
                  <p:pic>
                    <p:nvPicPr>
                      <p:cNvPr id="0" name="Picture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629400" y="4220496"/>
                        <a:ext cx="19685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4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741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741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742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Related Rates</a:t>
            </a:r>
          </a:p>
        </p:txBody>
      </p:sp>
      <p:sp>
        <p:nvSpPr>
          <p:cNvPr id="3" name="Content Placeholder 2"/>
          <p:cNvSpPr>
            <a:spLocks noGrp="1"/>
          </p:cNvSpPr>
          <p:nvPr>
            <p:ph idx="1"/>
          </p:nvPr>
        </p:nvSpPr>
        <p:spPr>
          <a:xfrm>
            <a:off x="457200" y="1280160"/>
            <a:ext cx="8229600" cy="3625608"/>
          </a:xfrm>
          <a:solidFill>
            <a:srgbClr val="FFFFCC"/>
          </a:solidFill>
          <a:ln w="28575">
            <a:solidFill>
              <a:srgbClr val="000000"/>
            </a:solidFill>
          </a:ln>
        </p:spPr>
        <p:txBody>
          <a:bodyPr>
            <a:spAutoFit/>
          </a:bodyPr>
          <a:lstStyle/>
          <a:p>
            <a:pPr algn="ctr">
              <a:tabLst>
                <a:tab pos="914400" algn="l"/>
              </a:tabLst>
            </a:pPr>
            <a:r>
              <a:rPr lang="en-US" b="1" dirty="0">
                <a:solidFill>
                  <a:srgbClr val="000000"/>
                </a:solidFill>
              </a:rPr>
              <a:t>Cobb-Douglas Production Formula</a:t>
            </a:r>
          </a:p>
          <a:p>
            <a:pPr algn="ctr">
              <a:tabLst>
                <a:tab pos="914400" algn="l"/>
              </a:tabLst>
            </a:pPr>
            <a:endParaRPr lang="en-US" b="1" dirty="0">
              <a:solidFill>
                <a:srgbClr val="000000"/>
              </a:solidFill>
            </a:endParaRPr>
          </a:p>
          <a:p>
            <a:pPr>
              <a:tabLst>
                <a:tab pos="914400" algn="l"/>
              </a:tabLst>
            </a:pPr>
            <a:r>
              <a:rPr lang="en-US" dirty="0">
                <a:solidFill>
                  <a:srgbClr val="000000"/>
                </a:solidFill>
              </a:rPr>
              <a:t>where</a:t>
            </a:r>
          </a:p>
          <a:p>
            <a:pPr>
              <a:tabLst>
                <a:tab pos="914400" algn="l"/>
              </a:tabLst>
            </a:pPr>
            <a:r>
              <a:rPr lang="en-US" i="1" dirty="0">
                <a:solidFill>
                  <a:srgbClr val="000000"/>
                </a:solidFill>
              </a:rPr>
              <a:t>	P</a:t>
            </a:r>
            <a:r>
              <a:rPr lang="en-US" dirty="0">
                <a:solidFill>
                  <a:srgbClr val="000000"/>
                </a:solidFill>
              </a:rPr>
              <a:t> = number of units produced,</a:t>
            </a:r>
          </a:p>
          <a:p>
            <a:pPr>
              <a:tabLst>
                <a:tab pos="914400" algn="l"/>
              </a:tabLst>
            </a:pPr>
            <a:r>
              <a:rPr lang="en-US" i="1" dirty="0">
                <a:solidFill>
                  <a:srgbClr val="000000"/>
                </a:solidFill>
              </a:rPr>
              <a:t>	x</a:t>
            </a:r>
            <a:r>
              <a:rPr lang="en-US" dirty="0">
                <a:solidFill>
                  <a:srgbClr val="000000"/>
                </a:solidFill>
              </a:rPr>
              <a:t> = units of labor, and</a:t>
            </a:r>
          </a:p>
          <a:p>
            <a:pPr>
              <a:tabLst>
                <a:tab pos="914400" algn="l"/>
              </a:tabLst>
            </a:pPr>
            <a:r>
              <a:rPr lang="en-US" i="1" dirty="0">
                <a:solidFill>
                  <a:srgbClr val="000000"/>
                </a:solidFill>
              </a:rPr>
              <a:t>	y</a:t>
            </a:r>
            <a:r>
              <a:rPr lang="en-US" dirty="0">
                <a:solidFill>
                  <a:srgbClr val="000000"/>
                </a:solidFill>
              </a:rPr>
              <a:t> = units of capital.</a:t>
            </a:r>
          </a:p>
          <a:p>
            <a:pPr>
              <a:tabLst>
                <a:tab pos="914400" algn="l"/>
              </a:tabLst>
            </a:pPr>
            <a:r>
              <a:rPr lang="en-US" i="1" dirty="0">
                <a:solidFill>
                  <a:srgbClr val="000000"/>
                </a:solidFill>
              </a:rPr>
              <a:t>	C</a:t>
            </a:r>
            <a:r>
              <a:rPr lang="en-US" dirty="0">
                <a:solidFill>
                  <a:srgbClr val="000000"/>
                </a:solidFill>
              </a:rPr>
              <a:t> and </a:t>
            </a:r>
            <a:r>
              <a:rPr lang="en-US" i="1" dirty="0">
                <a:solidFill>
                  <a:srgbClr val="000000"/>
                </a:solidFill>
              </a:rPr>
              <a:t>a</a:t>
            </a:r>
            <a:r>
              <a:rPr lang="en-US" dirty="0">
                <a:solidFill>
                  <a:srgbClr val="000000"/>
                </a:solidFill>
              </a:rPr>
              <a:t> are constants, 0 &lt; </a:t>
            </a:r>
            <a:r>
              <a:rPr lang="en-US" i="1" dirty="0">
                <a:solidFill>
                  <a:srgbClr val="000000"/>
                </a:solidFill>
              </a:rPr>
              <a:t>a</a:t>
            </a:r>
            <a:r>
              <a:rPr lang="en-US" dirty="0">
                <a:solidFill>
                  <a:srgbClr val="000000"/>
                </a:solidFill>
              </a:rPr>
              <a:t> &lt; 1.</a:t>
            </a:r>
          </a:p>
        </p:txBody>
      </p:sp>
      <p:graphicFrame>
        <p:nvGraphicFramePr>
          <p:cNvPr id="215042" name="Object 2"/>
          <p:cNvGraphicFramePr>
            <a:graphicFrameLocks noChangeAspect="1"/>
          </p:cNvGraphicFramePr>
          <p:nvPr/>
        </p:nvGraphicFramePr>
        <p:xfrm>
          <a:off x="3765550" y="1905000"/>
          <a:ext cx="1612900" cy="444500"/>
        </p:xfrm>
        <a:graphic>
          <a:graphicData uri="http://schemas.openxmlformats.org/presentationml/2006/ole">
            <mc:AlternateContent xmlns:mc="http://schemas.openxmlformats.org/markup-compatibility/2006">
              <mc:Choice xmlns:v="urn:schemas-microsoft-com:vml" Requires="v">
                <p:oleObj spid="_x0000_s18439" name="Equation" r:id="rId3" imgW="1612900" imgH="444500" progId="Equation.DSMT4">
                  <p:embed/>
                </p:oleObj>
              </mc:Choice>
              <mc:Fallback>
                <p:oleObj name="Equation" r:id="rId3" imgW="1612900" imgH="444500" progId="Equation.DSMT4">
                  <p:embed/>
                  <p:pic>
                    <p:nvPicPr>
                      <p:cNvPr id="0" name="Object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65550" y="1905000"/>
                        <a:ext cx="16129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Production</a:t>
            </a:r>
          </a:p>
        </p:txBody>
      </p:sp>
      <p:sp>
        <p:nvSpPr>
          <p:cNvPr id="3" name="Content Placeholder 2"/>
          <p:cNvSpPr>
            <a:spLocks noGrp="1"/>
          </p:cNvSpPr>
          <p:nvPr>
            <p:ph idx="1"/>
          </p:nvPr>
        </p:nvSpPr>
        <p:spPr/>
        <p:txBody>
          <a:bodyPr/>
          <a:lstStyle/>
          <a:p>
            <a:r>
              <a:rPr lang="en-US" dirty="0"/>
              <a:t>Suppose that a firm’s level of production is given by              </a:t>
            </a:r>
          </a:p>
          <a:p>
            <a:pPr>
              <a:spcBef>
                <a:spcPts val="1800"/>
              </a:spcBef>
            </a:pPr>
            <a:r>
              <a:rPr lang="en-US" dirty="0"/>
              <a:t>                      where </a:t>
            </a:r>
            <a:r>
              <a:rPr lang="en-US" i="1" dirty="0"/>
              <a:t>x</a:t>
            </a:r>
            <a:r>
              <a:rPr lang="en-US" dirty="0"/>
              <a:t> represents the units of labor and </a:t>
            </a:r>
            <a:r>
              <a:rPr lang="en-US" i="1" dirty="0"/>
              <a:t>y</a:t>
            </a:r>
            <a:r>
              <a:rPr lang="en-US" dirty="0"/>
              <a:t> </a:t>
            </a:r>
          </a:p>
          <a:p>
            <a:r>
              <a:rPr lang="en-US" dirty="0"/>
              <a:t>represents the units of capital. Currently, the company is using </a:t>
            </a:r>
            <a:r>
              <a:rPr lang="en-US" dirty="0">
                <a:solidFill>
                  <a:srgbClr val="0000FF"/>
                </a:solidFill>
              </a:rPr>
              <a:t>16 units of labor </a:t>
            </a:r>
            <a:r>
              <a:rPr lang="en-US" dirty="0"/>
              <a:t>and </a:t>
            </a:r>
            <a:r>
              <a:rPr lang="en-US" dirty="0">
                <a:solidFill>
                  <a:srgbClr val="0000FF"/>
                </a:solidFill>
              </a:rPr>
              <a:t>81 units of capital</a:t>
            </a:r>
            <a:r>
              <a:rPr lang="en-US" dirty="0"/>
              <a:t>. If labor is increasing by </a:t>
            </a:r>
            <a:r>
              <a:rPr lang="en-US" dirty="0">
                <a:solidFill>
                  <a:srgbClr val="0000FF"/>
                </a:solidFill>
              </a:rPr>
              <a:t>4 units per month</a:t>
            </a:r>
            <a:r>
              <a:rPr lang="en-US" dirty="0"/>
              <a:t>, what must the change in units of capital per month be to maintain the current level of production?</a:t>
            </a:r>
          </a:p>
        </p:txBody>
      </p:sp>
      <p:graphicFrame>
        <p:nvGraphicFramePr>
          <p:cNvPr id="216066" name="Object 2"/>
          <p:cNvGraphicFramePr>
            <a:graphicFrameLocks noChangeAspect="1"/>
          </p:cNvGraphicFramePr>
          <p:nvPr>
            <p:extLst>
              <p:ext uri="{D42A27DB-BD31-4B8C-83A1-F6EECF244321}">
                <p14:modId xmlns:p14="http://schemas.microsoft.com/office/powerpoint/2010/main" val="175966433"/>
              </p:ext>
            </p:extLst>
          </p:nvPr>
        </p:nvGraphicFramePr>
        <p:xfrm>
          <a:off x="567267" y="1741311"/>
          <a:ext cx="1689100" cy="685800"/>
        </p:xfrm>
        <a:graphic>
          <a:graphicData uri="http://schemas.openxmlformats.org/presentationml/2006/ole">
            <mc:AlternateContent xmlns:mc="http://schemas.openxmlformats.org/markup-compatibility/2006">
              <mc:Choice xmlns:v="urn:schemas-microsoft-com:vml" Requires="v">
                <p:oleObj spid="_x0000_s19463" name="Equation" r:id="rId3" imgW="1688760" imgH="685800" progId="Equation.DSMT4">
                  <p:embed/>
                </p:oleObj>
              </mc:Choice>
              <mc:Fallback>
                <p:oleObj name="Equation" r:id="rId3" imgW="1688760" imgH="685800" progId="Equation.DSMT4">
                  <p:embed/>
                  <p:pic>
                    <p:nvPicPr>
                      <p:cNvPr id="0" name="Object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7267" y="1741311"/>
                        <a:ext cx="16891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Production (cont.)</a:t>
            </a:r>
          </a:p>
        </p:txBody>
      </p:sp>
      <p:sp>
        <p:nvSpPr>
          <p:cNvPr id="3" name="Content Placeholder 2"/>
          <p:cNvSpPr>
            <a:spLocks noGrp="1"/>
          </p:cNvSpPr>
          <p:nvPr>
            <p:ph idx="1"/>
          </p:nvPr>
        </p:nvSpPr>
        <p:spPr/>
        <p:txBody>
          <a:bodyPr/>
          <a:lstStyle/>
          <a:p>
            <a:r>
              <a:rPr lang="en-US" b="1" dirty="0"/>
              <a:t>Solution: </a:t>
            </a:r>
          </a:p>
          <a:p>
            <a:r>
              <a:rPr lang="en-US" dirty="0"/>
              <a:t>The current level of production is</a:t>
            </a:r>
          </a:p>
          <a:p>
            <a:endParaRPr lang="en-US" dirty="0"/>
          </a:p>
          <a:p>
            <a:endParaRPr lang="en-US" dirty="0"/>
          </a:p>
          <a:p>
            <a:endParaRPr lang="en-US" dirty="0"/>
          </a:p>
          <a:p>
            <a:r>
              <a:rPr lang="en-US" dirty="0"/>
              <a:t>Since the current level of production is to be maintained, </a:t>
            </a:r>
            <a:r>
              <a:rPr lang="en-US" i="1" dirty="0"/>
              <a:t>P </a:t>
            </a:r>
            <a:r>
              <a:rPr lang="en-US" dirty="0"/>
              <a:t>is to remain constant at 1080. Thus we have </a:t>
            </a:r>
          </a:p>
        </p:txBody>
      </p:sp>
      <p:graphicFrame>
        <p:nvGraphicFramePr>
          <p:cNvPr id="217092" name="Object 4"/>
          <p:cNvGraphicFramePr>
            <a:graphicFrameLocks noChangeAspect="1"/>
          </p:cNvGraphicFramePr>
          <p:nvPr/>
        </p:nvGraphicFramePr>
        <p:xfrm>
          <a:off x="1568450" y="4997244"/>
          <a:ext cx="6007100" cy="685800"/>
        </p:xfrm>
        <a:graphic>
          <a:graphicData uri="http://schemas.openxmlformats.org/presentationml/2006/ole">
            <mc:AlternateContent xmlns:mc="http://schemas.openxmlformats.org/markup-compatibility/2006">
              <mc:Choice xmlns:v="urn:schemas-microsoft-com:vml" Requires="v">
                <p:oleObj spid="_x0000_s20508" name="Equation" r:id="rId3" imgW="6007100" imgH="685800" progId="Equation.DSMT4">
                  <p:embed/>
                </p:oleObj>
              </mc:Choice>
              <mc:Fallback>
                <p:oleObj name="Equation" r:id="rId3" imgW="6007100" imgH="685800" progId="Equation.DSMT4">
                  <p:embed/>
                  <p:pic>
                    <p:nvPicPr>
                      <p:cNvPr id="0" name="Object 2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68450" y="4997244"/>
                        <a:ext cx="60071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4" name="Object 4"/>
          <p:cNvGraphicFramePr>
            <a:graphicFrameLocks noChangeAspect="1"/>
          </p:cNvGraphicFramePr>
          <p:nvPr/>
        </p:nvGraphicFramePr>
        <p:xfrm>
          <a:off x="1737852" y="2362200"/>
          <a:ext cx="2463800" cy="673100"/>
        </p:xfrm>
        <a:graphic>
          <a:graphicData uri="http://schemas.openxmlformats.org/presentationml/2006/ole">
            <mc:AlternateContent xmlns:mc="http://schemas.openxmlformats.org/markup-compatibility/2006">
              <mc:Choice xmlns:v="urn:schemas-microsoft-com:vml" Requires="v">
                <p:oleObj spid="_x0000_s20509" name="Equation" r:id="rId5" imgW="2463480" imgH="672840" progId="Equation.DSMT4">
                  <p:embed/>
                </p:oleObj>
              </mc:Choice>
              <mc:Fallback>
                <p:oleObj name="Equation" r:id="rId5" imgW="2463480" imgH="6728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37852" y="2362200"/>
                        <a:ext cx="24638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5" name="Object 5"/>
          <p:cNvGraphicFramePr>
            <a:graphicFrameLocks noChangeAspect="1"/>
          </p:cNvGraphicFramePr>
          <p:nvPr/>
        </p:nvGraphicFramePr>
        <p:xfrm>
          <a:off x="5791200" y="2667000"/>
          <a:ext cx="2235200" cy="279400"/>
        </p:xfrm>
        <a:graphic>
          <a:graphicData uri="http://schemas.openxmlformats.org/presentationml/2006/ole">
            <mc:AlternateContent xmlns:mc="http://schemas.openxmlformats.org/markup-compatibility/2006">
              <mc:Choice xmlns:v="urn:schemas-microsoft-com:vml" Requires="v">
                <p:oleObj spid="_x0000_s20510" name="Equation" r:id="rId7" imgW="2234880" imgH="279360" progId="Equation.DSMT4">
                  <p:embed/>
                </p:oleObj>
              </mc:Choice>
              <mc:Fallback>
                <p:oleObj name="Equation" r:id="rId7" imgW="2234880" imgH="2793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791200" y="2667000"/>
                        <a:ext cx="2235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6" name="Object 6"/>
          <p:cNvGraphicFramePr>
            <a:graphicFrameLocks noChangeAspect="1"/>
          </p:cNvGraphicFramePr>
          <p:nvPr/>
        </p:nvGraphicFramePr>
        <p:xfrm>
          <a:off x="1981200" y="3124200"/>
          <a:ext cx="1701800" cy="469900"/>
        </p:xfrm>
        <a:graphic>
          <a:graphicData uri="http://schemas.openxmlformats.org/presentationml/2006/ole">
            <mc:AlternateContent xmlns:mc="http://schemas.openxmlformats.org/markup-compatibility/2006">
              <mc:Choice xmlns:v="urn:schemas-microsoft-com:vml" Requires="v">
                <p:oleObj spid="_x0000_s20511" name="Equation" r:id="rId9" imgW="1701720" imgH="469800" progId="Equation.DSMT4">
                  <p:embed/>
                </p:oleObj>
              </mc:Choice>
              <mc:Fallback>
                <p:oleObj name="Equation" r:id="rId9" imgW="170172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81200" y="3124200"/>
                        <a:ext cx="1701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7" name="Object 7"/>
          <p:cNvGraphicFramePr>
            <a:graphicFrameLocks noChangeAspect="1"/>
          </p:cNvGraphicFramePr>
          <p:nvPr/>
        </p:nvGraphicFramePr>
        <p:xfrm>
          <a:off x="3778044" y="3215148"/>
          <a:ext cx="1892300" cy="292100"/>
        </p:xfrm>
        <a:graphic>
          <a:graphicData uri="http://schemas.openxmlformats.org/presentationml/2006/ole">
            <mc:AlternateContent xmlns:mc="http://schemas.openxmlformats.org/markup-compatibility/2006">
              <mc:Choice xmlns:v="urn:schemas-microsoft-com:vml" Requires="v">
                <p:oleObj spid="_x0000_s20512" name="Equation" r:id="rId11" imgW="1892160" imgH="291960" progId="Equation.DSMT4">
                  <p:embed/>
                </p:oleObj>
              </mc:Choice>
              <mc:Fallback>
                <p:oleObj name="Equation" r:id="rId11" imgW="189216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778044" y="3215148"/>
                        <a:ext cx="1892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48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048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048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170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Production (cont.)</a:t>
            </a:r>
          </a:p>
        </p:txBody>
      </p:sp>
      <p:sp>
        <p:nvSpPr>
          <p:cNvPr id="3" name="Content Placeholder 2"/>
          <p:cNvSpPr>
            <a:spLocks noGrp="1"/>
          </p:cNvSpPr>
          <p:nvPr>
            <p:ph idx="1"/>
          </p:nvPr>
        </p:nvSpPr>
        <p:spPr/>
        <p:txBody>
          <a:bodyPr/>
          <a:lstStyle/>
          <a:p>
            <a:r>
              <a:rPr lang="en-US" dirty="0"/>
              <a:t>We want to find          Use implicit differentiation and </a:t>
            </a:r>
          </a:p>
          <a:p>
            <a:pPr>
              <a:spcBef>
                <a:spcPts val="1200"/>
              </a:spcBef>
            </a:pPr>
            <a:r>
              <a:rPr lang="en-US" dirty="0"/>
              <a:t>differentiate both sides of the simplified equation with respect to</a:t>
            </a:r>
            <a:r>
              <a:rPr lang="en-US" i="1" dirty="0"/>
              <a:t> t. </a:t>
            </a:r>
          </a:p>
          <a:p>
            <a:pPr>
              <a:spcBef>
                <a:spcPts val="1200"/>
              </a:spcBef>
            </a:pPr>
            <a:endParaRPr lang="en-US" i="1" dirty="0"/>
          </a:p>
          <a:p>
            <a:pPr>
              <a:lnSpc>
                <a:spcPct val="150000"/>
              </a:lnSpc>
              <a:spcBef>
                <a:spcPts val="1200"/>
              </a:spcBef>
            </a:pPr>
            <a:endParaRPr lang="en-US" i="1" dirty="0"/>
          </a:p>
          <a:p>
            <a:pPr>
              <a:spcBef>
                <a:spcPts val="1200"/>
              </a:spcBef>
            </a:pPr>
            <a:r>
              <a:rPr lang="en-US" dirty="0"/>
              <a:t>Thus</a:t>
            </a:r>
          </a:p>
        </p:txBody>
      </p:sp>
      <p:graphicFrame>
        <p:nvGraphicFramePr>
          <p:cNvPr id="218114" name="Object 2"/>
          <p:cNvGraphicFramePr>
            <a:graphicFrameLocks noChangeAspect="1"/>
          </p:cNvGraphicFramePr>
          <p:nvPr>
            <p:extLst>
              <p:ext uri="{D42A27DB-BD31-4B8C-83A1-F6EECF244321}">
                <p14:modId xmlns:p14="http://schemas.microsoft.com/office/powerpoint/2010/main" val="3452865596"/>
              </p:ext>
            </p:extLst>
          </p:nvPr>
        </p:nvGraphicFramePr>
        <p:xfrm>
          <a:off x="2971800" y="1143000"/>
          <a:ext cx="533400" cy="838200"/>
        </p:xfrm>
        <a:graphic>
          <a:graphicData uri="http://schemas.openxmlformats.org/presentationml/2006/ole">
            <mc:AlternateContent xmlns:mc="http://schemas.openxmlformats.org/markup-compatibility/2006">
              <mc:Choice xmlns:v="urn:schemas-microsoft-com:vml" Requires="v">
                <p:oleObj spid="_x0000_s21521" name="Equation" r:id="rId3" imgW="533160" imgH="838080" progId="Equation.DSMT4">
                  <p:embed/>
                </p:oleObj>
              </mc:Choice>
              <mc:Fallback>
                <p:oleObj name="Equation" r:id="rId3" imgW="533160" imgH="838080" progId="Equation.DSMT4">
                  <p:embed/>
                  <p:pic>
                    <p:nvPicPr>
                      <p:cNvPr id="0" name="Object 2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71800" y="1143000"/>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8115" name="Object 3"/>
          <p:cNvGraphicFramePr>
            <a:graphicFrameLocks noChangeAspect="1"/>
          </p:cNvGraphicFramePr>
          <p:nvPr>
            <p:extLst>
              <p:ext uri="{D42A27DB-BD31-4B8C-83A1-F6EECF244321}">
                <p14:modId xmlns:p14="http://schemas.microsoft.com/office/powerpoint/2010/main" val="1234988773"/>
              </p:ext>
            </p:extLst>
          </p:nvPr>
        </p:nvGraphicFramePr>
        <p:xfrm>
          <a:off x="838200" y="2889250"/>
          <a:ext cx="7467600" cy="1041400"/>
        </p:xfrm>
        <a:graphic>
          <a:graphicData uri="http://schemas.openxmlformats.org/presentationml/2006/ole">
            <mc:AlternateContent xmlns:mc="http://schemas.openxmlformats.org/markup-compatibility/2006">
              <mc:Choice xmlns:v="urn:schemas-microsoft-com:vml" Requires="v">
                <p:oleObj spid="_x0000_s21522" name="Equation" r:id="rId5" imgW="7467480" imgH="1041120" progId="Equation.DSMT4">
                  <p:embed/>
                </p:oleObj>
              </mc:Choice>
              <mc:Fallback>
                <p:oleObj name="Equation" r:id="rId5" imgW="7467480" imgH="1041120" progId="Equation.DSMT4">
                  <p:embed/>
                  <p:pic>
                    <p:nvPicPr>
                      <p:cNvPr id="0" name="Object 3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38200" y="2889250"/>
                        <a:ext cx="74676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8116" name="Object 4"/>
          <p:cNvGraphicFramePr>
            <a:graphicFrameLocks noChangeAspect="1"/>
          </p:cNvGraphicFramePr>
          <p:nvPr>
            <p:extLst>
              <p:ext uri="{D42A27DB-BD31-4B8C-83A1-F6EECF244321}">
                <p14:modId xmlns:p14="http://schemas.microsoft.com/office/powerpoint/2010/main" val="656401857"/>
              </p:ext>
            </p:extLst>
          </p:nvPr>
        </p:nvGraphicFramePr>
        <p:xfrm>
          <a:off x="2393950" y="4794250"/>
          <a:ext cx="4356100" cy="1041400"/>
        </p:xfrm>
        <a:graphic>
          <a:graphicData uri="http://schemas.openxmlformats.org/presentationml/2006/ole">
            <mc:AlternateContent xmlns:mc="http://schemas.openxmlformats.org/markup-compatibility/2006">
              <mc:Choice xmlns:v="urn:schemas-microsoft-com:vml" Requires="v">
                <p:oleObj spid="_x0000_s21523" name="Equation" r:id="rId7" imgW="4356000" imgH="1041120" progId="Equation.DSMT4">
                  <p:embed/>
                </p:oleObj>
              </mc:Choice>
              <mc:Fallback>
                <p:oleObj name="Equation" r:id="rId7" imgW="4356000" imgH="1041120" progId="Equation.DSMT4">
                  <p:embed/>
                  <p:pic>
                    <p:nvPicPr>
                      <p:cNvPr id="0" name="Object 3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93950" y="4794250"/>
                        <a:ext cx="43561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81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81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Production (cont.)</a:t>
            </a:r>
          </a:p>
        </p:txBody>
      </p:sp>
      <p:sp>
        <p:nvSpPr>
          <p:cNvPr id="3" name="Content Placeholder 2"/>
          <p:cNvSpPr>
            <a:spLocks noGrp="1"/>
          </p:cNvSpPr>
          <p:nvPr>
            <p:ph idx="1"/>
          </p:nvPr>
        </p:nvSpPr>
        <p:spPr/>
        <p:txBody>
          <a:bodyPr/>
          <a:lstStyle/>
          <a:p>
            <a:r>
              <a:rPr lang="en-US" dirty="0"/>
              <a:t>The Chain Rule gives</a:t>
            </a:r>
          </a:p>
          <a:p>
            <a:endParaRPr lang="en-US" dirty="0"/>
          </a:p>
          <a:p>
            <a:endParaRPr lang="en-US" dirty="0"/>
          </a:p>
          <a:p>
            <a:endParaRPr lang="en-US" dirty="0"/>
          </a:p>
          <a:p>
            <a:r>
              <a:rPr lang="en-US" dirty="0"/>
              <a:t>so </a:t>
            </a:r>
          </a:p>
        </p:txBody>
      </p:sp>
      <p:graphicFrame>
        <p:nvGraphicFramePr>
          <p:cNvPr id="219138" name="Object 2"/>
          <p:cNvGraphicFramePr>
            <a:graphicFrameLocks noChangeAspect="1"/>
          </p:cNvGraphicFramePr>
          <p:nvPr>
            <p:extLst>
              <p:ext uri="{D42A27DB-BD31-4B8C-83A1-F6EECF244321}">
                <p14:modId xmlns:p14="http://schemas.microsoft.com/office/powerpoint/2010/main" val="4015093585"/>
              </p:ext>
            </p:extLst>
          </p:nvPr>
        </p:nvGraphicFramePr>
        <p:xfrm>
          <a:off x="1047750" y="1981200"/>
          <a:ext cx="7048500" cy="1041400"/>
        </p:xfrm>
        <a:graphic>
          <a:graphicData uri="http://schemas.openxmlformats.org/presentationml/2006/ole">
            <mc:AlternateContent xmlns:mc="http://schemas.openxmlformats.org/markup-compatibility/2006">
              <mc:Choice xmlns:v="urn:schemas-microsoft-com:vml" Requires="v">
                <p:oleObj spid="_x0000_s22540" name="Equation" r:id="rId3" imgW="7048440" imgH="1041120" progId="Equation.DSMT4">
                  <p:embed/>
                </p:oleObj>
              </mc:Choice>
              <mc:Fallback>
                <p:oleObj name="Equation" r:id="rId3" imgW="7048440" imgH="1041120" progId="Equation.DSMT4">
                  <p:embed/>
                  <p:pic>
                    <p:nvPicPr>
                      <p:cNvPr id="0" name="Object 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7750" y="1981200"/>
                        <a:ext cx="70485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9139" name="Object 3"/>
          <p:cNvGraphicFramePr>
            <a:graphicFrameLocks noChangeAspect="1"/>
          </p:cNvGraphicFramePr>
          <p:nvPr>
            <p:extLst>
              <p:ext uri="{D42A27DB-BD31-4B8C-83A1-F6EECF244321}">
                <p14:modId xmlns:p14="http://schemas.microsoft.com/office/powerpoint/2010/main" val="1358331191"/>
              </p:ext>
            </p:extLst>
          </p:nvPr>
        </p:nvGraphicFramePr>
        <p:xfrm>
          <a:off x="2006600" y="3771900"/>
          <a:ext cx="5130800" cy="1041400"/>
        </p:xfrm>
        <a:graphic>
          <a:graphicData uri="http://schemas.openxmlformats.org/presentationml/2006/ole">
            <mc:AlternateContent xmlns:mc="http://schemas.openxmlformats.org/markup-compatibility/2006">
              <mc:Choice xmlns:v="urn:schemas-microsoft-com:vml" Requires="v">
                <p:oleObj spid="_x0000_s22541" name="Equation" r:id="rId5" imgW="5130720" imgH="1041120" progId="Equation.DSMT4">
                  <p:embed/>
                </p:oleObj>
              </mc:Choice>
              <mc:Fallback>
                <p:oleObj name="Equation" r:id="rId5" imgW="5130720" imgH="1041120" progId="Equation.DSMT4">
                  <p:embed/>
                  <p:pic>
                    <p:nvPicPr>
                      <p:cNvPr id="0" name="Object 2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06600" y="3771900"/>
                        <a:ext cx="51308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913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91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Production (cont.)</a:t>
            </a:r>
          </a:p>
        </p:txBody>
      </p:sp>
      <p:sp>
        <p:nvSpPr>
          <p:cNvPr id="3" name="Content Placeholder 2"/>
          <p:cNvSpPr>
            <a:spLocks noGrp="1"/>
          </p:cNvSpPr>
          <p:nvPr>
            <p:ph idx="1"/>
          </p:nvPr>
        </p:nvSpPr>
        <p:spPr/>
        <p:txBody>
          <a:bodyPr/>
          <a:lstStyle/>
          <a:p>
            <a:r>
              <a:rPr lang="en-US" dirty="0"/>
              <a:t>We are given that </a:t>
            </a:r>
            <a:r>
              <a:rPr lang="en-US" i="1" dirty="0">
                <a:solidFill>
                  <a:srgbClr val="7030A0"/>
                </a:solidFill>
              </a:rPr>
              <a:t>x </a:t>
            </a:r>
            <a:r>
              <a:rPr lang="en-US" dirty="0">
                <a:solidFill>
                  <a:srgbClr val="7030A0"/>
                </a:solidFill>
              </a:rPr>
              <a:t>= 16</a:t>
            </a:r>
            <a:r>
              <a:rPr lang="en-US" dirty="0"/>
              <a:t>,</a:t>
            </a:r>
            <a:r>
              <a:rPr lang="en-US" i="1" dirty="0"/>
              <a:t> </a:t>
            </a:r>
            <a:r>
              <a:rPr lang="en-US" i="1" dirty="0">
                <a:solidFill>
                  <a:srgbClr val="009900"/>
                </a:solidFill>
              </a:rPr>
              <a:t>y </a:t>
            </a:r>
            <a:r>
              <a:rPr lang="en-US" dirty="0">
                <a:solidFill>
                  <a:srgbClr val="009900"/>
                </a:solidFill>
              </a:rPr>
              <a:t>= 81</a:t>
            </a:r>
            <a:r>
              <a:rPr lang="en-US" dirty="0"/>
              <a:t>, and </a:t>
            </a:r>
            <a:r>
              <a:rPr lang="en-US" i="1" dirty="0"/>
              <a:t> </a:t>
            </a:r>
          </a:p>
          <a:p>
            <a:r>
              <a:rPr lang="en-US" dirty="0"/>
              <a:t>Substituting in these values, we get:</a:t>
            </a:r>
          </a:p>
        </p:txBody>
      </p:sp>
      <p:graphicFrame>
        <p:nvGraphicFramePr>
          <p:cNvPr id="220162" name="Object 2"/>
          <p:cNvGraphicFramePr>
            <a:graphicFrameLocks noChangeAspect="1"/>
          </p:cNvGraphicFramePr>
          <p:nvPr>
            <p:extLst>
              <p:ext uri="{D42A27DB-BD31-4B8C-83A1-F6EECF244321}">
                <p14:modId xmlns:p14="http://schemas.microsoft.com/office/powerpoint/2010/main" val="3574837191"/>
              </p:ext>
            </p:extLst>
          </p:nvPr>
        </p:nvGraphicFramePr>
        <p:xfrm>
          <a:off x="5911850" y="1143000"/>
          <a:ext cx="1016000" cy="838200"/>
        </p:xfrm>
        <a:graphic>
          <a:graphicData uri="http://schemas.openxmlformats.org/presentationml/2006/ole">
            <mc:AlternateContent xmlns:mc="http://schemas.openxmlformats.org/markup-compatibility/2006">
              <mc:Choice xmlns:v="urn:schemas-microsoft-com:vml" Requires="v">
                <p:oleObj spid="_x0000_s23580" name="Equation" r:id="rId3" imgW="1015920" imgH="838080" progId="Equation.DSMT4">
                  <p:embed/>
                </p:oleObj>
              </mc:Choice>
              <mc:Fallback>
                <p:oleObj name="Equation" r:id="rId3" imgW="1015920" imgH="838080" progId="Equation.DSMT4">
                  <p:embed/>
                  <p:pic>
                    <p:nvPicPr>
                      <p:cNvPr id="0" name="Object 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11850" y="1143000"/>
                        <a:ext cx="1016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56" name="Object 4"/>
          <p:cNvGraphicFramePr>
            <a:graphicFrameLocks noChangeAspect="1"/>
          </p:cNvGraphicFramePr>
          <p:nvPr/>
        </p:nvGraphicFramePr>
        <p:xfrm>
          <a:off x="1600200" y="2514600"/>
          <a:ext cx="5943600" cy="838200"/>
        </p:xfrm>
        <a:graphic>
          <a:graphicData uri="http://schemas.openxmlformats.org/presentationml/2006/ole">
            <mc:AlternateContent xmlns:mc="http://schemas.openxmlformats.org/markup-compatibility/2006">
              <mc:Choice xmlns:v="urn:schemas-microsoft-com:vml" Requires="v">
                <p:oleObj spid="_x0000_s23581" name="Equation" r:id="rId5" imgW="5943600" imgH="838080" progId="Equation.DSMT4">
                  <p:embed/>
                </p:oleObj>
              </mc:Choice>
              <mc:Fallback>
                <p:oleObj name="Equation" r:id="rId5" imgW="594360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00200" y="2514600"/>
                        <a:ext cx="5943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57" name="Object 5"/>
          <p:cNvGraphicFramePr>
            <a:graphicFrameLocks noChangeAspect="1"/>
          </p:cNvGraphicFramePr>
          <p:nvPr/>
        </p:nvGraphicFramePr>
        <p:xfrm>
          <a:off x="1637634" y="3557588"/>
          <a:ext cx="3860800" cy="838200"/>
        </p:xfrm>
        <a:graphic>
          <a:graphicData uri="http://schemas.openxmlformats.org/presentationml/2006/ole">
            <mc:AlternateContent xmlns:mc="http://schemas.openxmlformats.org/markup-compatibility/2006">
              <mc:Choice xmlns:v="urn:schemas-microsoft-com:vml" Requires="v">
                <p:oleObj spid="_x0000_s23582" name="Equation" r:id="rId7" imgW="3860640" imgH="838080" progId="Equation.DSMT4">
                  <p:embed/>
                </p:oleObj>
              </mc:Choice>
              <mc:Fallback>
                <p:oleObj name="Equation" r:id="rId7" imgW="386064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37634" y="3557588"/>
                        <a:ext cx="3860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58" name="Object 6"/>
          <p:cNvGraphicFramePr>
            <a:graphicFrameLocks noChangeAspect="1"/>
          </p:cNvGraphicFramePr>
          <p:nvPr/>
        </p:nvGraphicFramePr>
        <p:xfrm>
          <a:off x="1600200" y="4648200"/>
          <a:ext cx="2057400" cy="838200"/>
        </p:xfrm>
        <a:graphic>
          <a:graphicData uri="http://schemas.openxmlformats.org/presentationml/2006/ole">
            <mc:AlternateContent xmlns:mc="http://schemas.openxmlformats.org/markup-compatibility/2006">
              <mc:Choice xmlns:v="urn:schemas-microsoft-com:vml" Requires="v">
                <p:oleObj spid="_x0000_s23583" name="Equation" r:id="rId9" imgW="2057400" imgH="838080" progId="Equation.DSMT4">
                  <p:embed/>
                </p:oleObj>
              </mc:Choice>
              <mc:Fallback>
                <p:oleObj name="Equation" r:id="rId9" imgW="205740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00200" y="4648200"/>
                        <a:ext cx="2057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59" name="Object 7"/>
          <p:cNvGraphicFramePr>
            <a:graphicFrameLocks noChangeAspect="1"/>
          </p:cNvGraphicFramePr>
          <p:nvPr/>
        </p:nvGraphicFramePr>
        <p:xfrm>
          <a:off x="2347452" y="4191412"/>
          <a:ext cx="152400" cy="215900"/>
        </p:xfrm>
        <a:graphic>
          <a:graphicData uri="http://schemas.openxmlformats.org/presentationml/2006/ole">
            <mc:AlternateContent xmlns:mc="http://schemas.openxmlformats.org/markup-compatibility/2006">
              <mc:Choice xmlns:v="urn:schemas-microsoft-com:vml" Requires="v">
                <p:oleObj spid="_x0000_s23584" name="Equation" r:id="rId11" imgW="152280" imgH="215640" progId="Equation.DSMT4">
                  <p:embed/>
                </p:oleObj>
              </mc:Choice>
              <mc:Fallback>
                <p:oleObj name="Equation" r:id="rId11" imgW="152280" imgH="21564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347452" y="4191412"/>
                        <a:ext cx="1524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1" name="Straight Connector 10"/>
          <p:cNvCxnSpPr/>
          <p:nvPr/>
        </p:nvCxnSpPr>
        <p:spPr>
          <a:xfrm rot="5400000">
            <a:off x="2062560" y="3832368"/>
            <a:ext cx="36576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2476500" y="4108656"/>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2421192" y="3598608"/>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2819400" y="4114800"/>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a:off x="5221176" y="3817128"/>
            <a:ext cx="395256"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4449096" y="4129548"/>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355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35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Production (cont.)</a:t>
            </a:r>
          </a:p>
        </p:txBody>
      </p:sp>
      <p:sp>
        <p:nvSpPr>
          <p:cNvPr id="7" name="Rectangle 6"/>
          <p:cNvSpPr/>
          <p:nvPr/>
        </p:nvSpPr>
        <p:spPr>
          <a:xfrm>
            <a:off x="457200" y="4267200"/>
            <a:ext cx="8229600" cy="1815882"/>
          </a:xfrm>
          <a:prstGeom prst="rect">
            <a:avLst/>
          </a:prstGeom>
        </p:spPr>
        <p:txBody>
          <a:bodyPr>
            <a:spAutoFit/>
          </a:bodyPr>
          <a:lstStyle/>
          <a:p>
            <a:r>
              <a:rPr lang="en-US" sz="2800" dirty="0"/>
              <a:t>Because the derivative was negative, the capital must </a:t>
            </a:r>
          </a:p>
          <a:p>
            <a:pPr>
              <a:lnSpc>
                <a:spcPct val="150000"/>
              </a:lnSpc>
            </a:pPr>
            <a:r>
              <a:rPr lang="en-US" sz="2800" b="1" dirty="0"/>
              <a:t>decrease </a:t>
            </a:r>
            <a:r>
              <a:rPr lang="en-US" sz="2800" dirty="0"/>
              <a:t>at a rate of                   units per month to keep </a:t>
            </a:r>
          </a:p>
          <a:p>
            <a:pPr>
              <a:lnSpc>
                <a:spcPct val="150000"/>
              </a:lnSpc>
            </a:pPr>
            <a:r>
              <a:rPr lang="en-US" sz="2800" dirty="0"/>
              <a:t>the current level of production.</a:t>
            </a:r>
          </a:p>
        </p:txBody>
      </p:sp>
      <p:graphicFrame>
        <p:nvGraphicFramePr>
          <p:cNvPr id="221188" name="Object 4"/>
          <p:cNvGraphicFramePr>
            <a:graphicFrameLocks noChangeAspect="1"/>
          </p:cNvGraphicFramePr>
          <p:nvPr/>
        </p:nvGraphicFramePr>
        <p:xfrm>
          <a:off x="3596148" y="4702792"/>
          <a:ext cx="1371600" cy="838200"/>
        </p:xfrm>
        <a:graphic>
          <a:graphicData uri="http://schemas.openxmlformats.org/presentationml/2006/ole">
            <mc:AlternateContent xmlns:mc="http://schemas.openxmlformats.org/markup-compatibility/2006">
              <mc:Choice xmlns:v="urn:schemas-microsoft-com:vml" Requires="v">
                <p:oleObj spid="_x0000_s24609" name="Equation" r:id="rId3" imgW="1371600" imgH="838200" progId="Equation.DSMT4">
                  <p:embed/>
                </p:oleObj>
              </mc:Choice>
              <mc:Fallback>
                <p:oleObj name="Equation" r:id="rId3" imgW="1371600" imgH="838200" progId="Equation.DSMT4">
                  <p:embed/>
                  <p:pic>
                    <p:nvPicPr>
                      <p:cNvPr id="0" name="Object 2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96148" y="4702792"/>
                        <a:ext cx="1371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580" name="Object 4"/>
          <p:cNvGraphicFramePr>
            <a:graphicFrameLocks noChangeAspect="1"/>
          </p:cNvGraphicFramePr>
          <p:nvPr/>
        </p:nvGraphicFramePr>
        <p:xfrm>
          <a:off x="2743200" y="1219200"/>
          <a:ext cx="2159000" cy="927100"/>
        </p:xfrm>
        <a:graphic>
          <a:graphicData uri="http://schemas.openxmlformats.org/presentationml/2006/ole">
            <mc:AlternateContent xmlns:mc="http://schemas.openxmlformats.org/markup-compatibility/2006">
              <mc:Choice xmlns:v="urn:schemas-microsoft-com:vml" Requires="v">
                <p:oleObj spid="_x0000_s24610" name="Equation" r:id="rId5" imgW="2158920" imgH="927000" progId="Equation.DSMT4">
                  <p:embed/>
                </p:oleObj>
              </mc:Choice>
              <mc:Fallback>
                <p:oleObj name="Equation" r:id="rId5" imgW="2158920" imgH="9270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43200" y="1219200"/>
                        <a:ext cx="21590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581" name="Object 5"/>
          <p:cNvGraphicFramePr>
            <a:graphicFrameLocks noChangeAspect="1"/>
          </p:cNvGraphicFramePr>
          <p:nvPr/>
        </p:nvGraphicFramePr>
        <p:xfrm>
          <a:off x="3763296" y="2277142"/>
          <a:ext cx="1828800" cy="838200"/>
        </p:xfrm>
        <a:graphic>
          <a:graphicData uri="http://schemas.openxmlformats.org/presentationml/2006/ole">
            <mc:AlternateContent xmlns:mc="http://schemas.openxmlformats.org/markup-compatibility/2006">
              <mc:Choice xmlns:v="urn:schemas-microsoft-com:vml" Requires="v">
                <p:oleObj spid="_x0000_s24611" name="Equation" r:id="rId7" imgW="1828800" imgH="838080" progId="Equation.DSMT4">
                  <p:embed/>
                </p:oleObj>
              </mc:Choice>
              <mc:Fallback>
                <p:oleObj name="Equation" r:id="rId7" imgW="182880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63296" y="2277142"/>
                        <a:ext cx="1828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582" name="Object 6"/>
          <p:cNvGraphicFramePr>
            <a:graphicFrameLocks noChangeAspect="1"/>
          </p:cNvGraphicFramePr>
          <p:nvPr/>
        </p:nvGraphicFramePr>
        <p:xfrm>
          <a:off x="3719052" y="3293808"/>
          <a:ext cx="1422400" cy="838200"/>
        </p:xfrm>
        <a:graphic>
          <a:graphicData uri="http://schemas.openxmlformats.org/presentationml/2006/ole">
            <mc:AlternateContent xmlns:mc="http://schemas.openxmlformats.org/markup-compatibility/2006">
              <mc:Choice xmlns:v="urn:schemas-microsoft-com:vml" Requires="v">
                <p:oleObj spid="_x0000_s24612" name="Equation" r:id="rId9" imgW="1422360" imgH="838080" progId="Equation.DSMT4">
                  <p:embed/>
                </p:oleObj>
              </mc:Choice>
              <mc:Fallback>
                <p:oleObj name="Equation" r:id="rId9" imgW="142236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719052" y="3293808"/>
                        <a:ext cx="1422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583" name="Object 7"/>
          <p:cNvGraphicFramePr>
            <a:graphicFrameLocks noChangeAspect="1"/>
          </p:cNvGraphicFramePr>
          <p:nvPr/>
        </p:nvGraphicFramePr>
        <p:xfrm>
          <a:off x="5152104" y="3564192"/>
          <a:ext cx="1244600" cy="381000"/>
        </p:xfrm>
        <a:graphic>
          <a:graphicData uri="http://schemas.openxmlformats.org/presentationml/2006/ole">
            <mc:AlternateContent xmlns:mc="http://schemas.openxmlformats.org/markup-compatibility/2006">
              <mc:Choice xmlns:v="urn:schemas-microsoft-com:vml" Requires="v">
                <p:oleObj spid="_x0000_s24613" name="Equation" r:id="rId11" imgW="1244520" imgH="380880" progId="Equation.DSMT4">
                  <p:embed/>
                </p:oleObj>
              </mc:Choice>
              <mc:Fallback>
                <p:oleObj name="Equation" r:id="rId11" imgW="1244520" imgH="3808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152104" y="3564192"/>
                        <a:ext cx="1244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584" name="Object 8"/>
          <p:cNvGraphicFramePr>
            <a:graphicFrameLocks noChangeAspect="1"/>
          </p:cNvGraphicFramePr>
          <p:nvPr/>
        </p:nvGraphicFramePr>
        <p:xfrm>
          <a:off x="5562600" y="2939844"/>
          <a:ext cx="177800" cy="215900"/>
        </p:xfrm>
        <a:graphic>
          <a:graphicData uri="http://schemas.openxmlformats.org/presentationml/2006/ole">
            <mc:AlternateContent xmlns:mc="http://schemas.openxmlformats.org/markup-compatibility/2006">
              <mc:Choice xmlns:v="urn:schemas-microsoft-com:vml" Requires="v">
                <p:oleObj spid="_x0000_s24614" name="Equation" r:id="rId13" imgW="177480" imgH="215640" progId="Equation.DSMT4">
                  <p:embed/>
                </p:oleObj>
              </mc:Choice>
              <mc:Fallback>
                <p:oleObj name="Equation" r:id="rId13" imgW="177480" imgH="21564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562600" y="2939844"/>
                        <a:ext cx="1778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3" name="Straight Connector 12"/>
          <p:cNvCxnSpPr/>
          <p:nvPr/>
        </p:nvCxnSpPr>
        <p:spPr>
          <a:xfrm rot="5400000">
            <a:off x="4686300" y="2537952"/>
            <a:ext cx="4572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5143500" y="2828004"/>
            <a:ext cx="4572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8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8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458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458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211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Implicit Differentiation</a:t>
            </a:r>
          </a:p>
        </p:txBody>
      </p:sp>
      <p:sp>
        <p:nvSpPr>
          <p:cNvPr id="3" name="Content Placeholder 2"/>
          <p:cNvSpPr>
            <a:spLocks noGrp="1"/>
          </p:cNvSpPr>
          <p:nvPr>
            <p:ph idx="1"/>
          </p:nvPr>
        </p:nvSpPr>
        <p:spPr>
          <a:xfrm>
            <a:off x="457200" y="1280160"/>
            <a:ext cx="8229600" cy="2763834"/>
          </a:xfrm>
          <a:noFill/>
          <a:ln w="28575">
            <a:solidFill>
              <a:srgbClr val="FF0000"/>
            </a:solidFill>
          </a:ln>
        </p:spPr>
        <p:txBody>
          <a:bodyPr>
            <a:spAutoFit/>
          </a:bodyPr>
          <a:lstStyle/>
          <a:p>
            <a:pPr algn="ctr"/>
            <a:r>
              <a:rPr lang="en-US" b="1" dirty="0">
                <a:solidFill>
                  <a:srgbClr val="000000"/>
                </a:solidFill>
              </a:rPr>
              <a:t>Notes</a:t>
            </a:r>
          </a:p>
          <a:p>
            <a:r>
              <a:rPr lang="en-US" dirty="0">
                <a:solidFill>
                  <a:srgbClr val="000000"/>
                </a:solidFill>
              </a:rPr>
              <a:t>There are some cases, such as </a:t>
            </a:r>
            <a:r>
              <a:rPr lang="en-US" i="1" dirty="0">
                <a:solidFill>
                  <a:srgbClr val="000000"/>
                </a:solidFill>
              </a:rPr>
              <a:t>x</a:t>
            </a:r>
            <a:r>
              <a:rPr lang="en-US" baseline="30000" dirty="0">
                <a:solidFill>
                  <a:srgbClr val="000000"/>
                </a:solidFill>
              </a:rPr>
              <a:t>2</a:t>
            </a:r>
            <a:r>
              <a:rPr lang="en-US" dirty="0">
                <a:solidFill>
                  <a:srgbClr val="000000"/>
                </a:solidFill>
              </a:rPr>
              <a:t> + </a:t>
            </a:r>
            <a:r>
              <a:rPr lang="en-US" i="1" dirty="0">
                <a:solidFill>
                  <a:srgbClr val="000000"/>
                </a:solidFill>
              </a:rPr>
              <a:t>y</a:t>
            </a:r>
            <a:r>
              <a:rPr lang="en-US" baseline="30000" dirty="0">
                <a:solidFill>
                  <a:srgbClr val="000000"/>
                </a:solidFill>
              </a:rPr>
              <a:t>2</a:t>
            </a:r>
            <a:r>
              <a:rPr lang="en-US" dirty="0">
                <a:solidFill>
                  <a:srgbClr val="000000"/>
                </a:solidFill>
              </a:rPr>
              <a:t> = −1, where there are no real solutions and no function can be implied. However, the process of implicit differentiation may lead to apparently meaningful results. Such cases are not discussed in this text.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Implicit Differentiation</a:t>
            </a:r>
          </a:p>
        </p:txBody>
      </p:sp>
      <p:sp>
        <p:nvSpPr>
          <p:cNvPr id="3" name="Content Placeholder 2"/>
          <p:cNvSpPr>
            <a:spLocks noGrp="1"/>
          </p:cNvSpPr>
          <p:nvPr>
            <p:ph idx="1"/>
          </p:nvPr>
        </p:nvSpPr>
        <p:spPr>
          <a:xfrm>
            <a:off x="457200" y="1280160"/>
            <a:ext cx="8229600" cy="1920240"/>
          </a:xfrm>
          <a:noFill/>
          <a:ln w="28575">
            <a:solidFill>
              <a:srgbClr val="FF0000"/>
            </a:solidFill>
          </a:ln>
        </p:spPr>
        <p:txBody>
          <a:bodyPr>
            <a:noAutofit/>
          </a:bodyPr>
          <a:lstStyle/>
          <a:p>
            <a:pPr algn="ctr"/>
            <a:r>
              <a:rPr lang="en-US" b="1" dirty="0">
                <a:solidFill>
                  <a:srgbClr val="000000"/>
                </a:solidFill>
              </a:rPr>
              <a:t>Notes</a:t>
            </a:r>
          </a:p>
          <a:p>
            <a:r>
              <a:rPr lang="en-US" dirty="0">
                <a:solidFill>
                  <a:srgbClr val="000000"/>
                </a:solidFill>
              </a:rPr>
              <a:t>In general, we do not need to know the explicit </a:t>
            </a:r>
          </a:p>
          <a:p>
            <a:pPr>
              <a:lnSpc>
                <a:spcPct val="150000"/>
              </a:lnSpc>
            </a:pPr>
            <a:r>
              <a:rPr lang="en-US" dirty="0">
                <a:solidFill>
                  <a:srgbClr val="000000"/>
                </a:solidFill>
              </a:rPr>
              <a:t>representation for </a:t>
            </a:r>
            <a:r>
              <a:rPr lang="en-US" i="1" dirty="0">
                <a:solidFill>
                  <a:srgbClr val="000000"/>
                </a:solidFill>
              </a:rPr>
              <a:t>y</a:t>
            </a:r>
            <a:r>
              <a:rPr lang="en-US" dirty="0">
                <a:solidFill>
                  <a:srgbClr val="000000"/>
                </a:solidFill>
              </a:rPr>
              <a:t> in order to obtain       </a:t>
            </a:r>
            <a:endParaRPr lang="en-US" b="1" dirty="0">
              <a:solidFill>
                <a:srgbClr val="000000"/>
              </a:solidFill>
            </a:endParaRPr>
          </a:p>
        </p:txBody>
      </p:sp>
      <p:graphicFrame>
        <p:nvGraphicFramePr>
          <p:cNvPr id="197634" name="Object 2"/>
          <p:cNvGraphicFramePr>
            <a:graphicFrameLocks noChangeAspect="1"/>
          </p:cNvGraphicFramePr>
          <p:nvPr>
            <p:extLst>
              <p:ext uri="{D42A27DB-BD31-4B8C-83A1-F6EECF244321}">
                <p14:modId xmlns:p14="http://schemas.microsoft.com/office/powerpoint/2010/main" val="2552068737"/>
              </p:ext>
            </p:extLst>
          </p:nvPr>
        </p:nvGraphicFramePr>
        <p:xfrm>
          <a:off x="6096000" y="2286000"/>
          <a:ext cx="533400" cy="838200"/>
        </p:xfrm>
        <a:graphic>
          <a:graphicData uri="http://schemas.openxmlformats.org/presentationml/2006/ole">
            <mc:AlternateContent xmlns:mc="http://schemas.openxmlformats.org/markup-compatibility/2006">
              <mc:Choice xmlns:v="urn:schemas-microsoft-com:vml" Requires="v">
                <p:oleObj spid="_x0000_s1031" name="Equation" r:id="rId3" imgW="533169" imgH="837836" progId="Equation.DSMT4">
                  <p:embed/>
                </p:oleObj>
              </mc:Choice>
              <mc:Fallback>
                <p:oleObj name="Equation" r:id="rId3" imgW="533169" imgH="837836" progId="Equation.DSMT4">
                  <p:embed/>
                  <p:pic>
                    <p:nvPicPr>
                      <p:cNvPr id="0" name="Object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2286000"/>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Derivative at a Point</a:t>
            </a:r>
          </a:p>
        </p:txBody>
      </p:sp>
      <p:sp>
        <p:nvSpPr>
          <p:cNvPr id="3" name="Content Placeholder 2"/>
          <p:cNvSpPr>
            <a:spLocks noGrp="1"/>
          </p:cNvSpPr>
          <p:nvPr>
            <p:ph idx="1"/>
          </p:nvPr>
        </p:nvSpPr>
        <p:spPr/>
        <p:txBody>
          <a:bodyPr/>
          <a:lstStyle/>
          <a:p>
            <a:r>
              <a:rPr lang="en-US" dirty="0"/>
              <a:t>Given the equation </a:t>
            </a:r>
            <a:r>
              <a:rPr lang="en-US" i="1" dirty="0">
                <a:solidFill>
                  <a:srgbClr val="0000FF"/>
                </a:solidFill>
              </a:rPr>
              <a:t>x</a:t>
            </a:r>
            <a:r>
              <a:rPr lang="en-US" baseline="30000" dirty="0">
                <a:solidFill>
                  <a:srgbClr val="0000FF"/>
                </a:solidFill>
              </a:rPr>
              <a:t>2</a:t>
            </a:r>
            <a:r>
              <a:rPr lang="en-US" dirty="0">
                <a:solidFill>
                  <a:srgbClr val="0000FF"/>
                </a:solidFill>
              </a:rPr>
              <a:t> + </a:t>
            </a:r>
            <a:r>
              <a:rPr lang="en-US" i="1" dirty="0">
                <a:solidFill>
                  <a:srgbClr val="0000FF"/>
                </a:solidFill>
              </a:rPr>
              <a:t>y</a:t>
            </a:r>
            <a:r>
              <a:rPr lang="en-US" baseline="30000" dirty="0">
                <a:solidFill>
                  <a:srgbClr val="0000FF"/>
                </a:solidFill>
              </a:rPr>
              <a:t>2</a:t>
            </a:r>
            <a:r>
              <a:rPr lang="en-US" dirty="0">
                <a:solidFill>
                  <a:srgbClr val="0000FF"/>
                </a:solidFill>
              </a:rPr>
              <a:t> = 25</a:t>
            </a:r>
            <a:r>
              <a:rPr lang="en-US" dirty="0"/>
              <a:t>, find        and then </a:t>
            </a:r>
          </a:p>
          <a:p>
            <a:pPr>
              <a:lnSpc>
                <a:spcPct val="150000"/>
              </a:lnSpc>
            </a:pPr>
            <a:r>
              <a:rPr lang="en-US" dirty="0"/>
              <a:t>evaluate the derivative at </a:t>
            </a:r>
            <a:r>
              <a:rPr lang="en-US" dirty="0">
                <a:solidFill>
                  <a:srgbClr val="0000FF"/>
                </a:solidFill>
              </a:rPr>
              <a:t>(4, 3)</a:t>
            </a:r>
            <a:r>
              <a:rPr lang="en-US" dirty="0"/>
              <a:t> and </a:t>
            </a:r>
            <a:r>
              <a:rPr lang="en-US" dirty="0">
                <a:solidFill>
                  <a:srgbClr val="0000FF"/>
                </a:solidFill>
              </a:rPr>
              <a:t>(0, 5)</a:t>
            </a:r>
            <a:r>
              <a:rPr lang="en-US" dirty="0"/>
              <a:t>.</a:t>
            </a:r>
          </a:p>
          <a:p>
            <a:r>
              <a:rPr lang="en-US" b="1" dirty="0"/>
              <a:t>Solution:</a:t>
            </a:r>
          </a:p>
        </p:txBody>
      </p:sp>
      <p:graphicFrame>
        <p:nvGraphicFramePr>
          <p:cNvPr id="198658" name="Object 2"/>
          <p:cNvGraphicFramePr>
            <a:graphicFrameLocks noChangeAspect="1"/>
          </p:cNvGraphicFramePr>
          <p:nvPr/>
        </p:nvGraphicFramePr>
        <p:xfrm>
          <a:off x="5821054" y="1143000"/>
          <a:ext cx="444500" cy="838200"/>
        </p:xfrm>
        <a:graphic>
          <a:graphicData uri="http://schemas.openxmlformats.org/presentationml/2006/ole">
            <mc:AlternateContent xmlns:mc="http://schemas.openxmlformats.org/markup-compatibility/2006">
              <mc:Choice xmlns:v="urn:schemas-microsoft-com:vml" Requires="v">
                <p:oleObj spid="_x0000_s2076" name="Equation" r:id="rId3" imgW="444307" imgH="837836" progId="Equation.DSMT4">
                  <p:embed/>
                </p:oleObj>
              </mc:Choice>
              <mc:Fallback>
                <p:oleObj name="Equation" r:id="rId3" imgW="444307" imgH="837836" progId="Equation.DSMT4">
                  <p:embed/>
                  <p:pic>
                    <p:nvPicPr>
                      <p:cNvPr id="0" name="Object 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21054" y="1143000"/>
                        <a:ext cx="44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Rectangle 5"/>
          <p:cNvSpPr/>
          <p:nvPr/>
        </p:nvSpPr>
        <p:spPr>
          <a:xfrm>
            <a:off x="5257800" y="4388584"/>
            <a:ext cx="3840480" cy="1631216"/>
          </a:xfrm>
          <a:prstGeom prst="rect">
            <a:avLst/>
          </a:prstGeom>
        </p:spPr>
        <p:txBody>
          <a:bodyPr>
            <a:spAutoFit/>
          </a:bodyPr>
          <a:lstStyle/>
          <a:p>
            <a:r>
              <a:rPr lang="en-US" sz="2000" dirty="0">
                <a:solidFill>
                  <a:srgbClr val="008080"/>
                </a:solidFill>
              </a:rPr>
              <a:t>Differentiate. Use the Power Rule on the first term, implicit differentiation on the second term, and the rule that the derivative of a constant is 0 on the last term.</a:t>
            </a:r>
          </a:p>
        </p:txBody>
      </p:sp>
      <p:graphicFrame>
        <p:nvGraphicFramePr>
          <p:cNvPr id="2052" name="Object 4"/>
          <p:cNvGraphicFramePr>
            <a:graphicFrameLocks noChangeAspect="1"/>
          </p:cNvGraphicFramePr>
          <p:nvPr/>
        </p:nvGraphicFramePr>
        <p:xfrm>
          <a:off x="2696496" y="2590800"/>
          <a:ext cx="1663700" cy="444500"/>
        </p:xfrm>
        <a:graphic>
          <a:graphicData uri="http://schemas.openxmlformats.org/presentationml/2006/ole">
            <mc:AlternateContent xmlns:mc="http://schemas.openxmlformats.org/markup-compatibility/2006">
              <mc:Choice xmlns:v="urn:schemas-microsoft-com:vml" Requires="v">
                <p:oleObj spid="_x0000_s2077" name="Equation" r:id="rId5" imgW="1663560" imgH="444240" progId="Equation.DSMT4">
                  <p:embed/>
                </p:oleObj>
              </mc:Choice>
              <mc:Fallback>
                <p:oleObj name="Equation" r:id="rId5" imgW="1663560" imgH="4442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96496" y="2590800"/>
                        <a:ext cx="16637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2010696" y="3200400"/>
          <a:ext cx="3009900" cy="838200"/>
        </p:xfrm>
        <a:graphic>
          <a:graphicData uri="http://schemas.openxmlformats.org/presentationml/2006/ole">
            <mc:AlternateContent xmlns:mc="http://schemas.openxmlformats.org/markup-compatibility/2006">
              <mc:Choice xmlns:v="urn:schemas-microsoft-com:vml" Requires="v">
                <p:oleObj spid="_x0000_s2078" name="Equation" r:id="rId7" imgW="3009600" imgH="838080" progId="Equation.DSMT4">
                  <p:embed/>
                </p:oleObj>
              </mc:Choice>
              <mc:Fallback>
                <p:oleObj name="Equation" r:id="rId7" imgW="300960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10696" y="3200400"/>
                        <a:ext cx="3009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1339644" y="4191000"/>
          <a:ext cx="3683000" cy="838200"/>
        </p:xfrm>
        <a:graphic>
          <a:graphicData uri="http://schemas.openxmlformats.org/presentationml/2006/ole">
            <mc:AlternateContent xmlns:mc="http://schemas.openxmlformats.org/markup-compatibility/2006">
              <mc:Choice xmlns:v="urn:schemas-microsoft-com:vml" Requires="v">
                <p:oleObj spid="_x0000_s2079" name="Equation" r:id="rId9" imgW="3682800" imgH="838080" progId="Equation.DSMT4">
                  <p:embed/>
                </p:oleObj>
              </mc:Choice>
              <mc:Fallback>
                <p:oleObj name="Equation" r:id="rId9" imgW="368280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339644" y="4191000"/>
                        <a:ext cx="368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2195052" y="5181600"/>
          <a:ext cx="2006600" cy="838200"/>
        </p:xfrm>
        <a:graphic>
          <a:graphicData uri="http://schemas.openxmlformats.org/presentationml/2006/ole">
            <mc:AlternateContent xmlns:mc="http://schemas.openxmlformats.org/markup-compatibility/2006">
              <mc:Choice xmlns:v="urn:schemas-microsoft-com:vml" Requires="v">
                <p:oleObj spid="_x0000_s2080" name="Equation" r:id="rId11" imgW="2006280" imgH="838080" progId="Equation.DSMT4">
                  <p:embed/>
                </p:oleObj>
              </mc:Choice>
              <mc:Fallback>
                <p:oleObj name="Equation" r:id="rId11" imgW="200628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195052" y="5181600"/>
                        <a:ext cx="200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 name="Rectangle 10"/>
          <p:cNvSpPr/>
          <p:nvPr/>
        </p:nvSpPr>
        <p:spPr>
          <a:xfrm>
            <a:off x="5257800" y="3429000"/>
            <a:ext cx="3673313" cy="400110"/>
          </a:xfrm>
          <a:prstGeom prst="rect">
            <a:avLst/>
          </a:prstGeom>
        </p:spPr>
        <p:txBody>
          <a:bodyPr wrap="none">
            <a:spAutoFit/>
          </a:bodyPr>
          <a:lstStyle/>
          <a:p>
            <a:r>
              <a:rPr lang="en-US" sz="2000" dirty="0">
                <a:solidFill>
                  <a:srgbClr val="008080"/>
                </a:solidFill>
              </a:rPr>
              <a:t>Use the Sum and Difference Rule.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05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9683" name="Picture 3"/>
          <p:cNvPicPr>
            <a:picLocks noChangeAspect="1" noChangeArrowheads="1"/>
          </p:cNvPicPr>
          <p:nvPr/>
        </p:nvPicPr>
        <p:blipFill>
          <a:blip r:embed="rId3" cstate="email"/>
          <a:srcRect/>
          <a:stretch>
            <a:fillRect/>
          </a:stretch>
        </p:blipFill>
        <p:spPr bwMode="auto">
          <a:xfrm>
            <a:off x="5173663" y="1219200"/>
            <a:ext cx="3741737" cy="3673475"/>
          </a:xfrm>
          <a:prstGeom prst="rect">
            <a:avLst/>
          </a:prstGeom>
          <a:noFill/>
          <a:ln w="9525">
            <a:noFill/>
            <a:miter lim="800000"/>
            <a:headEnd/>
            <a:tailEnd/>
          </a:ln>
          <a:effectLst/>
        </p:spPr>
      </p:pic>
      <p:sp>
        <p:nvSpPr>
          <p:cNvPr id="2" name="Title 1"/>
          <p:cNvSpPr>
            <a:spLocks noGrp="1"/>
          </p:cNvSpPr>
          <p:nvPr>
            <p:ph type="title"/>
          </p:nvPr>
        </p:nvSpPr>
        <p:spPr/>
        <p:txBody>
          <a:bodyPr/>
          <a:lstStyle/>
          <a:p>
            <a:r>
              <a:rPr lang="en-US" dirty="0"/>
              <a:t>Example 1: Derivative at a Point (cont.)</a:t>
            </a:r>
          </a:p>
        </p:txBody>
      </p:sp>
      <p:graphicFrame>
        <p:nvGraphicFramePr>
          <p:cNvPr id="3075" name="Object 3"/>
          <p:cNvGraphicFramePr>
            <a:graphicFrameLocks noChangeAspect="1"/>
          </p:cNvGraphicFramePr>
          <p:nvPr/>
        </p:nvGraphicFramePr>
        <p:xfrm>
          <a:off x="533400" y="1295400"/>
          <a:ext cx="4610100" cy="838200"/>
        </p:xfrm>
        <a:graphic>
          <a:graphicData uri="http://schemas.openxmlformats.org/presentationml/2006/ole">
            <mc:AlternateContent xmlns:mc="http://schemas.openxmlformats.org/markup-compatibility/2006">
              <mc:Choice xmlns:v="urn:schemas-microsoft-com:vml" Requires="v">
                <p:oleObj spid="_x0000_s3090" name="Equation" r:id="rId4" imgW="4609800" imgH="838080" progId="Equation.DSMT4">
                  <p:embed/>
                </p:oleObj>
              </mc:Choice>
              <mc:Fallback>
                <p:oleObj name="Equation" r:id="rId4" imgW="4609800" imgH="838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1295400"/>
                        <a:ext cx="4610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6" name="Object 4"/>
          <p:cNvGraphicFramePr>
            <a:graphicFrameLocks noChangeAspect="1"/>
          </p:cNvGraphicFramePr>
          <p:nvPr/>
        </p:nvGraphicFramePr>
        <p:xfrm>
          <a:off x="1640348" y="2227008"/>
          <a:ext cx="1727200" cy="838200"/>
        </p:xfrm>
        <a:graphic>
          <a:graphicData uri="http://schemas.openxmlformats.org/presentationml/2006/ole">
            <mc:AlternateContent xmlns:mc="http://schemas.openxmlformats.org/markup-compatibility/2006">
              <mc:Choice xmlns:v="urn:schemas-microsoft-com:vml" Requires="v">
                <p:oleObj spid="_x0000_s3091" name="Equation" r:id="rId6" imgW="1726920" imgH="838080" progId="Equation.DSMT4">
                  <p:embed/>
                </p:oleObj>
              </mc:Choice>
              <mc:Fallback>
                <p:oleObj name="Equation" r:id="rId6" imgW="172692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40348" y="2227008"/>
                        <a:ext cx="1727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2040192" y="3200400"/>
          <a:ext cx="1270000" cy="901700"/>
        </p:xfrm>
        <a:graphic>
          <a:graphicData uri="http://schemas.openxmlformats.org/presentationml/2006/ole">
            <mc:AlternateContent xmlns:mc="http://schemas.openxmlformats.org/markup-compatibility/2006">
              <mc:Choice xmlns:v="urn:schemas-microsoft-com:vml" Requires="v">
                <p:oleObj spid="_x0000_s3092" name="Equation" r:id="rId8" imgW="1269720" imgH="901440" progId="Equation.DSMT4">
                  <p:embed/>
                </p:oleObj>
              </mc:Choice>
              <mc:Fallback>
                <p:oleObj name="Equation" r:id="rId8" imgW="1269720" imgH="90144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40192" y="3200400"/>
                        <a:ext cx="12700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Derivative at a Point (cont.)</a:t>
            </a:r>
          </a:p>
        </p:txBody>
      </p:sp>
      <p:sp>
        <p:nvSpPr>
          <p:cNvPr id="3" name="Content Placeholder 2"/>
          <p:cNvSpPr>
            <a:spLocks noGrp="1"/>
          </p:cNvSpPr>
          <p:nvPr>
            <p:ph idx="1"/>
          </p:nvPr>
        </p:nvSpPr>
        <p:spPr/>
        <p:txBody>
          <a:bodyPr/>
          <a:lstStyle/>
          <a:p>
            <a:r>
              <a:rPr lang="en-US" dirty="0"/>
              <a:t>Finally, substitute the given </a:t>
            </a:r>
            <a:r>
              <a:rPr lang="en-US" i="1" dirty="0"/>
              <a:t>x</a:t>
            </a:r>
            <a:r>
              <a:rPr lang="en-US" dirty="0"/>
              <a:t> and </a:t>
            </a:r>
            <a:r>
              <a:rPr lang="en-US" i="1" dirty="0"/>
              <a:t>y</a:t>
            </a:r>
            <a:r>
              <a:rPr lang="en-US" dirty="0"/>
              <a:t> values of each point to evaluate the derivative at that point.</a:t>
            </a:r>
          </a:p>
          <a:p>
            <a:endParaRPr lang="en-US" dirty="0"/>
          </a:p>
          <a:p>
            <a:endParaRPr lang="en-US" dirty="0"/>
          </a:p>
          <a:p>
            <a:pPr>
              <a:lnSpc>
                <a:spcPct val="150000"/>
              </a:lnSpc>
            </a:pPr>
            <a:endParaRPr lang="en-US" dirty="0"/>
          </a:p>
          <a:p>
            <a:r>
              <a:rPr lang="en-US" dirty="0"/>
              <a:t>Note that         is the slope of the tangent line to the </a:t>
            </a:r>
          </a:p>
          <a:p>
            <a:pPr>
              <a:lnSpc>
                <a:spcPct val="150000"/>
              </a:lnSpc>
            </a:pPr>
            <a:r>
              <a:rPr lang="en-US" dirty="0"/>
              <a:t>circle at (4, 3).</a:t>
            </a:r>
          </a:p>
        </p:txBody>
      </p:sp>
      <p:graphicFrame>
        <p:nvGraphicFramePr>
          <p:cNvPr id="200706" name="Object 2"/>
          <p:cNvGraphicFramePr>
            <a:graphicFrameLocks noChangeAspect="1"/>
          </p:cNvGraphicFramePr>
          <p:nvPr>
            <p:extLst>
              <p:ext uri="{D42A27DB-BD31-4B8C-83A1-F6EECF244321}">
                <p14:modId xmlns:p14="http://schemas.microsoft.com/office/powerpoint/2010/main" val="1993866134"/>
              </p:ext>
            </p:extLst>
          </p:nvPr>
        </p:nvGraphicFramePr>
        <p:xfrm>
          <a:off x="1924050" y="2514600"/>
          <a:ext cx="5295900" cy="1028700"/>
        </p:xfrm>
        <a:graphic>
          <a:graphicData uri="http://schemas.openxmlformats.org/presentationml/2006/ole">
            <mc:AlternateContent xmlns:mc="http://schemas.openxmlformats.org/markup-compatibility/2006">
              <mc:Choice xmlns:v="urn:schemas-microsoft-com:vml" Requires="v">
                <p:oleObj spid="_x0000_s4108" name="Equation" r:id="rId3" imgW="5295600" imgH="1028520" progId="Equation.DSMT4">
                  <p:embed/>
                </p:oleObj>
              </mc:Choice>
              <mc:Fallback>
                <p:oleObj name="Equation" r:id="rId3" imgW="5295600" imgH="1028520" progId="Equation.DSMT4">
                  <p:embed/>
                  <p:pic>
                    <p:nvPicPr>
                      <p:cNvPr id="0" name="Object 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24050" y="2514600"/>
                        <a:ext cx="52959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0707" name="Object 3"/>
          <p:cNvGraphicFramePr>
            <a:graphicFrameLocks noChangeAspect="1"/>
          </p:cNvGraphicFramePr>
          <p:nvPr/>
        </p:nvGraphicFramePr>
        <p:xfrm>
          <a:off x="2010696" y="3819766"/>
          <a:ext cx="520700" cy="838200"/>
        </p:xfrm>
        <a:graphic>
          <a:graphicData uri="http://schemas.openxmlformats.org/presentationml/2006/ole">
            <mc:AlternateContent xmlns:mc="http://schemas.openxmlformats.org/markup-compatibility/2006">
              <mc:Choice xmlns:v="urn:schemas-microsoft-com:vml" Requires="v">
                <p:oleObj spid="_x0000_s4109" name="Equation" r:id="rId5" imgW="520700" imgH="838200" progId="Equation.DSMT4">
                  <p:embed/>
                </p:oleObj>
              </mc:Choice>
              <mc:Fallback>
                <p:oleObj name="Equation" r:id="rId5" imgW="520700" imgH="838200" progId="Equation.DSMT4">
                  <p:embed/>
                  <p:pic>
                    <p:nvPicPr>
                      <p:cNvPr id="0" name="Object 2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10696" y="3819766"/>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070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007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Implicit Differentiation</a:t>
            </a:r>
          </a:p>
        </p:txBody>
      </p:sp>
      <p:sp>
        <p:nvSpPr>
          <p:cNvPr id="3" name="Content Placeholder 2"/>
          <p:cNvSpPr>
            <a:spLocks noGrp="1"/>
          </p:cNvSpPr>
          <p:nvPr>
            <p:ph idx="1"/>
          </p:nvPr>
        </p:nvSpPr>
        <p:spPr>
          <a:xfrm>
            <a:off x="457200" y="2133600"/>
            <a:ext cx="8229600" cy="3718560"/>
          </a:xfrm>
        </p:spPr>
        <p:txBody>
          <a:bodyPr/>
          <a:lstStyle/>
          <a:p>
            <a:r>
              <a:rPr lang="en-US" b="1" dirty="0"/>
              <a:t>Solution:</a:t>
            </a:r>
          </a:p>
          <a:p>
            <a:r>
              <a:rPr lang="en-US" dirty="0"/>
              <a:t>Note that both </a:t>
            </a:r>
            <a:r>
              <a:rPr lang="en-US" i="1" dirty="0"/>
              <a:t>xy</a:t>
            </a:r>
            <a:r>
              <a:rPr lang="en-US" dirty="0"/>
              <a:t> and </a:t>
            </a:r>
            <a:r>
              <a:rPr lang="en-US" i="1" dirty="0"/>
              <a:t>x</a:t>
            </a:r>
            <a:r>
              <a:rPr lang="en-US" baseline="30000" dirty="0"/>
              <a:t>2</a:t>
            </a:r>
            <a:r>
              <a:rPr lang="en-US" i="1" dirty="0"/>
              <a:t>y</a:t>
            </a:r>
            <a:r>
              <a:rPr lang="en-US" baseline="30000" dirty="0"/>
              <a:t>3</a:t>
            </a:r>
            <a:r>
              <a:rPr lang="en-US" dirty="0"/>
              <a:t> are products and that the Product Rule must be used.</a:t>
            </a:r>
          </a:p>
        </p:txBody>
      </p:sp>
      <p:graphicFrame>
        <p:nvGraphicFramePr>
          <p:cNvPr id="201730" name="Object 2"/>
          <p:cNvGraphicFramePr>
            <a:graphicFrameLocks noChangeAspect="1"/>
          </p:cNvGraphicFramePr>
          <p:nvPr>
            <p:extLst>
              <p:ext uri="{D42A27DB-BD31-4B8C-83A1-F6EECF244321}">
                <p14:modId xmlns:p14="http://schemas.microsoft.com/office/powerpoint/2010/main" val="628237309"/>
              </p:ext>
            </p:extLst>
          </p:nvPr>
        </p:nvGraphicFramePr>
        <p:xfrm>
          <a:off x="548640" y="1219200"/>
          <a:ext cx="4051300" cy="838200"/>
        </p:xfrm>
        <a:graphic>
          <a:graphicData uri="http://schemas.openxmlformats.org/presentationml/2006/ole">
            <mc:AlternateContent xmlns:mc="http://schemas.openxmlformats.org/markup-compatibility/2006">
              <mc:Choice xmlns:v="urn:schemas-microsoft-com:vml" Requires="v">
                <p:oleObj spid="_x0000_s5138" name="Equation" r:id="rId3" imgW="4051300" imgH="838200" progId="Equation.DSMT4">
                  <p:embed/>
                </p:oleObj>
              </mc:Choice>
              <mc:Fallback>
                <p:oleObj name="Equation" r:id="rId3" imgW="4051300" imgH="838200" progId="Equation.DSMT4">
                  <p:embed/>
                  <p:pic>
                    <p:nvPicPr>
                      <p:cNvPr id="0" name="Object 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1219200"/>
                        <a:ext cx="4051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4" name="Object 4"/>
          <p:cNvGraphicFramePr>
            <a:graphicFrameLocks noChangeAspect="1"/>
          </p:cNvGraphicFramePr>
          <p:nvPr/>
        </p:nvGraphicFramePr>
        <p:xfrm>
          <a:off x="3200400" y="3810000"/>
          <a:ext cx="2298700" cy="444500"/>
        </p:xfrm>
        <a:graphic>
          <a:graphicData uri="http://schemas.openxmlformats.org/presentationml/2006/ole">
            <mc:AlternateContent xmlns:mc="http://schemas.openxmlformats.org/markup-compatibility/2006">
              <mc:Choice xmlns:v="urn:schemas-microsoft-com:vml" Requires="v">
                <p:oleObj spid="_x0000_s5139" name="Equation" r:id="rId5" imgW="2298600" imgH="444240" progId="Equation.DSMT4">
                  <p:embed/>
                </p:oleObj>
              </mc:Choice>
              <mc:Fallback>
                <p:oleObj name="Equation" r:id="rId5" imgW="2298600" imgH="4442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00400" y="3810000"/>
                        <a:ext cx="22987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2514600" y="4419600"/>
          <a:ext cx="3644900" cy="838200"/>
        </p:xfrm>
        <a:graphic>
          <a:graphicData uri="http://schemas.openxmlformats.org/presentationml/2006/ole">
            <mc:AlternateContent xmlns:mc="http://schemas.openxmlformats.org/markup-compatibility/2006">
              <mc:Choice xmlns:v="urn:schemas-microsoft-com:vml" Requires="v">
                <p:oleObj spid="_x0000_s5140" name="Equation" r:id="rId7" imgW="3644640" imgH="838080" progId="Equation.DSMT4">
                  <p:embed/>
                </p:oleObj>
              </mc:Choice>
              <mc:Fallback>
                <p:oleObj name="Equation" r:id="rId7" imgW="364464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14600" y="4419600"/>
                        <a:ext cx="364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Implicit Differentiation (cont.)</a:t>
            </a:r>
          </a:p>
        </p:txBody>
      </p:sp>
      <p:sp>
        <p:nvSpPr>
          <p:cNvPr id="7" name="Rectangle 6"/>
          <p:cNvSpPr/>
          <p:nvPr/>
        </p:nvSpPr>
        <p:spPr>
          <a:xfrm>
            <a:off x="5181600" y="2208212"/>
            <a:ext cx="3657600" cy="400110"/>
          </a:xfrm>
          <a:prstGeom prst="rect">
            <a:avLst/>
          </a:prstGeom>
        </p:spPr>
        <p:txBody>
          <a:bodyPr>
            <a:spAutoFit/>
          </a:bodyPr>
          <a:lstStyle/>
          <a:p>
            <a:r>
              <a:rPr lang="en-US" sz="2000" dirty="0">
                <a:solidFill>
                  <a:srgbClr val="008080"/>
                </a:solidFill>
              </a:rPr>
              <a:t>Use the Sum and Difference Rule.</a:t>
            </a:r>
          </a:p>
        </p:txBody>
      </p:sp>
      <p:sp>
        <p:nvSpPr>
          <p:cNvPr id="8" name="Rectangle 7"/>
          <p:cNvSpPr/>
          <p:nvPr/>
        </p:nvSpPr>
        <p:spPr>
          <a:xfrm>
            <a:off x="5184648" y="3548796"/>
            <a:ext cx="3657600" cy="1631216"/>
          </a:xfrm>
          <a:prstGeom prst="rect">
            <a:avLst/>
          </a:prstGeom>
        </p:spPr>
        <p:txBody>
          <a:bodyPr>
            <a:spAutoFit/>
          </a:bodyPr>
          <a:lstStyle/>
          <a:p>
            <a:r>
              <a:rPr lang="en-US" sz="2000" dirty="0">
                <a:solidFill>
                  <a:srgbClr val="008080"/>
                </a:solidFill>
              </a:rPr>
              <a:t>Differentiate. Use the Product Rule in combination with the General Power Rule on the first and second terms and the rule that the derivative of a constant is 0 on the remaining terms.</a:t>
            </a:r>
          </a:p>
        </p:txBody>
      </p:sp>
      <p:graphicFrame>
        <p:nvGraphicFramePr>
          <p:cNvPr id="6147" name="Object 3"/>
          <p:cNvGraphicFramePr>
            <a:graphicFrameLocks noChangeAspect="1"/>
          </p:cNvGraphicFramePr>
          <p:nvPr/>
        </p:nvGraphicFramePr>
        <p:xfrm>
          <a:off x="2330244" y="1295400"/>
          <a:ext cx="5207000" cy="838200"/>
        </p:xfrm>
        <a:graphic>
          <a:graphicData uri="http://schemas.openxmlformats.org/presentationml/2006/ole">
            <mc:AlternateContent xmlns:mc="http://schemas.openxmlformats.org/markup-compatibility/2006">
              <mc:Choice xmlns:v="urn:schemas-microsoft-com:vml" Requires="v">
                <p:oleObj spid="_x0000_s6157" name="Equation" r:id="rId3" imgW="5206680" imgH="838080" progId="Equation.DSMT4">
                  <p:embed/>
                </p:oleObj>
              </mc:Choice>
              <mc:Fallback>
                <p:oleObj name="Equation" r:id="rId3" imgW="520668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30244" y="1295400"/>
                        <a:ext cx="5207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8" name="Object 4"/>
          <p:cNvGraphicFramePr>
            <a:graphicFrameLocks noChangeAspect="1"/>
          </p:cNvGraphicFramePr>
          <p:nvPr>
            <p:extLst>
              <p:ext uri="{D42A27DB-BD31-4B8C-83A1-F6EECF244321}">
                <p14:modId xmlns:p14="http://schemas.microsoft.com/office/powerpoint/2010/main" val="3257444762"/>
              </p:ext>
            </p:extLst>
          </p:nvPr>
        </p:nvGraphicFramePr>
        <p:xfrm>
          <a:off x="590550" y="2571750"/>
          <a:ext cx="6223000" cy="939800"/>
        </p:xfrm>
        <a:graphic>
          <a:graphicData uri="http://schemas.openxmlformats.org/presentationml/2006/ole">
            <mc:AlternateContent xmlns:mc="http://schemas.openxmlformats.org/markup-compatibility/2006">
              <mc:Choice xmlns:v="urn:schemas-microsoft-com:vml" Requires="v">
                <p:oleObj spid="_x0000_s6158" name="Equation" r:id="rId5" imgW="6222960" imgH="939600" progId="Equation.DSMT4">
                  <p:embed/>
                </p:oleObj>
              </mc:Choice>
              <mc:Fallback>
                <p:oleObj name="Equation" r:id="rId5" imgW="6222960" imgH="939600" progId="Equation.DSMT4">
                  <p:embed/>
                  <p:pic>
                    <p:nvPicPr>
                      <p:cNvPr id="0" name="Picture 4"/>
                      <p:cNvPicPr>
                        <a:picLocks noChangeAspect="1" noChangeArrowheads="1"/>
                      </p:cNvPicPr>
                      <p:nvPr/>
                    </p:nvPicPr>
                    <p:blipFill>
                      <a:blip r:embed="rId6"/>
                      <a:srcRect/>
                      <a:stretch>
                        <a:fillRect/>
                      </a:stretch>
                    </p:blipFill>
                    <p:spPr bwMode="auto">
                      <a:xfrm>
                        <a:off x="590550" y="2571750"/>
                        <a:ext cx="62230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192</TotalTime>
  <Words>966</Words>
  <Application>Microsoft Office PowerPoint</Application>
  <PresentationFormat>On-screen Show (4:3)</PresentationFormat>
  <Paragraphs>131</Paragraphs>
  <Slides>28</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28</vt:i4>
      </vt:variant>
    </vt:vector>
  </HeadingPairs>
  <TitlesOfParts>
    <vt:vector size="34" baseType="lpstr">
      <vt:lpstr>Calibri</vt:lpstr>
      <vt:lpstr>Courier New</vt:lpstr>
      <vt:lpstr>Arial</vt:lpstr>
      <vt:lpstr>Office Theme</vt:lpstr>
      <vt:lpstr>Equation</vt:lpstr>
      <vt:lpstr>MathType 7.0 Equation</vt:lpstr>
      <vt:lpstr>Section 11.3</vt:lpstr>
      <vt:lpstr>Objectives</vt:lpstr>
      <vt:lpstr>Implicit Differentiation</vt:lpstr>
      <vt:lpstr>Implicit Differentiation</vt:lpstr>
      <vt:lpstr>Example 1: Derivative at a Point</vt:lpstr>
      <vt:lpstr>Example 1: Derivative at a Point (cont.)</vt:lpstr>
      <vt:lpstr>Example 1: Derivative at a Point (cont.)</vt:lpstr>
      <vt:lpstr>Example 2: Implicit Differentiation</vt:lpstr>
      <vt:lpstr>Example 2: Implicit Differentiation (cont.)</vt:lpstr>
      <vt:lpstr>Example 2: Implicit Differentiation (cont.)</vt:lpstr>
      <vt:lpstr>Example 3: Implicit Differentiation</vt:lpstr>
      <vt:lpstr>Example 3: Implicit Differentiation (cont.)</vt:lpstr>
      <vt:lpstr>Example 4: Balloon Inflation</vt:lpstr>
      <vt:lpstr>Example 4: Balloon Inflation (cont.)</vt:lpstr>
      <vt:lpstr>Example 4: Balloon Inflation (cont.)</vt:lpstr>
      <vt:lpstr>Example 5: Airplane Holding Pattern</vt:lpstr>
      <vt:lpstr>Example 5: Airplane Holding Pattern (cont.)</vt:lpstr>
      <vt:lpstr>Example 5: Airplane Holding Pattern (cont.)</vt:lpstr>
      <vt:lpstr>Example 6: Moving Cars</vt:lpstr>
      <vt:lpstr>Example 6: Moving Cars (cont.)</vt:lpstr>
      <vt:lpstr>Example 6: Moving Cars (cont.)</vt:lpstr>
      <vt:lpstr>Related Rates</vt:lpstr>
      <vt:lpstr>Example 7: Production</vt:lpstr>
      <vt:lpstr>Example 7: Production (cont.)</vt:lpstr>
      <vt:lpstr>Example 7: Production (cont.)</vt:lpstr>
      <vt:lpstr>Example 7: Production (cont.)</vt:lpstr>
      <vt:lpstr>Example 7: Production (cont.)</vt:lpstr>
      <vt:lpstr>Example 7: Production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Mathematics with Applications in Business and Social Sciences</dc:title>
  <dc:creator>Hawkes Learning Systems</dc:creator>
  <cp:lastModifiedBy>syamprasad</cp:lastModifiedBy>
  <cp:revision>37</cp:revision>
  <dcterms:created xsi:type="dcterms:W3CDTF">2013-04-26T14:43:13Z</dcterms:created>
  <dcterms:modified xsi:type="dcterms:W3CDTF">2019-08-22T03:42:54Z</dcterms:modified>
</cp:coreProperties>
</file>