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38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$10 of spending money each week that you can split up to buy burgers and bus tickets. Burgers cost $2 each, and bus tickets cost 50 cents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$10, divided by the price of burgers, which is $2. So, if you spent all your money on burgers, you could buy five burgers each week. Alternatively, if you spent all your money on bus tickets, you could purchase 20 tickets, which is found by dividing $10 by the cost of a bus ticket, which is 50 cents.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$10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$2 burger is the four $0.50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0.svg"/></Relationships>
</file>

<file path=ppt/slides/_rels/slide14.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2.xml"/><Relationship Id="rId5" Type="http://schemas.openxmlformats.org/officeDocument/2006/relationships/image" Target="../media/image46.png"/><Relationship Id="rId4" Type="http://schemas.openxmlformats.org/officeDocument/2006/relationships/image" Target="../media/image45.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23.wm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4.bin"/><Relationship Id="rId14"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$10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474853" y="5183714"/>
            <a:ext cx="1122423" cy="584775"/>
          </a:xfrm>
          <a:prstGeom prst="rect">
            <a:avLst/>
          </a:prstGeom>
          <a:noFill/>
        </p:spPr>
        <p:txBody>
          <a:bodyPr wrap="none" rtlCol="0">
            <a:spAutoFit/>
          </a:bodyPr>
          <a:lstStyle/>
          <a:p>
            <a:r>
              <a:rPr lang="en-US" sz="3200" dirty="0"/>
              <a:t>$0.50</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3"/>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0"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smtClean="0">
                              <a:solidFill>
                                <a:schemeClr val="bg1"/>
                              </a:solidFill>
                              <a:latin typeface="Cambria Math" panose="02040503050406030204" pitchFamily="18" charset="0"/>
                            </a:rPr>
                          </m:ctrlPr>
                        </m:boxPr>
                        <m:e>
                          <m:argPr>
                            <m:argSz m:val="-1"/>
                          </m:argPr>
                          <m:f>
                            <m:fPr>
                              <m:ctrlPr>
                                <a:rPr lang="en-US" sz="2400"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$2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0" cy="5187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smtClean="0">
                              <a:solidFill>
                                <a:schemeClr val="bg1"/>
                              </a:solidFill>
                              <a:latin typeface="Cambria Math" panose="02040503050406030204" pitchFamily="18" charset="0"/>
                            </a:rPr>
                          </m:ctrlPr>
                        </m:boxPr>
                        <m:e>
                          <m:argPr>
                            <m:argSz m:val="-1"/>
                          </m:argPr>
                          <m:f>
                            <m:fPr>
                              <m:ctrlPr>
                                <a:rPr lang="en-US" sz="240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$0.50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5"/>
                <a:stretch>
                  <a:fillRect b="-119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F68906C3-4AA0-4769-A322-27A78445F884}"/>
              </a:ext>
            </a:extLst>
          </p:cNvPr>
          <p:cNvGrpSpPr/>
          <p:nvPr/>
        </p:nvGrpSpPr>
        <p:grpSpPr>
          <a:xfrm>
            <a:off x="3469156" y="1204295"/>
            <a:ext cx="5253687" cy="3780502"/>
            <a:chOff x="3469156" y="1204295"/>
            <a:chExt cx="5253687" cy="3780502"/>
          </a:xfrm>
        </p:grpSpPr>
        <p:pic>
          <p:nvPicPr>
            <p:cNvPr id="10" name="Picture 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2A45D7C-32D7-4551-A537-AD4499F94CA0}"/>
                </a:ext>
              </a:extLst>
            </p:cNvPr>
            <p:cNvPicPr>
              <a:picLocks noChangeAspect="1"/>
            </p:cNvPicPr>
            <p:nvPr/>
          </p:nvPicPr>
          <p:blipFill>
            <a:blip r:embed="rId6"/>
            <a:stretch>
              <a:fillRect/>
            </a:stretch>
          </p:blipFill>
          <p:spPr>
            <a:xfrm>
              <a:off x="3469156" y="1204295"/>
              <a:ext cx="5253687" cy="3780502"/>
            </a:xfrm>
            <a:prstGeom prst="rect">
              <a:avLst/>
            </a:prstGeom>
          </p:spPr>
        </p:pic>
        <p:sp>
          <p:nvSpPr>
            <p:cNvPr id="14" name="Oval 13">
              <a:extLst>
                <a:ext uri="{FF2B5EF4-FFF2-40B4-BE49-F238E27FC236}">
                  <a16:creationId xmlns:a16="http://schemas.microsoft.com/office/drawing/2014/main" id="{28F8FA54-210D-4B3A-B722-8C08E8D9EDDD}"/>
                </a:ext>
              </a:extLst>
            </p:cNvPr>
            <p:cNvSpPr/>
            <p:nvPr/>
          </p:nvSpPr>
          <p:spPr>
            <a:xfrm>
              <a:off x="7492803" y="402975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8D17C6BA-C062-405D-907A-C363268D46F5}"/>
                </a:ext>
              </a:extLst>
            </p:cNvPr>
            <p:cNvSpPr/>
            <p:nvPr/>
          </p:nvSpPr>
          <p:spPr>
            <a:xfrm>
              <a:off x="3771293" y="153021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05102"/>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$10 budget.</a:t>
              </a:r>
            </a:p>
          </p:txBody>
        </p:sp>
      </p:grpSp>
      <p:pic>
        <p:nvPicPr>
          <p:cNvPr id="21" name="Picture 20"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43394579-7C8A-4604-B217-EBEE8B69EF36}"/>
              </a:ext>
            </a:extLst>
          </p:cNvPr>
          <p:cNvPicPr>
            <a:picLocks noChangeAspect="1"/>
          </p:cNvPicPr>
          <p:nvPr/>
        </p:nvPicPr>
        <p:blipFill>
          <a:blip r:embed="rId3"/>
          <a:stretch>
            <a:fillRect/>
          </a:stretch>
        </p:blipFill>
        <p:spPr>
          <a:xfrm>
            <a:off x="3567478" y="1175549"/>
            <a:ext cx="5253687" cy="3780502"/>
          </a:xfrm>
          <a:prstGeom prst="rect">
            <a:avLst/>
          </a:prstGeom>
        </p:spPr>
      </p:pic>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814591" y="145307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576377" y="399927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234357" y="1835749"/>
            <a:ext cx="3661257" cy="246010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430068" y="206402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6033419" y="2438861"/>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803614" y="2924794"/>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8006510" y="151395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$2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F67F464-0AF6-4CCF-BEEF-4DF11F96C739}"/>
              </a:ext>
            </a:extLst>
          </p:cNvPr>
          <p:cNvPicPr>
            <a:picLocks noChangeAspect="1"/>
          </p:cNvPicPr>
          <p:nvPr/>
        </p:nvPicPr>
        <p:blipFill>
          <a:blip r:embed="rId7"/>
          <a:stretch>
            <a:fillRect/>
          </a:stretch>
        </p:blipFill>
        <p:spPr>
          <a:xfrm>
            <a:off x="1035177" y="1268913"/>
            <a:ext cx="4847837" cy="3488456"/>
          </a:xfrm>
          <a:prstGeom prst="rect">
            <a:avLst/>
          </a:prstGeom>
        </p:spPr>
      </p:pic>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name="Equation" r:id="rId3" imgW="419040" imgH="355320" progId="Equation.DSMT4">
                  <p:embed/>
                </p:oleObj>
              </mc:Choice>
              <mc:Fallback>
                <p:oleObj name="Equation" r:id="rId3" imgW="419040" imgH="355320" progId="Equation.DSMT4">
                  <p:embed/>
                  <p:pic>
                    <p:nvPicPr>
                      <p:cNvPr id="0" name=""/>
                      <p:cNvPicPr/>
                      <p:nvPr/>
                    </p:nvPicPr>
                    <p:blipFill>
                      <a:blip r:embed="rId4"/>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name="Equation" r:id="rId5" imgW="330120" imgH="164880" progId="Equation.DSMT4">
                  <p:embed/>
                </p:oleObj>
              </mc:Choice>
              <mc:Fallback>
                <p:oleObj name="Equation" r:id="rId5"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name="Equation" r:id="rId7" imgW="393480" imgH="355320" progId="Equation.DSMT4">
                  <p:embed/>
                </p:oleObj>
              </mc:Choice>
              <mc:Fallback>
                <p:oleObj name="Equation" r:id="rId7"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8"/>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0"/>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name="Equation" r:id="rId11" imgW="457200" imgH="355320" progId="Equation.DSMT4">
                  <p:embed/>
                </p:oleObj>
              </mc:Choice>
              <mc:Fallback>
                <p:oleObj name="Equation" r:id="rId11"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2"/>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name="Equation" r:id="rId13" imgW="1282680" imgH="190440" progId="Equation.DSMT4">
                  <p:embed/>
                </p:oleObj>
              </mc:Choice>
              <mc:Fallback>
                <p:oleObj name="Equation" r:id="rId13"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4"/>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1483</TotalTime>
  <Words>2098</Words>
  <Application>Microsoft Office PowerPoint</Application>
  <PresentationFormat>Widescreen</PresentationFormat>
  <Paragraphs>142</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101</cp:revision>
  <dcterms:created xsi:type="dcterms:W3CDTF">2017-06-16T13:06:21Z</dcterms:created>
  <dcterms:modified xsi:type="dcterms:W3CDTF">2021-04-02T21:44:53Z</dcterms:modified>
</cp:coreProperties>
</file>