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93" r:id="rId4"/>
    <p:sldId id="257" r:id="rId5"/>
    <p:sldId id="289" r:id="rId6"/>
    <p:sldId id="294" r:id="rId7"/>
    <p:sldId id="295" r:id="rId8"/>
    <p:sldId id="371" r:id="rId9"/>
    <p:sldId id="370" r:id="rId10"/>
    <p:sldId id="296" r:id="rId11"/>
    <p:sldId id="290" r:id="rId12"/>
    <p:sldId id="291" r:id="rId13"/>
    <p:sldId id="297" r:id="rId14"/>
    <p:sldId id="298" r:id="rId15"/>
    <p:sldId id="369"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a:t>
            </a:r>
            <a:r>
              <a:rPr lang="en-US" sz="1200" kern="1200">
                <a:solidFill>
                  <a:schemeClr val="tx1"/>
                </a:solidFill>
                <a:effectLst/>
                <a:latin typeface="+mn-lt"/>
                <a:ea typeface="+mn-ea"/>
                <a:cs typeface="+mn-cs"/>
              </a:rPr>
              <a:t>good is </a:t>
            </a:r>
            <a:r>
              <a:rPr lang="en-US" sz="1200" kern="1200" dirty="0">
                <a:solidFill>
                  <a:schemeClr val="tx1"/>
                </a:solidFill>
                <a:effectLst/>
                <a:latin typeface="+mn-lt"/>
                <a:ea typeface="+mn-ea"/>
                <a:cs typeface="+mn-cs"/>
              </a:rPr>
              <a:t>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34050" y="2214037"/>
            <a:ext cx="940657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Intra-industry Trade between Similar Economies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Chain: iPhone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5129871A-7EF4-4C97-9440-4F9E4FC2AC68}"/>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80E200CE-DE73-4A83-85F9-99952F47372D}"/>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2" name="Group 11">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grpSp>
        <p:nvGrpSpPr>
          <p:cNvPr id="11" name="Group 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391928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Dynamic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9899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0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462115" y="1816592"/>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2694922" y="3733720"/>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837" y="13134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Prevalence of Intra-industry Trade between Similar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descr="Globe">
            <a:extLst>
              <a:ext uri="{FF2B5EF4-FFF2-40B4-BE49-F238E27FC236}">
                <a16:creationId xmlns:a16="http://schemas.microsoft.com/office/drawing/2014/main" id="{1A6A26CE-DA1D-4F9E-9731-0A1A5727A8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0872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Tree>
    <p:extLst>
      <p:ext uri="{BB962C8B-B14F-4D97-AF65-F5344CB8AC3E}">
        <p14:creationId xmlns:p14="http://schemas.microsoft.com/office/powerpoint/2010/main" val="141588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21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94214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Specialization and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263591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1627</Words>
  <Application>Microsoft Office PowerPoint</Application>
  <PresentationFormat>Widescreen</PresentationFormat>
  <Paragraphs>156</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28</cp:revision>
  <dcterms:created xsi:type="dcterms:W3CDTF">2017-06-16T13:06:21Z</dcterms:created>
  <dcterms:modified xsi:type="dcterms:W3CDTF">2021-06-11T20:05:46Z</dcterms:modified>
</cp:coreProperties>
</file>