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m:t>
                      </m:r>
                      <m:r>
                        <m:rPr>
                          <m:sty m:val="p"/>
                        </m:rPr>
                        <a:rPr lang="en-US" sz="2000" b="0" i="0" smtClean="0">
                          <a:solidFill>
                            <a:schemeClr val="bg1"/>
                          </a:solidFill>
                          <a:latin typeface="Cambria Math" panose="02040503050406030204" pitchFamily="18" charset="0"/>
                        </a:rPr>
                        <m:t>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m:t>
                      </m:r>
                      <m:r>
                        <m:rPr>
                          <m:sty m:val="p"/>
                        </m:rPr>
                        <a:rPr lang="en-US" sz="2000" b="0" i="0" smtClean="0">
                          <a:solidFill>
                            <a:schemeClr val="bg1"/>
                          </a:solidFill>
                          <a:latin typeface="Cambria Math" panose="02040503050406030204" pitchFamily="18" charset="0"/>
                        </a:rPr>
                        <m:t>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m:t>
                      </m:r>
                      <m:r>
                        <m:rPr>
                          <m:sty m:val="p"/>
                        </m:rPr>
                        <a:rPr lang="en-US" sz="2000" b="0" i="0" smtClean="0">
                          <a:solidFill>
                            <a:schemeClr val="bg1"/>
                          </a:solidFill>
                          <a:latin typeface="Cambria Math" panose="02040503050406030204" pitchFamily="18" charset="0"/>
                        </a:rPr>
                        <m:t>emand</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m:t>
                      </m:r>
                      <m:r>
                        <m:rPr>
                          <m:sty m:val="p"/>
                        </m:rPr>
                        <a:rPr lang="en-US" sz="2000" b="0" i="0" smtClean="0">
                          <a:solidFill>
                            <a:schemeClr val="bg1"/>
                          </a:solidFill>
                          <a:latin typeface="Cambria Math" panose="02040503050406030204" pitchFamily="18" charset="0"/>
                        </a:rPr>
                        <m:t>avings</m:t>
                      </m:r>
                      <m:r>
                        <a:rPr lang="en-US" sz="2000" b="0" i="0" smtClean="0">
                          <a:solidFill>
                            <a:schemeClr val="bg1"/>
                          </a:solidFill>
                          <a:latin typeface="Cambria Math" panose="02040503050406030204" pitchFamily="18" charset="0"/>
                        </a:rPr>
                        <m:t>=</m:t>
                      </m:r>
                      <m:f>
                        <m:fPr>
                          <m:ctrlPr>
                            <a:rPr lang="en-US" sz="2000" b="0"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1387</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36</cp:revision>
  <dcterms:created xsi:type="dcterms:W3CDTF">2017-06-16T13:06:21Z</dcterms:created>
  <dcterms:modified xsi:type="dcterms:W3CDTF">2021-04-07T21:46:07Z</dcterms:modified>
</cp:coreProperties>
</file>