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handoutMasterIdLst>
    <p:handoutMasterId r:id="rId9"/>
  </p:handoutMasterIdLst>
  <p:sldIdLst>
    <p:sldId id="256" r:id="rId2"/>
    <p:sldId id="262" r:id="rId3"/>
    <p:sldId id="258" r:id="rId4"/>
    <p:sldId id="259" r:id="rId5"/>
    <p:sldId id="260" r:id="rId6"/>
    <p:sldId id="261" r:id="rId7"/>
  </p:sldIdLst>
  <p:sldSz cx="9144000" cy="6858000" type="screen4x3"/>
  <p:notesSz cx="6858000" cy="9144000"/>
  <p:embeddedFontLst>
    <p:embeddedFont>
      <p:font typeface="Calibri" panose="020F0502020204030204" pitchFamily="34" charset="0"/>
      <p:regular r:id="rId10"/>
      <p:bold r:id="rId11"/>
      <p:italic r:id="rId12"/>
      <p:boldItalic r:id="rId13"/>
    </p:embeddedFont>
    <p:embeddedFont>
      <p:font typeface="Cambria Math" panose="02040503050406030204" pitchFamily="18"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5"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90" d="100"/>
          <a:sy n="90" d="100"/>
        </p:scale>
        <p:origin x="108" y="47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4.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font" Target="fonts/font1.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font" Target="fonts/font5.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1/23/2020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Tips for Improving Your Memory</a:t>
            </a:r>
          </a:p>
        </p:txBody>
      </p:sp>
      <p:sp>
        <p:nvSpPr>
          <p:cNvPr id="3" name="Title 2"/>
          <p:cNvSpPr>
            <a:spLocks noGrp="1"/>
          </p:cNvSpPr>
          <p:nvPr>
            <p:ph type="title"/>
          </p:nvPr>
        </p:nvSpPr>
        <p:spPr/>
        <p:txBody>
          <a:bodyPr/>
          <a:lstStyle/>
          <a:p>
            <a:r>
              <a:t>Section 0.7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Experts believe that there are three ways that we store memories: </a:t>
            </a:r>
            <a:endParaRPr lang="en-US" sz="2800" dirty="0"/>
          </a:p>
          <a:p>
            <a:pPr marL="457200" indent="-457200">
              <a:buFont typeface="Arial" panose="020B0604020202020204" pitchFamily="34" charset="0"/>
              <a:buChar char="•"/>
            </a:pPr>
            <a:r>
              <a:rPr sz="2800" dirty="0"/>
              <a:t>first in the sensory stage</a:t>
            </a:r>
            <a:r>
              <a:rPr lang="en-US" dirty="0"/>
              <a:t> (lasts a fraction of a second),</a:t>
            </a:r>
            <a:endParaRPr lang="en-US" sz="2800" dirty="0"/>
          </a:p>
          <a:p>
            <a:pPr marL="457200" indent="-457200">
              <a:buFont typeface="Arial" panose="020B0604020202020204" pitchFamily="34" charset="0"/>
              <a:buChar char="•"/>
            </a:pPr>
            <a:r>
              <a:rPr sz="2800" dirty="0"/>
              <a:t>then in short term memory</a:t>
            </a:r>
            <a:r>
              <a:rPr lang="en-US" sz="2800" dirty="0"/>
              <a:t> (20-30 seconds)</a:t>
            </a:r>
            <a:r>
              <a:rPr sz="2800" dirty="0"/>
              <a:t>, </a:t>
            </a:r>
            <a:r>
              <a:rPr lang="en-US" sz="2800" dirty="0"/>
              <a:t>and</a:t>
            </a:r>
          </a:p>
          <a:p>
            <a:pPr marL="457200" indent="-457200">
              <a:buFont typeface="Arial" panose="020B0604020202020204" pitchFamily="34" charset="0"/>
              <a:buChar char="•"/>
            </a:pPr>
            <a:r>
              <a:rPr sz="2800" dirty="0"/>
              <a:t>finally in long term memory</a:t>
            </a:r>
            <a:r>
              <a:rPr lang="en-US" sz="2800" dirty="0"/>
              <a:t> (indefinitely)</a:t>
            </a:r>
            <a:r>
              <a:rPr sz="2800" dirty="0"/>
              <a:t>.</a:t>
            </a:r>
            <a:endParaRPr lang="en-US" sz="2800" dirty="0"/>
          </a:p>
          <a:p>
            <a:r>
              <a:rPr lang="en-US" dirty="0"/>
              <a:t>L</a:t>
            </a:r>
            <a:r>
              <a:rPr sz="2800" dirty="0"/>
              <a:t>ong term memory can store unlimited amounts of information indefinitely. </a:t>
            </a:r>
          </a:p>
        </p:txBody>
      </p:sp>
    </p:spTree>
    <p:extLst>
      <p:ext uri="{BB962C8B-B14F-4D97-AF65-F5344CB8AC3E}">
        <p14:creationId xmlns:p14="http://schemas.microsoft.com/office/powerpoint/2010/main" val="2465502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Recite information aloud.</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Study in a location that is free of distractions and avoid watching TV or listening to music with lyrics while studying.</a:t>
            </a:r>
          </a:p>
          <a:p>
            <a:pPr marL="457200" indent="-457200">
              <a:buFont typeface="Arial" panose="020B0604020202020204" pitchFamily="34" charset="0"/>
              <a:buChar char="•"/>
            </a:pPr>
            <a:r>
              <a:rPr sz="2800" dirty="0"/>
              <a:t>Ask yourself questions about the material to see if you can recall important facts and details. </a:t>
            </a:r>
            <a:endParaRPr lang="en-US" sz="2800" dirty="0"/>
          </a:p>
          <a:p>
            <a:pPr marL="457200" indent="-457200">
              <a:buFont typeface="Arial" panose="020B0604020202020204" pitchFamily="34" charset="0"/>
              <a:buChar char="•"/>
            </a:pPr>
            <a:r>
              <a:rPr sz="2800" dirty="0"/>
              <a:t>Pretend you are teaching or explaining the material to someone else. This will help you put the information into your own words.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If you can link new information to memories already stored, you create “mental hooks” that help you recall the information. </a:t>
            </a:r>
            <a:endParaRPr lang="en-US" sz="2800" dirty="0"/>
          </a:p>
          <a:p>
            <a:endParaRPr lang="en-US" dirty="0"/>
          </a:p>
          <a:p>
            <a:r>
              <a:rPr sz="2800" dirty="0"/>
              <a:t>For example, when trying to remember the formula for slope using rise and run, remember that rise would come alphabetically before run, so rise will be in the numerator in the slope fraction and run will be in the denominator.</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Group long lists of information into categories that make sense.</a:t>
            </a:r>
          </a:p>
        </p:txBody>
      </p:sp>
      <p:sp>
        <p:nvSpPr>
          <p:cNvPr id="3" name="Text Placeholder 2"/>
          <p:cNvSpPr>
            <a:spLocks noGrp="1"/>
          </p:cNvSpPr>
          <p:nvPr>
            <p:ph type="body" sz="quarter" idx="10"/>
          </p:nvPr>
        </p:nvSpPr>
        <p:spPr/>
        <p:txBody>
          <a:bodyPr>
            <a:normAutofit/>
          </a:bodyPr>
          <a:lstStyle/>
          <a:p>
            <a:r>
              <a:rPr sz="2800" dirty="0"/>
              <a:t>Instead of remembering a sequence of digits such as </a:t>
            </a:r>
            <a:r>
              <a:rPr sz="2800" dirty="0">
                <a:latin typeface="Cambria Math"/>
              </a:rPr>
              <a:t>555777213</a:t>
            </a:r>
            <a:r>
              <a:rPr sz="2800" dirty="0"/>
              <a:t> you can break it into chunks such as </a:t>
            </a:r>
            <a:endParaRPr lang="en-US" sz="2800" dirty="0"/>
          </a:p>
          <a:p>
            <a:pPr algn="ctr"/>
            <a:r>
              <a:rPr sz="2800" dirty="0">
                <a:latin typeface="Cambria Math"/>
              </a:rPr>
              <a:t>555</a:t>
            </a:r>
            <a:r>
              <a:rPr sz="2800" dirty="0"/>
              <a:t> </a:t>
            </a:r>
            <a:r>
              <a:rPr sz="2800" dirty="0">
                <a:latin typeface="Cambria Math"/>
              </a:rPr>
              <a:t>777</a:t>
            </a:r>
            <a:r>
              <a:rPr sz="2800" dirty="0"/>
              <a:t> </a:t>
            </a:r>
            <a:r>
              <a:rPr sz="2800" dirty="0">
                <a:latin typeface="Cambria Math"/>
              </a:rPr>
              <a:t>213</a:t>
            </a:r>
            <a:r>
              <a:rPr sz="2800" dirty="0"/>
              <a:t>.</a:t>
            </a:r>
            <a:endParaRPr lang="en-US" sz="2800" dirty="0"/>
          </a:p>
          <a:p>
            <a:pPr algn="ctr"/>
            <a:endParaRPr sz="2800" dirty="0"/>
          </a:p>
          <a:p>
            <a:r>
              <a:rPr sz="2800" dirty="0"/>
              <a:t>For example, instead of remembering all the properties of real numbers individually, try grouping them into shorter lists by operation, such as addition and multiplication.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acronyms to help remember important concepts or procedures.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A mnemonic that is commonly used to remember the order of operations is “Please Excuse My Dear </a:t>
            </a:r>
            <a:r>
              <a:rPr sz="2800"/>
              <a:t>Aunt Sally</a:t>
            </a:r>
            <a:r>
              <a:rPr lang="en-US" sz="2800"/>
              <a:t>.</a:t>
            </a:r>
            <a:r>
              <a:rPr sz="2800"/>
              <a:t>” </a:t>
            </a:r>
            <a:endParaRPr lang="en-US" sz="2800" dirty="0"/>
          </a:p>
          <a:p>
            <a:pPr marL="457200" indent="-457200">
              <a:buFont typeface="Arial" panose="020B0604020202020204" pitchFamily="34" charset="0"/>
              <a:buChar char="•"/>
            </a:pPr>
            <a:r>
              <a:rPr sz="2800" dirty="0"/>
              <a:t>To make </a:t>
            </a:r>
            <a:r>
              <a:rPr lang="en-US" dirty="0"/>
              <a:t>a</a:t>
            </a:r>
            <a:r>
              <a:rPr sz="2800" dirty="0"/>
              <a:t> mnemonic more personal and possibly more memorable, make up one of your own.</a:t>
            </a:r>
            <a:endParaRPr lang="en-US" sz="2800" dirty="0"/>
          </a:p>
          <a:p>
            <a:pPr marL="457200" indent="-457200">
              <a:buFont typeface="Arial" panose="020B0604020202020204" pitchFamily="34" charset="0"/>
              <a:buChar char="•"/>
            </a:pPr>
            <a:r>
              <a:rPr lang="en-US" sz="2800" dirty="0"/>
              <a:t>An acronym is a type of mnemonic device which is a word made up by taking the first letter from each word that you want to remember and making a new word from the letters.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347</Words>
  <Application>Microsoft Office PowerPoint</Application>
  <PresentationFormat>On-screen Show (4:3)</PresentationFormat>
  <Paragraphs>23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Arial</vt:lpstr>
      <vt:lpstr>Courier New</vt:lpstr>
      <vt:lpstr>Cambria Math</vt:lpstr>
      <vt:lpstr>Office Theme</vt:lpstr>
      <vt:lpstr>Section 0.7</vt:lpstr>
      <vt:lpstr>PowerPoint Presentation</vt:lpstr>
      <vt:lpstr>Recite information aloud.</vt:lpstr>
      <vt:lpstr>PowerPoint Presentation</vt:lpstr>
      <vt:lpstr>Group long lists of information into categories that make sense.</vt:lpstr>
      <vt:lpstr>Use acronyms to help remember important concepts or procedures.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Allison Conger</cp:lastModifiedBy>
  <cp:revision>120</cp:revision>
  <dcterms:created xsi:type="dcterms:W3CDTF">2013-04-26T14:43:13Z</dcterms:created>
  <dcterms:modified xsi:type="dcterms:W3CDTF">2020-01-23T14:37:05Z</dcterms:modified>
</cp:coreProperties>
</file>