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70" r:id="rId5"/>
    <p:sldId id="271" r:id="rId6"/>
    <p:sldId id="260" r:id="rId7"/>
    <p:sldId id="261" r:id="rId8"/>
    <p:sldId id="263" r:id="rId9"/>
    <p:sldId id="265" r:id="rId10"/>
    <p:sldId id="267" r:id="rId11"/>
    <p:sldId id="272" r:id="rId12"/>
    <p:sldId id="273" r:id="rId13"/>
    <p:sldId id="269" r:id="rId14"/>
    <p:sldId id="274" r:id="rId1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50" autoAdjust="0"/>
    <p:restoredTop sz="94660"/>
  </p:normalViewPr>
  <p:slideViewPr>
    <p:cSldViewPr>
      <p:cViewPr varScale="1">
        <p:scale>
          <a:sx n="111" d="100"/>
          <a:sy n="111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Combinations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2133600"/>
            <a:ext cx="7772400" cy="1472184"/>
          </a:xfrm>
        </p:spPr>
        <p:txBody>
          <a:bodyPr/>
          <a:lstStyle/>
          <a:p>
            <a:r>
              <a:rPr dirty="0"/>
              <a:t>Section 9.5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Calculating Permutations and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In a Pick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lottery, the player chooses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numbers from the digits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0, 1, 2, 3, 4, 5, 6, 7, 8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dirty="0"/>
                  <a:t>. Determine how many different selections can be made for each situation</a:t>
                </a:r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If the player places a straight bet, the player wins if the numbers he selected are drawn in the exact order.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If the player places a boxed bet, the player wins if the numbers he selected are drawn in any order.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Calculating Permutations and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In a straight bet, the order does matter. That means the number selection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will not be a winner if the numbers are drawn in the order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. This is a permutation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sPre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240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So,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240</m:t>
                    </m:r>
                  </m:oMath>
                </a14:m>
                <a:r>
                  <a:rPr lang="en-US" dirty="0"/>
                  <a:t> different ways that a player can select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numbers for a straight bet.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3962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Calculating Permutations and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</a:pPr>
                <a:r>
                  <a:rPr lang="en-US" dirty="0"/>
                  <a:t>In a boxed bet, the order in which the numbers are drawn does not matter. This means that the number selection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will be a winner if the numbers are drawn in any order. This is a combination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sPre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252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So, there are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252</m:t>
                    </m:r>
                  </m:oMath>
                </a14:m>
                <a:r>
                  <a:rPr lang="en-US" dirty="0"/>
                  <a:t> different ways that a player can select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numbers for a boxed bet.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26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A Senate committee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members must be chosen with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Democrats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Republicans. The senators eligible to be on this committee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sz="2800" dirty="0"/>
                  <a:t> Democrats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sz="2800" dirty="0"/>
                  <a:t> Republicans. How many possible ways can such a committee be formed</a:t>
                </a:r>
                <a:r>
                  <a:rPr sz="2800" dirty="0"/>
                  <a:t>?</a:t>
                </a:r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sz="2800" dirty="0"/>
                  <a:t>First we need to determine the number of possible ways Democrats can be chosen and the number of possible ways the Republicans can be chosen.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Possible groups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Democrats: </a:t>
                </a:r>
              </a:p>
              <a:p>
                <a:r>
                  <a:rPr lang="en-US" sz="2800" dirty="0"/>
                  <a:t>	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ar-AE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  <m:e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sPre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120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Possible groups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Republicans</a:t>
                </a:r>
                <a:r>
                  <a:rPr lang="en-IN" dirty="0"/>
                  <a:t>:</a:t>
                </a:r>
              </a:p>
              <a:p>
                <a:r>
                  <a:rPr lang="en-IN" sz="2800" dirty="0"/>
                  <a:t>	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  <m:e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sPre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!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56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Now we can find the total possible ways the Senate committee can be formed using the fundamental counting principle.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</m:e>
                      </m:sPre>
                      <m:sPre>
                        <m:sPre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  <m:sup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120</m:t>
                          </m:r>
                        </m:e>
                      </m:sPre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6720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6720</m:t>
                    </m:r>
                  </m:oMath>
                </a14:m>
                <a:r>
                  <a:rPr lang="en-US" sz="2800" dirty="0"/>
                  <a:t> possible ways that this Senate committee can be formed.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b="-36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0279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Combination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384995"/>
          </a:xfrm>
        </p:spPr>
        <p:txBody>
          <a:bodyPr>
            <a:sp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combination</a:t>
            </a:r>
            <a:r>
              <a:rPr lang="en-US" sz="2800" dirty="0"/>
              <a:t> is a collection of some (or all) of the elements of a set without regard to the order of the elements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Differentiating between Combinations and Permutations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Determine whether each situation is a combination or a permutation. Explain why.</a:t>
                </a:r>
                <a:endParaRPr sz="2800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At a restaurant, you can choose any three different toppings to go on your burger out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US" sz="2800" dirty="0"/>
                  <a:t> options. How many different burgers can you create</a:t>
                </a:r>
                <a:r>
                  <a:rPr sz="2800" dirty="0"/>
                  <a:t>?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A company is holding a mac and cheese cook-off where employees will vote on the best tasting dish. The company will award a golden noodle, a silver noodle, and a bronze noodle to the top three winners. How many possible outcomes are there for the winners</a:t>
                </a:r>
                <a:r>
                  <a:rPr sz="2800" dirty="0"/>
                  <a:t>?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222" b="-33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Differentiating between Combinations and Permutations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lang="en-US" sz="2800" dirty="0"/>
              <a:t>A student government needs to select a five person committee. Twelve members of the student government are interested in being on this committee. How many different committees can be created</a:t>
            </a:r>
            <a:r>
              <a:rPr sz="2800" dirty="0"/>
              <a:t>?</a:t>
            </a:r>
            <a:endParaRPr lang="en-US" sz="2800" dirty="0"/>
          </a:p>
          <a:p>
            <a:pPr>
              <a:defRPr sz="2800"/>
            </a:pPr>
            <a:r>
              <a:rPr lang="en-IN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sz="2800" dirty="0"/>
              <a:t>On a burger, the order of toppings doesn’t change the type of burger you have. Whether the cheese goes on top of or beneath the tomato is a personal preference. Therefore, this is a combination problem.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368904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Differentiating between Combinations and Permutations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sz="2800" dirty="0"/>
              <a:t>Since there are three different prizes, the order in which the top winners are selected matters. Therefore, this is a permutation problem.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sz="2800" dirty="0"/>
              <a:t>For committees, the order in which people are selected does not matter since everyone has an equal position in the committee. Therefore, this is a combination problem.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743186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Formula: </a:t>
                </a:r>
                <a:r>
                  <a:rPr sz="3200" dirty="0"/>
                  <a:t>Number of Combinations of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 </a:t>
                </a:r>
                <a:r>
                  <a:rPr sz="3200" dirty="0"/>
                  <a:t>Elements Taken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sz="2800" dirty="0"/>
                  <a:t> </a:t>
                </a:r>
                <a:r>
                  <a:rPr sz="3200" dirty="0"/>
                  <a:t>at a Time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21653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The symbol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e>
                    </m:sPre>
                  </m:oMath>
                </a14:m>
                <a:r>
                  <a:rPr lang="en-US" sz="2800" dirty="0"/>
                  <a:t> denotes the number of combinations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elements taken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at a time.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e>
                      </m:sPre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ar-AE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21653"/>
              </a:xfrm>
              <a:blipFill>
                <a:blip r:embed="rId3"/>
                <a:stretch>
                  <a:fillRect l="-1328" t="-264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Calculating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In how many ways can a hand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cards be dealt from a deck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52</m:t>
                    </m:r>
                  </m:oMath>
                </a14:m>
                <a:r>
                  <a:rPr lang="en-US" sz="2800" dirty="0"/>
                  <a:t> playing cards?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Since the order of cards in a hand doesn’t matter, this is a combinations problem. We have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. Substitute these values into the formula and simplify.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52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e>
                      </m:sPre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598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960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sz="2800" dirty="0"/>
                  <a:t>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598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960</m:t>
                    </m:r>
                  </m:oMath>
                </a14:m>
                <a:r>
                  <a:rPr lang="en-US" sz="2800" dirty="0"/>
                  <a:t> possible hands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cards.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</a:t>
            </a:r>
            <a:r>
              <a:rPr lang="en-US" dirty="0"/>
              <a:t>Application: </a:t>
            </a:r>
            <a:r>
              <a:rPr dirty="0"/>
              <a:t>Calculating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sz="2800" dirty="0"/>
                  <a:t>A committee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people is to be chosen from a group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US" sz="2800" dirty="0"/>
                  <a:t> members. How many different committees can be selected?</a:t>
                </a:r>
              </a:p>
              <a:p>
                <a:pPr>
                  <a:spcBef>
                    <a:spcPts val="0"/>
                  </a:spcBef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0"/>
                  </a:spcBef>
                </a:pPr>
                <a:r>
                  <a:rPr lang="en-US" sz="2800" dirty="0"/>
                  <a:t>Since there are no specific roles in the committee, the order in which people are chosen does not matter. So this is a combinations problem with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e>
                      </m:sPre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838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380</m:t>
                      </m:r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</a:pPr>
                <a:r>
                  <a:rPr lang="en-US" sz="2800" dirty="0"/>
                  <a:t>Therefore, 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838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380</m:t>
                    </m:r>
                  </m:oMath>
                </a14:m>
                <a:r>
                  <a:rPr lang="en-US" sz="2800" dirty="0"/>
                  <a:t> different committees that can be selected. 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</a:t>
            </a:r>
            <a:r>
              <a:rPr lang="en-US" dirty="0"/>
              <a:t>Application: </a:t>
            </a:r>
            <a:r>
              <a:rPr dirty="0"/>
              <a:t>Calculating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spcBef>
                    <a:spcPts val="0"/>
                  </a:spcBef>
                  <a:defRPr sz="2800"/>
                </a:pPr>
                <a:r>
                  <a:rPr lang="en-US" dirty="0"/>
                  <a:t>A restaurant runs a deal where you can get a large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-topping pizza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dirty="0"/>
                  <a:t>. If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dirty="0"/>
                  <a:t> different toppings, how many different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-topping pizzas can you choose from</a:t>
                </a:r>
                <a:r>
                  <a:rPr lang="en-US" sz="2800" dirty="0"/>
                  <a:t>?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sz="2800" dirty="0"/>
                  <a:t>Since the order that the toppings are placed on the pizza does not matter, this is a combinations problem with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  <m:sup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sPre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14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13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560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spcBef>
                    <a:spcPts val="600"/>
                  </a:spcBef>
                  <a:defRPr sz="2800"/>
                </a:pPr>
                <a:r>
                  <a:rPr lang="en-US" sz="2800" dirty="0"/>
                  <a:t>Thus, 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560</m:t>
                    </m:r>
                  </m:oMath>
                </a14:m>
                <a:r>
                  <a:rPr lang="en-US" sz="2800" dirty="0"/>
                  <a:t> different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-topping pizzas you can order.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444" b="-4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992</Words>
  <Application>Microsoft Office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Cambria Math</vt:lpstr>
      <vt:lpstr>Courier New</vt:lpstr>
      <vt:lpstr>Arial</vt:lpstr>
      <vt:lpstr>Office Theme</vt:lpstr>
      <vt:lpstr>Section 9.5</vt:lpstr>
      <vt:lpstr>Definition: Combination</vt:lpstr>
      <vt:lpstr>Example 1: Differentiating between Combinations and Permutations</vt:lpstr>
      <vt:lpstr>Example 1: Differentiating between Combinations and Permutations (cont.)</vt:lpstr>
      <vt:lpstr>Example 1: Differentiating between Combinations and Permutations (cont.)</vt:lpstr>
      <vt:lpstr>Formula: Number of Combinations of n Elements Taken r at a Time</vt:lpstr>
      <vt:lpstr>Example 2: Calculating Combinations</vt:lpstr>
      <vt:lpstr>Example 3: Application: Calculating Combinations</vt:lpstr>
      <vt:lpstr>Example 4: Application: Calculating Combinations</vt:lpstr>
      <vt:lpstr>Example 5: Calculating Permutations and Combinations</vt:lpstr>
      <vt:lpstr>Example 5: Calculating Permutations and Combinations (cont.)</vt:lpstr>
      <vt:lpstr>Example 5: Calculating Permutations and Combinations (cont.)</vt:lpstr>
      <vt:lpstr>Example 6: Calculating Combinations</vt:lpstr>
      <vt:lpstr>Example 6: Calculating Combinations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128</cp:revision>
  <dcterms:created xsi:type="dcterms:W3CDTF">2013-04-26T14:43:13Z</dcterms:created>
  <dcterms:modified xsi:type="dcterms:W3CDTF">2024-09-19T16:10:13Z</dcterms:modified>
</cp:coreProperties>
</file>