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0000"/>
    <a:srgbClr val="007E7E"/>
    <a:srgbClr val="008080"/>
    <a:srgbClr val="2D7D9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0"/>
  </p:normalViewPr>
  <p:slideViewPr>
    <p:cSldViewPr>
      <p:cViewPr varScale="1">
        <p:scale>
          <a:sx n="105" d="100"/>
          <a:sy n="105" d="100"/>
        </p:scale>
        <p:origin x="4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81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nonzero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baseline="30000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1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Note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18915"/>
              </p:ext>
            </p:extLst>
          </p:nvPr>
        </p:nvGraphicFramePr>
        <p:xfrm>
          <a:off x="2514600" y="2345724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45724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093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÷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51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9   ÷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709149" y="3128068"/>
            <a:ext cx="257695" cy="103273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95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76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816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816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</a:t>
            </a:r>
            <a:r>
              <a:rPr lang="en-US" sz="2800" dirty="0"/>
              <a:t>.”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</a:t>
            </a:r>
            <a:r>
              <a:rPr lang="en-US" sz="2800"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</a:t>
            </a:r>
            <a:r>
              <a:rPr lang="en-US" sz="2000" dirty="0"/>
              <a:t>.”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</a:t>
            </a:r>
            <a:r>
              <a:rPr lang="en-US" sz="2000"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baseline="30000" dirty="0">
                <a:solidFill>
                  <a:srgbClr val="0000FF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		  and 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277093"/>
              </p:ext>
            </p:extLst>
          </p:nvPr>
        </p:nvGraphicFramePr>
        <p:xfrm>
          <a:off x="2457450" y="236220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36220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217224"/>
              </p:ext>
            </p:extLst>
          </p:nvPr>
        </p:nvGraphicFramePr>
        <p:xfrm>
          <a:off x="5020962" y="2353962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962" y="2353962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918</Words>
  <Application>Microsoft Office PowerPoint</Application>
  <PresentationFormat>On-screen Show (4:3)</PresentationFormat>
  <Paragraphs>197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Times New Roman</vt:lpstr>
      <vt:lpstr>Office Theme</vt:lpstr>
      <vt:lpstr>Equation</vt:lpstr>
      <vt:lpstr>MathType 6.0 Equation</vt:lpstr>
      <vt:lpstr>Section 1.8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191</cp:revision>
  <dcterms:created xsi:type="dcterms:W3CDTF">2013-04-26T14:43:13Z</dcterms:created>
  <dcterms:modified xsi:type="dcterms:W3CDTF">2018-08-02T13:36:08Z</dcterms:modified>
</cp:coreProperties>
</file>