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9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10/29/2019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14.3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5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2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3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4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5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6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7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1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2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3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6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3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4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5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6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7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8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9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0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4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5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6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7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8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8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1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2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3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4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5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026942"/>
              </p:ext>
            </p:extLst>
          </p:nvPr>
        </p:nvGraphicFramePr>
        <p:xfrm>
          <a:off x="285750" y="1295400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6" name="Equation" r:id="rId11" imgW="1803240" imgH="380880" progId="Equation.DSMT4">
                  <p:embed/>
                </p:oleObj>
              </mc:Choice>
              <mc:Fallback>
                <p:oleObj name="Equation" r:id="rId11" imgW="18032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295400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4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5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6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7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8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9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0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1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2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9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1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2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2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7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0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1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1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2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4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5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6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740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14.3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Thomas Durst</cp:lastModifiedBy>
  <cp:revision>108</cp:revision>
  <dcterms:created xsi:type="dcterms:W3CDTF">2013-04-26T14:43:13Z</dcterms:created>
  <dcterms:modified xsi:type="dcterms:W3CDTF">2019-10-29T17:11:39Z</dcterms:modified>
</cp:coreProperties>
</file>