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Rebecca Lebeaux" initials="RL" lastIdx="1" clrIdx="4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3.wmf"/><Relationship Id="rId1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image" Target="../media/image11.wmf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image" Target="../media/image12.png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18.png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image" Target="../media/image25.png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14.6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Quadratic Functions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110632"/>
          <a:ext cx="1676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03300" y="3429000"/>
          <a:ext cx="190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2" name="Equation" r:id="rId3" imgW="190592" imgH="558555" progId="Equation.DSMT4">
                  <p:embed/>
                </p:oleObj>
              </mc:Choice>
              <mc:Fallback>
                <p:oleObj name="Equation" r:id="rId3" imgW="190592" imgH="558555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429000"/>
                        <a:ext cx="190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1735138" y="1516063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3" name="Equation" r:id="rId5" imgW="444247" imgH="558892" progId="Equation.DSMT4">
                  <p:embed/>
                </p:oleObj>
              </mc:Choice>
              <mc:Fallback>
                <p:oleObj name="Equation" r:id="rId5" imgW="444247" imgH="558892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516063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1746250" y="21637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4" name="Equation" r:id="rId7" imgW="355294" imgH="558555" progId="Equation.DSMT4">
                  <p:embed/>
                </p:oleObj>
              </mc:Choice>
              <mc:Fallback>
                <p:oleObj name="Equation" r:id="rId7" imgW="355294" imgH="558555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1637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1746250" y="2790825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5" name="Equation" r:id="rId9" imgW="355294" imgH="558555" progId="Equation.DSMT4">
                  <p:embed/>
                </p:oleObj>
              </mc:Choice>
              <mc:Fallback>
                <p:oleObj name="Equation" r:id="rId9" imgW="355294" imgH="558555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790825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1733550" y="4081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6" name="Equation" r:id="rId11" imgW="355294" imgH="558555" progId="Equation.DSMT4">
                  <p:embed/>
                </p:oleObj>
              </mc:Choice>
              <mc:Fallback>
                <p:oleObj name="Equation" r:id="rId11" imgW="355294" imgH="558555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4081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600409"/>
              </p:ext>
            </p:extLst>
          </p:nvPr>
        </p:nvGraphicFramePr>
        <p:xfrm>
          <a:off x="1749425" y="473551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7" name="Equation" r:id="rId13" imgW="355320" imgH="558720" progId="Equation.DSMT4">
                  <p:embed/>
                </p:oleObj>
              </mc:Choice>
              <mc:Fallback>
                <p:oleObj name="Equation" r:id="rId13" imgW="355320" imgH="55872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473551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Object 8"/>
          <p:cNvGraphicFramePr>
            <a:graphicFrameLocks noChangeAspect="1"/>
          </p:cNvGraphicFramePr>
          <p:nvPr/>
        </p:nvGraphicFramePr>
        <p:xfrm>
          <a:off x="1701800" y="536575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8" name="Equation" r:id="rId15" imgW="444247" imgH="558892" progId="Equation.DSMT4">
                  <p:embed/>
                </p:oleObj>
              </mc:Choice>
              <mc:Fallback>
                <p:oleObj name="Equation" r:id="rId15" imgW="444247" imgH="558892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536575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1865" name="Picture 9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1143000"/>
            <a:ext cx="4881562" cy="483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           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. (The parabola opens downward since </a:t>
            </a:r>
            <a:r>
              <a:rPr lang="en-US" i="1" dirty="0"/>
              <a:t>a</a:t>
            </a:r>
            <a:r>
              <a:rPr lang="en-US" dirty="0"/>
              <a:t> is negative.) The vertex is at </a:t>
            </a:r>
            <a:r>
              <a:rPr lang="en-US" dirty="0">
                <a:solidFill>
                  <a:srgbClr val="FF0000"/>
                </a:solidFill>
              </a:rPr>
              <a:t>(−2, 1)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/>
        </p:nvGraphicFramePr>
        <p:xfrm>
          <a:off x="1835768" y="1692584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5" name="Equation" r:id="rId3" imgW="2387141" imgH="533538" progId="Equation.DSMT4">
                  <p:embed/>
                </p:oleObj>
              </mc:Choice>
              <mc:Fallback>
                <p:oleObj name="Equation" r:id="rId3" imgW="2387141" imgH="533538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768" y="1692584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986280"/>
          <a:ext cx="1676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2697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05756" y="1191552"/>
            <a:ext cx="4772025" cy="466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ax</a:t>
            </a:r>
            <a:r>
              <a:rPr lang="en-US" baseline="30000" dirty="0"/>
              <a:t>2</a:t>
            </a:r>
            <a:r>
              <a:rPr lang="en-US" dirty="0"/>
              <a:t>.</a:t>
            </a:r>
            <a:endParaRPr lang="en-US" i="1" dirty="0"/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k</a:t>
            </a:r>
            <a:r>
              <a:rPr lang="en-US" dirty="0"/>
              <a:t>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– </a:t>
            </a:r>
            <a:r>
              <a:rPr lang="en-US" i="1" dirty="0"/>
              <a:t>h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– </a:t>
            </a:r>
            <a:r>
              <a:rPr lang="en-US" i="1" dirty="0"/>
              <a:t>h</a:t>
            </a:r>
            <a:r>
              <a:rPr lang="en-US" dirty="0"/>
              <a:t>)</a:t>
            </a:r>
            <a:r>
              <a:rPr lang="en-US" baseline="30000" dirty="0"/>
              <a:t>2 </a:t>
            </a:r>
            <a:r>
              <a:rPr lang="en-US" dirty="0"/>
              <a:t>+ </a:t>
            </a:r>
            <a:r>
              <a:rPr lang="en-US" i="1" dirty="0"/>
              <a:t>k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Functions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marR="0" lvl="0" indent="-15875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8001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10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Definition</a:t>
            </a: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Any function that can be written in the form 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where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b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are real numbers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≠ 0 is a </a:t>
            </a:r>
            <a:r>
              <a:rPr lang="en-US" sz="2800" b="1" dirty="0">
                <a:solidFill>
                  <a:srgbClr val="C00000"/>
                </a:solidFill>
              </a:rPr>
              <a:t>quadratic function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.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/>
        </p:nvGraphicFramePr>
        <p:xfrm>
          <a:off x="3416300" y="2146300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5" name="Equation" r:id="rId3" imgW="2311078" imgH="444247" progId="Equation.DSMT4">
                  <p:embed/>
                </p:oleObj>
              </mc:Choice>
              <mc:Fallback>
                <p:oleObj name="Equation" r:id="rId3" imgW="2311078" imgH="44424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2146300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quadratic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0" y="2032903"/>
          <a:ext cx="1676400" cy="383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10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197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7764" name="Object 4"/>
          <p:cNvGraphicFramePr>
            <a:graphicFrameLocks noChangeAspect="1"/>
          </p:cNvGraphicFramePr>
          <p:nvPr/>
        </p:nvGraphicFramePr>
        <p:xfrm>
          <a:off x="2470150" y="243295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7" name="Equation" r:id="rId3" imgW="355294" imgH="558555" progId="Equation.DSMT4">
                  <p:embed/>
                </p:oleObj>
              </mc:Choice>
              <mc:Fallback>
                <p:oleObj name="Equation" r:id="rId3" imgW="355294" imgH="558555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43295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5" name="Object 5"/>
          <p:cNvGraphicFramePr>
            <a:graphicFrameLocks noChangeAspect="1"/>
          </p:cNvGraphicFramePr>
          <p:nvPr/>
        </p:nvGraphicFramePr>
        <p:xfrm>
          <a:off x="3429000" y="2432953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8" name="Equation" r:id="rId5" imgW="291947" imgH="558555" progId="Equation.DSMT4">
                  <p:embed/>
                </p:oleObj>
              </mc:Choice>
              <mc:Fallback>
                <p:oleObj name="Equation" r:id="rId5" imgW="291947" imgH="558555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432953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/>
        </p:nvGraphicFramePr>
        <p:xfrm>
          <a:off x="2488064" y="3322638"/>
          <a:ext cx="33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9" name="Equation" r:id="rId7" imgW="330154" imgH="558892" progId="Equation.DSMT4">
                  <p:embed/>
                </p:oleObj>
              </mc:Choice>
              <mc:Fallback>
                <p:oleObj name="Equation" r:id="rId7" imgW="330154" imgH="55889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064" y="3322638"/>
                        <a:ext cx="33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Object 7"/>
          <p:cNvGraphicFramePr>
            <a:graphicFrameLocks noChangeAspect="1"/>
          </p:cNvGraphicFramePr>
          <p:nvPr/>
        </p:nvGraphicFramePr>
        <p:xfrm>
          <a:off x="3427864" y="3327400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0" name="Equation" r:id="rId9" imgW="203261" imgH="558555" progId="Equation.DSMT4">
                  <p:embed/>
                </p:oleObj>
              </mc:Choice>
              <mc:Fallback>
                <p:oleObj name="Equation" r:id="rId9" imgW="203261" imgH="558555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864" y="3327400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/>
          <p:cNvGraphicFramePr>
            <a:graphicFrameLocks noChangeAspect="1"/>
          </p:cNvGraphicFramePr>
          <p:nvPr/>
        </p:nvGraphicFramePr>
        <p:xfrm>
          <a:off x="2619375" y="4318000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1" name="Equation" r:id="rId11" imgW="177815" imgH="558219" progId="Equation.DSMT4">
                  <p:embed/>
                </p:oleObj>
              </mc:Choice>
              <mc:Fallback>
                <p:oleObj name="Equation" r:id="rId11" imgW="177815" imgH="558219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75" y="4318000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9" name="Object 9"/>
          <p:cNvGraphicFramePr>
            <a:graphicFrameLocks noChangeAspect="1"/>
          </p:cNvGraphicFramePr>
          <p:nvPr/>
        </p:nvGraphicFramePr>
        <p:xfrm>
          <a:off x="3419475" y="4310063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2" name="Equation" r:id="rId13" imgW="203261" imgH="558555" progId="Equation.DSMT4">
                  <p:embed/>
                </p:oleObj>
              </mc:Choice>
              <mc:Fallback>
                <p:oleObj name="Equation" r:id="rId13" imgW="203261" imgH="558555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4310063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0" name="Object 10"/>
          <p:cNvGraphicFramePr>
            <a:graphicFrameLocks noChangeAspect="1"/>
          </p:cNvGraphicFramePr>
          <p:nvPr/>
        </p:nvGraphicFramePr>
        <p:xfrm>
          <a:off x="2603500" y="5275277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3" name="Equation" r:id="rId15" imgW="203261" imgH="558555" progId="Equation.DSMT4">
                  <p:embed/>
                </p:oleObj>
              </mc:Choice>
              <mc:Fallback>
                <p:oleObj name="Equation" r:id="rId15" imgW="203261" imgH="558555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5275277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1" name="Object 11"/>
          <p:cNvGraphicFramePr>
            <a:graphicFrameLocks noChangeAspect="1"/>
          </p:cNvGraphicFramePr>
          <p:nvPr/>
        </p:nvGraphicFramePr>
        <p:xfrm>
          <a:off x="3373438" y="5275277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4" name="Equation" r:id="rId17" imgW="291947" imgH="558555" progId="Equation.DSMT4">
                  <p:embed/>
                </p:oleObj>
              </mc:Choice>
              <mc:Fallback>
                <p:oleObj name="Equation" r:id="rId17" imgW="291947" imgH="558555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5275277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7772" name="Picture 12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1348342"/>
            <a:ext cx="4495800" cy="448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7773" name="Object 13"/>
          <p:cNvGraphicFramePr>
            <a:graphicFrameLocks noChangeAspect="1"/>
          </p:cNvGraphicFramePr>
          <p:nvPr/>
        </p:nvGraphicFramePr>
        <p:xfrm>
          <a:off x="533400" y="1325344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5" name="Equation" r:id="rId20" imgW="1371324" imgH="469601" progId="Equation.DSMT4">
                  <p:embed/>
                </p:oleObj>
              </mc:Choice>
              <mc:Fallback>
                <p:oleObj name="Equation" r:id="rId20" imgW="1371324" imgH="469601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25344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7200" y="17627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18786" name="Object 2"/>
          <p:cNvGraphicFramePr>
            <a:graphicFrameLocks noChangeAspect="1"/>
          </p:cNvGraphicFramePr>
          <p:nvPr/>
        </p:nvGraphicFramePr>
        <p:xfrm>
          <a:off x="558800" y="1114004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32" name="Equation" r:id="rId3" imgW="1726833" imgH="837787" progId="Equation.DSMT4">
                  <p:embed/>
                </p:oleObj>
              </mc:Choice>
              <mc:Fallback>
                <p:oleObj name="Equation" r:id="rId3" imgW="1726833" imgH="837787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114004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33600" y="1905000"/>
          <a:ext cx="16764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160713" y="2312988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33" name="Equation" r:id="rId5" imgW="444247" imgH="558892" progId="Equation.DSMT4">
                  <p:embed/>
                </p:oleObj>
              </mc:Choice>
              <mc:Fallback>
                <p:oleObj name="Equation" r:id="rId5" imgW="444247" imgH="55889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713" y="2312988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/>
        </p:nvGraphicFramePr>
        <p:xfrm>
          <a:off x="3186113" y="3319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34" name="Equation" r:id="rId7" imgW="355294" imgH="558555" progId="Equation.DSMT4">
                  <p:embed/>
                </p:oleObj>
              </mc:Choice>
              <mc:Fallback>
                <p:oleObj name="Equation" r:id="rId7" imgW="355294" imgH="55855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3319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9" name="Object 5"/>
          <p:cNvGraphicFramePr>
            <a:graphicFrameLocks noChangeAspect="1"/>
          </p:cNvGraphicFramePr>
          <p:nvPr/>
        </p:nvGraphicFramePr>
        <p:xfrm>
          <a:off x="3168650" y="533400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35" name="Equation" r:id="rId9" imgW="444247" imgH="558892" progId="Equation.DSMT4">
                  <p:embed/>
                </p:oleObj>
              </mc:Choice>
              <mc:Fallback>
                <p:oleObj name="Equation" r:id="rId9" imgW="444247" imgH="55889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533400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0" name="Object 6"/>
          <p:cNvGraphicFramePr>
            <a:graphicFrameLocks noChangeAspect="1"/>
          </p:cNvGraphicFramePr>
          <p:nvPr/>
        </p:nvGraphicFramePr>
        <p:xfrm>
          <a:off x="3197225" y="4330700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36" name="Equation" r:id="rId11" imgW="355294" imgH="558555" progId="Equation.DSMT4">
                  <p:embed/>
                </p:oleObj>
              </mc:Choice>
              <mc:Fallback>
                <p:oleObj name="Equation" r:id="rId11" imgW="355294" imgH="55855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5" y="4330700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8822" name="Picture 3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572000" y="1828800"/>
            <a:ext cx="3657600" cy="374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BC472E0-9795-45BF-A767-30EE1642349F}"/>
              </a:ext>
            </a:extLst>
          </p:cNvPr>
          <p:cNvSpPr txBox="1"/>
          <p:nvPr/>
        </p:nvSpPr>
        <p:spPr>
          <a:xfrm>
            <a:off x="5791200" y="5413494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.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0</a:t>
            </a:r>
            <a:r>
              <a:rPr lang="en-US" dirty="0"/>
              <a:t>. (The parabola opens upward since </a:t>
            </a:r>
            <a:r>
              <a:rPr lang="en-US" i="1" dirty="0"/>
              <a:t>a</a:t>
            </a:r>
            <a:r>
              <a:rPr lang="en-US" dirty="0"/>
              <a:t> is positive.) The vertex is at </a:t>
            </a:r>
            <a:r>
              <a:rPr lang="en-US" dirty="0">
                <a:solidFill>
                  <a:srgbClr val="FF0000"/>
                </a:solidFill>
              </a:rPr>
              <a:t>(0, –3)</a:t>
            </a:r>
            <a:r>
              <a:rPr lang="en-US" dirty="0"/>
              <a:t>.</a:t>
            </a:r>
          </a:p>
        </p:txBody>
      </p:sp>
      <p:graphicFrame>
        <p:nvGraphicFramePr>
          <p:cNvPr id="1249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86747"/>
              </p:ext>
            </p:extLst>
          </p:nvPr>
        </p:nvGraphicFramePr>
        <p:xfrm>
          <a:off x="1843088" y="1744663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9" name="Equation" r:id="rId3" imgW="1511280" imgH="444240" progId="Equation.DSMT4">
                  <p:embed/>
                </p:oleObj>
              </mc:Choice>
              <mc:Fallback>
                <p:oleObj name="Equation" r:id="rId3" imgW="15112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1744663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52758"/>
              </p:ext>
            </p:extLst>
          </p:nvPr>
        </p:nvGraphicFramePr>
        <p:xfrm>
          <a:off x="685800" y="1295400"/>
          <a:ext cx="16764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36725" y="2425700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2" name="Equation" r:id="rId3" imgW="342625" imgH="558555" progId="Equation.DSMT4">
                  <p:embed/>
                </p:oleObj>
              </mc:Choice>
              <mc:Fallback>
                <p:oleObj name="Equation" r:id="rId3" imgW="342625" imgH="55855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2425700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1" name="Object 3"/>
          <p:cNvGraphicFramePr>
            <a:graphicFrameLocks noChangeAspect="1"/>
          </p:cNvGraphicFramePr>
          <p:nvPr/>
        </p:nvGraphicFramePr>
        <p:xfrm>
          <a:off x="1741488" y="3455988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3" name="Equation" r:id="rId5" imgW="342625" imgH="558555" progId="Equation.DSMT4">
                  <p:embed/>
                </p:oleObj>
              </mc:Choice>
              <mc:Fallback>
                <p:oleObj name="Equation" r:id="rId5" imgW="342625" imgH="558555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455988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579292"/>
              </p:ext>
            </p:extLst>
          </p:nvPr>
        </p:nvGraphicFramePr>
        <p:xfrm>
          <a:off x="1009650" y="344487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4" name="Equation" r:id="rId7" imgW="177480" imgH="558720" progId="Equation.DSMT4">
                  <p:embed/>
                </p:oleObj>
              </mc:Choice>
              <mc:Fallback>
                <p:oleObj name="Equation" r:id="rId7" imgW="177480" imgH="55872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344487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003405"/>
              </p:ext>
            </p:extLst>
          </p:nvPr>
        </p:nvGraphicFramePr>
        <p:xfrm>
          <a:off x="1062038" y="2425700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5" name="Equation" r:id="rId9" imgW="177815" imgH="558219" progId="Equation.DSMT4">
                  <p:embed/>
                </p:oleObj>
              </mc:Choice>
              <mc:Fallback>
                <p:oleObj name="Equation" r:id="rId9" imgW="177815" imgH="558219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2425700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286517"/>
            <a:ext cx="4648200" cy="4616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599182F-87E9-4EFC-9696-F3078A95E3B7}"/>
              </a:ext>
            </a:extLst>
          </p:cNvPr>
          <p:cNvSpPr/>
          <p:nvPr/>
        </p:nvSpPr>
        <p:spPr>
          <a:xfrm>
            <a:off x="838200" y="25204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endParaRPr lang="en-US" dirty="0"/>
          </a:p>
        </p:txBody>
      </p:sp>
      <p:graphicFrame>
        <p:nvGraphicFramePr>
          <p:cNvPr id="10" name="Object 1">
            <a:extLst>
              <a:ext uri="{FF2B5EF4-FFF2-40B4-BE49-F238E27FC236}">
                <a16:creationId xmlns="" xmlns:a16="http://schemas.microsoft.com/office/drawing/2014/main" id="{9958423D-D15D-4EA6-A234-542834A4E4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654640"/>
              </p:ext>
            </p:extLst>
          </p:nvPr>
        </p:nvGraphicFramePr>
        <p:xfrm>
          <a:off x="4699000" y="11715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6" name="Equation" r:id="rId12" imgW="190440" imgH="330120" progId="Equation.DSMT4">
                  <p:embed/>
                </p:oleObj>
              </mc:Choice>
              <mc:Fallback>
                <p:oleObj name="Equation" r:id="rId12" imgW="190440" imgH="33012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1171575"/>
                        <a:ext cx="190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</a:t>
            </a:r>
          </a:p>
          <a:p>
            <a:endParaRPr lang="en-US" sz="500" dirty="0"/>
          </a:p>
          <a:p>
            <a:r>
              <a:rPr lang="en-US" dirty="0"/>
              <a:t>function 	                    Then graph the function, </a:t>
            </a:r>
          </a:p>
          <a:p>
            <a:endParaRPr lang="en-US" sz="500" dirty="0"/>
          </a:p>
          <a:p>
            <a:r>
              <a:rPr lang="en-US" dirty="0"/>
              <a:t>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/>
              <a:t>	        </a:t>
            </a:r>
            <a:r>
              <a:rPr lang="en-US" dirty="0"/>
              <a:t>and the vertex is at </a:t>
            </a:r>
            <a:br>
              <a:rPr lang="en-US" dirty="0"/>
            </a:br>
            <a:endParaRPr lang="en-US" sz="500" dirty="0"/>
          </a:p>
          <a:p>
            <a:r>
              <a:rPr lang="en-US" dirty="0"/>
              <a:t>Note that the parabola opens downward since </a:t>
            </a:r>
            <a:r>
              <a:rPr lang="en-US" i="1" dirty="0"/>
              <a:t>a</a:t>
            </a:r>
            <a:r>
              <a:rPr lang="en-US" dirty="0"/>
              <a:t> is negative.</a:t>
            </a:r>
          </a:p>
        </p:txBody>
      </p:sp>
      <p:graphicFrame>
        <p:nvGraphicFramePr>
          <p:cNvPr id="120834" name="Object 2"/>
          <p:cNvGraphicFramePr>
            <a:graphicFrameLocks noChangeAspect="1"/>
          </p:cNvGraphicFramePr>
          <p:nvPr/>
        </p:nvGraphicFramePr>
        <p:xfrm>
          <a:off x="1805760" y="1629196"/>
          <a:ext cx="2120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62" name="Equation" r:id="rId3" imgW="2120372" imgH="990462" progId="Equation.DSMT4">
                  <p:embed/>
                </p:oleObj>
              </mc:Choice>
              <mc:Fallback>
                <p:oleObj name="Equation" r:id="rId3" imgW="2120372" imgH="990462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5760" y="1629196"/>
                        <a:ext cx="2120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5" name="Object 3"/>
          <p:cNvGraphicFramePr>
            <a:graphicFrameLocks noChangeAspect="1"/>
          </p:cNvGraphicFramePr>
          <p:nvPr/>
        </p:nvGraphicFramePr>
        <p:xfrm>
          <a:off x="7696200" y="3777632"/>
          <a:ext cx="106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63" name="Equation" r:id="rId5" imgW="1066524" imgH="927077" progId="Equation.DSMT4">
                  <p:embed/>
                </p:oleObj>
              </mc:Choice>
              <mc:Fallback>
                <p:oleObj name="Equation" r:id="rId5" imgW="1066524" imgH="92707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777632"/>
                        <a:ext cx="1066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4"/>
          <p:cNvGraphicFramePr>
            <a:graphicFrameLocks noChangeAspect="1"/>
          </p:cNvGraphicFramePr>
          <p:nvPr/>
        </p:nvGraphicFramePr>
        <p:xfrm>
          <a:off x="3946525" y="3786188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64" name="Equation" r:id="rId7" imgW="787553" imgH="838292" progId="Equation.DSMT4">
                  <p:embed/>
                </p:oleObj>
              </mc:Choice>
              <mc:Fallback>
                <p:oleObj name="Equation" r:id="rId7" imgW="787553" imgH="83829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525" y="3786188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289</Words>
  <Application>Microsoft Office PowerPoint</Application>
  <PresentationFormat>On-screen Show (4:3)</PresentationFormat>
  <Paragraphs>101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Symbol</vt:lpstr>
      <vt:lpstr>Office Theme</vt:lpstr>
      <vt:lpstr>Equation</vt:lpstr>
      <vt:lpstr>Section 14.6</vt:lpstr>
      <vt:lpstr>Objectives</vt:lpstr>
      <vt:lpstr>Quadratic Functions</vt:lpstr>
      <vt:lpstr>Example 1: Graphing Quadratic Functions</vt:lpstr>
      <vt:lpstr>Example 1: Graphing Quadratic Functions (cont.)</vt:lpstr>
      <vt:lpstr>Example 1: Graphing Quadratic Functions (cont.)</vt:lpstr>
      <vt:lpstr>Example 2: Graphing Quadratic Functions</vt:lpstr>
      <vt:lpstr>Example 2: Graphing Quadratic Functions (cont.)</vt:lpstr>
      <vt:lpstr>Example 3: Quadratic Functions</vt:lpstr>
      <vt:lpstr>Example 3: Quadratic Functions (cont.)</vt:lpstr>
      <vt:lpstr>Example 4: Graphing Quadratic Functions </vt:lpstr>
      <vt:lpstr>Example 4: Graphing Quadratic Functions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466</cp:revision>
  <dcterms:created xsi:type="dcterms:W3CDTF">2013-04-26T14:43:13Z</dcterms:created>
  <dcterms:modified xsi:type="dcterms:W3CDTF">2018-08-17T20:32:30Z</dcterms:modified>
</cp:coreProperties>
</file>