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56" r:id="rId2"/>
    <p:sldId id="259" r:id="rId3"/>
    <p:sldId id="260" r:id="rId4"/>
    <p:sldId id="262" r:id="rId5"/>
    <p:sldId id="282" r:id="rId6"/>
    <p:sldId id="283" r:id="rId7"/>
    <p:sldId id="284" r:id="rId8"/>
    <p:sldId id="285" r:id="rId9"/>
    <p:sldId id="286" r:id="rId10"/>
    <p:sldId id="287" r:id="rId11"/>
    <p:sldId id="288" r:id="rId12"/>
    <p:sldId id="290" r:id="rId13"/>
    <p:sldId id="291" r:id="rId14"/>
    <p:sldId id="292" r:id="rId15"/>
    <p:sldId id="293" r:id="rId16"/>
    <p:sldId id="294" r:id="rId17"/>
    <p:sldId id="295" r:id="rId18"/>
    <p:sldId id="29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extLst/>
  </p:cmAuthor>
  <p:cmAuthor id="2" name="Nicholas Belloit" initials="NB [2]" lastIdx="1" clrIdx="1">
    <p:extLst/>
  </p:cmAuthor>
  <p:cmAuthor id="3" name="Nicholas Belloit" initials="NB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7E7E"/>
    <a:srgbClr val="3C86A6"/>
    <a:srgbClr val="1F497D"/>
    <a:srgbClr val="000000"/>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25" autoAdjust="0"/>
    <p:restoredTop sz="94660"/>
  </p:normalViewPr>
  <p:slideViewPr>
    <p:cSldViewPr>
      <p:cViewPr varScale="1">
        <p:scale>
          <a:sx n="105" d="100"/>
          <a:sy n="105" d="100"/>
        </p:scale>
        <p:origin x="58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image" Target="../media/image66.wmf"/><Relationship Id="rId7" Type="http://schemas.openxmlformats.org/officeDocument/2006/relationships/image" Target="../media/image70.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69.wmf"/><Relationship Id="rId5" Type="http://schemas.openxmlformats.org/officeDocument/2006/relationships/image" Target="../media/image68.wmf"/><Relationship Id="rId4" Type="http://schemas.openxmlformats.org/officeDocument/2006/relationships/image" Target="../media/image67.wmf"/><Relationship Id="rId9" Type="http://schemas.openxmlformats.org/officeDocument/2006/relationships/image" Target="../media/image7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4" Type="http://schemas.openxmlformats.org/officeDocument/2006/relationships/image" Target="../media/image76.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78.wmf"/><Relationship Id="rId1" Type="http://schemas.openxmlformats.org/officeDocument/2006/relationships/image" Target="../media/image7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81.wmf"/><Relationship Id="rId7" Type="http://schemas.openxmlformats.org/officeDocument/2006/relationships/image" Target="../media/image85.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84.wmf"/><Relationship Id="rId5" Type="http://schemas.openxmlformats.org/officeDocument/2006/relationships/image" Target="../media/image83.wmf"/><Relationship Id="rId4" Type="http://schemas.openxmlformats.org/officeDocument/2006/relationships/image" Target="../media/image82.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87.wmf"/><Relationship Id="rId1"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 Id="rId5" Type="http://schemas.openxmlformats.org/officeDocument/2006/relationships/image" Target="../media/image91.wmf"/><Relationship Id="rId4" Type="http://schemas.openxmlformats.org/officeDocument/2006/relationships/image" Target="../media/image9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31.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5" Type="http://schemas.openxmlformats.org/officeDocument/2006/relationships/image" Target="../media/image36.wmf"/><Relationship Id="rId4" Type="http://schemas.openxmlformats.org/officeDocument/2006/relationships/image" Target="../media/image35.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image" Target="../media/image63.wmf"/><Relationship Id="rId3" Type="http://schemas.openxmlformats.org/officeDocument/2006/relationships/image" Target="../media/image53.wmf"/><Relationship Id="rId7" Type="http://schemas.openxmlformats.org/officeDocument/2006/relationships/image" Target="../media/image57.wmf"/><Relationship Id="rId12" Type="http://schemas.openxmlformats.org/officeDocument/2006/relationships/image" Target="../media/image62.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11" Type="http://schemas.openxmlformats.org/officeDocument/2006/relationships/image" Target="../media/image61.wmf"/><Relationship Id="rId5" Type="http://schemas.openxmlformats.org/officeDocument/2006/relationships/image" Target="../media/image55.wmf"/><Relationship Id="rId10" Type="http://schemas.openxmlformats.org/officeDocument/2006/relationships/image" Target="../media/image60.wmf"/><Relationship Id="rId4" Type="http://schemas.openxmlformats.org/officeDocument/2006/relationships/image" Target="../media/image54.wmf"/><Relationship Id="rId9" Type="http://schemas.openxmlformats.org/officeDocument/2006/relationships/image" Target="../media/image5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11.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5.bin"/><Relationship Id="rId18" Type="http://schemas.openxmlformats.org/officeDocument/2006/relationships/image" Target="../media/image58.wmf"/><Relationship Id="rId26" Type="http://schemas.openxmlformats.org/officeDocument/2006/relationships/image" Target="../media/image62.wmf"/><Relationship Id="rId3" Type="http://schemas.openxmlformats.org/officeDocument/2006/relationships/oleObject" Target="../embeddings/oleObject50.bin"/><Relationship Id="rId21" Type="http://schemas.openxmlformats.org/officeDocument/2006/relationships/oleObject" Target="../embeddings/oleObject59.bin"/><Relationship Id="rId7" Type="http://schemas.openxmlformats.org/officeDocument/2006/relationships/oleObject" Target="../embeddings/oleObject52.bin"/><Relationship Id="rId12" Type="http://schemas.openxmlformats.org/officeDocument/2006/relationships/image" Target="../media/image55.wmf"/><Relationship Id="rId17" Type="http://schemas.openxmlformats.org/officeDocument/2006/relationships/oleObject" Target="../embeddings/oleObject57.bin"/><Relationship Id="rId25"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7.wmf"/><Relationship Id="rId20" Type="http://schemas.openxmlformats.org/officeDocument/2006/relationships/image" Target="../media/image59.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54.bin"/><Relationship Id="rId24" Type="http://schemas.openxmlformats.org/officeDocument/2006/relationships/image" Target="../media/image61.wmf"/><Relationship Id="rId5" Type="http://schemas.openxmlformats.org/officeDocument/2006/relationships/oleObject" Target="../embeddings/oleObject51.bin"/><Relationship Id="rId15" Type="http://schemas.openxmlformats.org/officeDocument/2006/relationships/oleObject" Target="../embeddings/oleObject56.bin"/><Relationship Id="rId23" Type="http://schemas.openxmlformats.org/officeDocument/2006/relationships/oleObject" Target="../embeddings/oleObject60.bin"/><Relationship Id="rId28" Type="http://schemas.openxmlformats.org/officeDocument/2006/relationships/image" Target="../media/image63.wmf"/><Relationship Id="rId10" Type="http://schemas.openxmlformats.org/officeDocument/2006/relationships/image" Target="../media/image54.wmf"/><Relationship Id="rId19" Type="http://schemas.openxmlformats.org/officeDocument/2006/relationships/oleObject" Target="../embeddings/oleObject58.bin"/><Relationship Id="rId4" Type="http://schemas.openxmlformats.org/officeDocument/2006/relationships/image" Target="../media/image51.wmf"/><Relationship Id="rId9" Type="http://schemas.openxmlformats.org/officeDocument/2006/relationships/oleObject" Target="../embeddings/oleObject53.bin"/><Relationship Id="rId14" Type="http://schemas.openxmlformats.org/officeDocument/2006/relationships/image" Target="../media/image56.wmf"/><Relationship Id="rId22" Type="http://schemas.openxmlformats.org/officeDocument/2006/relationships/image" Target="../media/image60.wmf"/><Relationship Id="rId27" Type="http://schemas.openxmlformats.org/officeDocument/2006/relationships/oleObject" Target="../embeddings/oleObject62.bin"/></Relationships>
</file>

<file path=ppt/slides/_rels/slide12.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8.bin"/><Relationship Id="rId18" Type="http://schemas.openxmlformats.org/officeDocument/2006/relationships/image" Target="../media/image71.wmf"/><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8.wmf"/><Relationship Id="rId17" Type="http://schemas.openxmlformats.org/officeDocument/2006/relationships/oleObject" Target="../embeddings/oleObject70.bin"/><Relationship Id="rId2" Type="http://schemas.openxmlformats.org/officeDocument/2006/relationships/slideLayout" Target="../slideLayouts/slideLayout2.xml"/><Relationship Id="rId16" Type="http://schemas.openxmlformats.org/officeDocument/2006/relationships/image" Target="../media/image70.wmf"/><Relationship Id="rId20" Type="http://schemas.openxmlformats.org/officeDocument/2006/relationships/image" Target="../media/image72.wmf"/><Relationship Id="rId1" Type="http://schemas.openxmlformats.org/officeDocument/2006/relationships/vmlDrawing" Target="../drawings/vmlDrawing10.vml"/><Relationship Id="rId6" Type="http://schemas.openxmlformats.org/officeDocument/2006/relationships/image" Target="../media/image65.wmf"/><Relationship Id="rId11" Type="http://schemas.openxmlformats.org/officeDocument/2006/relationships/oleObject" Target="../embeddings/oleObject67.bin"/><Relationship Id="rId5" Type="http://schemas.openxmlformats.org/officeDocument/2006/relationships/oleObject" Target="../embeddings/oleObject64.bin"/><Relationship Id="rId15" Type="http://schemas.openxmlformats.org/officeDocument/2006/relationships/oleObject" Target="../embeddings/oleObject69.bin"/><Relationship Id="rId10" Type="http://schemas.openxmlformats.org/officeDocument/2006/relationships/image" Target="../media/image67.wmf"/><Relationship Id="rId19" Type="http://schemas.openxmlformats.org/officeDocument/2006/relationships/oleObject" Target="../embeddings/oleObject71.bin"/><Relationship Id="rId4" Type="http://schemas.openxmlformats.org/officeDocument/2006/relationships/image" Target="../media/image64.wmf"/><Relationship Id="rId9" Type="http://schemas.openxmlformats.org/officeDocument/2006/relationships/oleObject" Target="../embeddings/oleObject66.bin"/><Relationship Id="rId14" Type="http://schemas.openxmlformats.org/officeDocument/2006/relationships/image" Target="../media/image69.wmf"/></Relationships>
</file>

<file path=ppt/slides/_rels/slide13.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2.bin"/><Relationship Id="rId7" Type="http://schemas.openxmlformats.org/officeDocument/2006/relationships/oleObject" Target="../embeddings/oleObject7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74.wmf"/><Relationship Id="rId5" Type="http://schemas.openxmlformats.org/officeDocument/2006/relationships/oleObject" Target="../embeddings/oleObject73.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75.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77.bin"/><Relationship Id="rId4" Type="http://schemas.openxmlformats.org/officeDocument/2006/relationships/image" Target="../media/image77.wmf"/></Relationships>
</file>

<file path=ppt/slides/_rels/slide15.x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oleObject" Target="../embeddings/oleObject83.bin"/><Relationship Id="rId3" Type="http://schemas.openxmlformats.org/officeDocument/2006/relationships/oleObject" Target="../embeddings/oleObject78.bin"/><Relationship Id="rId7" Type="http://schemas.openxmlformats.org/officeDocument/2006/relationships/oleObject" Target="../embeddings/oleObject80.bin"/><Relationship Id="rId12" Type="http://schemas.openxmlformats.org/officeDocument/2006/relationships/image" Target="../media/image83.wmf"/><Relationship Id="rId2" Type="http://schemas.openxmlformats.org/officeDocument/2006/relationships/slideLayout" Target="../slideLayouts/slideLayout2.xml"/><Relationship Id="rId16" Type="http://schemas.openxmlformats.org/officeDocument/2006/relationships/image" Target="../media/image85.wmf"/><Relationship Id="rId1" Type="http://schemas.openxmlformats.org/officeDocument/2006/relationships/vmlDrawing" Target="../drawings/vmlDrawing13.vml"/><Relationship Id="rId6" Type="http://schemas.openxmlformats.org/officeDocument/2006/relationships/image" Target="../media/image80.wmf"/><Relationship Id="rId11" Type="http://schemas.openxmlformats.org/officeDocument/2006/relationships/oleObject" Target="../embeddings/oleObject82.bin"/><Relationship Id="rId5" Type="http://schemas.openxmlformats.org/officeDocument/2006/relationships/oleObject" Target="../embeddings/oleObject79.bin"/><Relationship Id="rId15" Type="http://schemas.openxmlformats.org/officeDocument/2006/relationships/oleObject" Target="../embeddings/oleObject84.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81.bin"/><Relationship Id="rId14" Type="http://schemas.openxmlformats.org/officeDocument/2006/relationships/image" Target="../media/image8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7.wmf"/><Relationship Id="rId5" Type="http://schemas.openxmlformats.org/officeDocument/2006/relationships/oleObject" Target="../embeddings/oleObject86.bin"/><Relationship Id="rId4" Type="http://schemas.openxmlformats.org/officeDocument/2006/relationships/image" Target="../media/image86.wmf"/></Relationships>
</file>

<file path=ppt/slides/_rels/slide18.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9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91.bin"/><Relationship Id="rId5" Type="http://schemas.openxmlformats.org/officeDocument/2006/relationships/oleObject" Target="../embeddings/oleObject88.bin"/><Relationship Id="rId10" Type="http://schemas.openxmlformats.org/officeDocument/2006/relationships/image" Target="../media/image90.wmf"/><Relationship Id="rId4" Type="http://schemas.openxmlformats.org/officeDocument/2006/relationships/image" Target="../media/image87.wmf"/><Relationship Id="rId9" Type="http://schemas.openxmlformats.org/officeDocument/2006/relationships/oleObject" Target="../embeddings/oleObject90.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1.wmf"/></Relationships>
</file>

<file path=ppt/slides/_rels/slide6.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7.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image" Target="../media/image31.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s>
</file>

<file path=ppt/slides/_rels/slide8.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6.bin"/><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 Id="rId14" Type="http://schemas.openxmlformats.org/officeDocument/2006/relationships/image" Target="../media/image37.wmf"/></Relationships>
</file>

<file path=ppt/slides/_rels/slide9.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2.bin"/><Relationship Id="rId18" Type="http://schemas.openxmlformats.org/officeDocument/2006/relationships/image" Target="../media/image45.wmf"/><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2.wmf"/><Relationship Id="rId17" Type="http://schemas.openxmlformats.org/officeDocument/2006/relationships/oleObject" Target="../embeddings/oleObject44.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41.bin"/><Relationship Id="rId5" Type="http://schemas.openxmlformats.org/officeDocument/2006/relationships/oleObject" Target="../embeddings/oleObject38.bin"/><Relationship Id="rId15" Type="http://schemas.openxmlformats.org/officeDocument/2006/relationships/oleObject" Target="../embeddings/oleObject43.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0.bin"/><Relationship Id="rId14" Type="http://schemas.openxmlformats.org/officeDocument/2006/relationships/image" Target="../media/image4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Division with Fractions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We expect the result to be 1 because we are dividing a number by itself.</a:t>
            </a:r>
            <a:endParaRPr lang="en-US" b="1" dirty="0"/>
          </a:p>
          <a:p>
            <a:endParaRPr lang="en-US" b="1" dirty="0"/>
          </a:p>
        </p:txBody>
      </p:sp>
      <p:graphicFrame>
        <p:nvGraphicFramePr>
          <p:cNvPr id="32770" name="Object 2"/>
          <p:cNvGraphicFramePr>
            <a:graphicFrameLocks noChangeAspect="1"/>
          </p:cNvGraphicFramePr>
          <p:nvPr/>
        </p:nvGraphicFramePr>
        <p:xfrm>
          <a:off x="5689600" y="1143000"/>
          <a:ext cx="1168400" cy="838200"/>
        </p:xfrm>
        <a:graphic>
          <a:graphicData uri="http://schemas.openxmlformats.org/presentationml/2006/ole">
            <mc:AlternateContent xmlns:mc="http://schemas.openxmlformats.org/markup-compatibility/2006">
              <mc:Choice xmlns:v="urn:schemas-microsoft-com:vml" Requires="v">
                <p:oleObj spid="_x0000_s32796" name="Equation" r:id="rId3" imgW="1168200" imgH="838080" progId="Equation.DSMT4">
                  <p:embed/>
                </p:oleObj>
              </mc:Choice>
              <mc:Fallback>
                <p:oleObj name="Equation" r:id="rId3" imgW="11682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9600" y="114300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787582" y="3385870"/>
          <a:ext cx="1168400" cy="838200"/>
        </p:xfrm>
        <a:graphic>
          <a:graphicData uri="http://schemas.openxmlformats.org/presentationml/2006/ole">
            <mc:AlternateContent xmlns:mc="http://schemas.openxmlformats.org/markup-compatibility/2006">
              <mc:Choice xmlns:v="urn:schemas-microsoft-com:vml" Requires="v">
                <p:oleObj spid="_x0000_s32797" name="Equation" r:id="rId5" imgW="1168200" imgH="838080" progId="Equation.DSMT4">
                  <p:embed/>
                </p:oleObj>
              </mc:Choice>
              <mc:Fallback>
                <p:oleObj name="Equation" r:id="rId5" imgW="11682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7582" y="338587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3044882" y="3377933"/>
          <a:ext cx="1282700" cy="838200"/>
        </p:xfrm>
        <a:graphic>
          <a:graphicData uri="http://schemas.openxmlformats.org/presentationml/2006/ole">
            <mc:AlternateContent xmlns:mc="http://schemas.openxmlformats.org/markup-compatibility/2006">
              <mc:Choice xmlns:v="urn:schemas-microsoft-com:vml" Requires="v">
                <p:oleObj spid="_x0000_s32798" name="Equation" r:id="rId7" imgW="1282680" imgH="838080" progId="Equation.DSMT4">
                  <p:embed/>
                </p:oleObj>
              </mc:Choice>
              <mc:Fallback>
                <p:oleObj name="Equation" r:id="rId7" imgW="12826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4882" y="3377933"/>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044882" y="4528870"/>
          <a:ext cx="1219200" cy="838200"/>
        </p:xfrm>
        <a:graphic>
          <a:graphicData uri="http://schemas.openxmlformats.org/presentationml/2006/ole">
            <mc:AlternateContent xmlns:mc="http://schemas.openxmlformats.org/markup-compatibility/2006">
              <mc:Choice xmlns:v="urn:schemas-microsoft-com:vml" Requires="v">
                <p:oleObj spid="_x0000_s32799" name="Equation" r:id="rId9" imgW="1218960" imgH="838080" progId="Equation.DSMT4">
                  <p:embed/>
                </p:oleObj>
              </mc:Choice>
              <mc:Fallback>
                <p:oleObj name="Equation" r:id="rId9" imgW="12189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4882" y="452887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419600" y="4808270"/>
          <a:ext cx="457200" cy="279400"/>
        </p:xfrm>
        <a:graphic>
          <a:graphicData uri="http://schemas.openxmlformats.org/presentationml/2006/ole">
            <mc:AlternateContent xmlns:mc="http://schemas.openxmlformats.org/markup-compatibility/2006">
              <mc:Choice xmlns:v="urn:schemas-microsoft-com:vml" Requires="v">
                <p:oleObj spid="_x0000_s32800" name="Equation" r:id="rId11" imgW="457200" imgH="279360" progId="Equation.DSMT4">
                  <p:embed/>
                </p:oleObj>
              </mc:Choice>
              <mc:Fallback>
                <p:oleObj name="Equation" r:id="rId11" imgW="457200" imgH="2793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480827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371486" y="4587818"/>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835878" y="5079522"/>
            <a:ext cx="406878" cy="33067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870382" y="460507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354234" y="507952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extLst>
              <p:ext uri="{D42A27DB-BD31-4B8C-83A1-F6EECF244321}">
                <p14:modId xmlns:p14="http://schemas.microsoft.com/office/powerpoint/2010/main" val="3703455115"/>
              </p:ext>
            </p:extLst>
          </p:nvPr>
        </p:nvGraphicFramePr>
        <p:xfrm>
          <a:off x="2504176" y="3890274"/>
          <a:ext cx="2755900" cy="889000"/>
        </p:xfrm>
        <a:graphic>
          <a:graphicData uri="http://schemas.openxmlformats.org/presentationml/2006/ole">
            <mc:AlternateContent xmlns:mc="http://schemas.openxmlformats.org/markup-compatibility/2006">
              <mc:Choice xmlns:v="urn:schemas-microsoft-com:vml" Requires="v">
                <p:oleObj spid="_x0000_s33861" name="Equation" r:id="rId3" imgW="2755800" imgH="888840" progId="Equation.DSMT4">
                  <p:embed/>
                </p:oleObj>
              </mc:Choice>
              <mc:Fallback>
                <p:oleObj name="Equation" r:id="rId3" imgW="2755800" imgH="888840" progId="Equation.DSMT4">
                  <p:embed/>
                  <p:pic>
                    <p:nvPicPr>
                      <p:cNvPr id="0" name="Picture 11"/>
                      <p:cNvPicPr>
                        <a:picLocks noChangeAspect="1" noChangeArrowheads="1"/>
                      </p:cNvPicPr>
                      <p:nvPr/>
                    </p:nvPicPr>
                    <p:blipFill>
                      <a:blip r:embed="rId4"/>
                      <a:srcRect/>
                      <a:stretch>
                        <a:fillRect/>
                      </a:stretch>
                    </p:blipFill>
                    <p:spPr bwMode="auto">
                      <a:xfrm>
                        <a:off x="2504176" y="3890274"/>
                        <a:ext cx="2755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extLst>
              <p:ext uri="{D42A27DB-BD31-4B8C-83A1-F6EECF244321}">
                <p14:modId xmlns:p14="http://schemas.microsoft.com/office/powerpoint/2010/main" val="3588666522"/>
              </p:ext>
            </p:extLst>
          </p:nvPr>
        </p:nvGraphicFramePr>
        <p:xfrm>
          <a:off x="5695950" y="1117600"/>
          <a:ext cx="1689100" cy="889000"/>
        </p:xfrm>
        <a:graphic>
          <a:graphicData uri="http://schemas.openxmlformats.org/presentationml/2006/ole">
            <mc:AlternateContent xmlns:mc="http://schemas.openxmlformats.org/markup-compatibility/2006">
              <mc:Choice xmlns:v="urn:schemas-microsoft-com:vml" Requires="v">
                <p:oleObj spid="_x0000_s33862" name="Equation" r:id="rId5" imgW="1688760" imgH="888840" progId="Equation.DSMT4">
                  <p:embed/>
                </p:oleObj>
              </mc:Choice>
              <mc:Fallback>
                <p:oleObj name="Equation" r:id="rId5" imgW="1688760" imgH="888840" progId="Equation.DSMT4">
                  <p:embed/>
                  <p:pic>
                    <p:nvPicPr>
                      <p:cNvPr id="0" name="Picture 2"/>
                      <p:cNvPicPr>
                        <a:picLocks noChangeAspect="1" noChangeArrowheads="1"/>
                      </p:cNvPicPr>
                      <p:nvPr/>
                    </p:nvPicPr>
                    <p:blipFill>
                      <a:blip r:embed="rId6"/>
                      <a:srcRect/>
                      <a:stretch>
                        <a:fillRect/>
                      </a:stretch>
                    </p:blipFill>
                    <p:spPr bwMode="auto">
                      <a:xfrm>
                        <a:off x="5695950" y="1117600"/>
                        <a:ext cx="1689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extLst>
              <p:ext uri="{D42A27DB-BD31-4B8C-83A1-F6EECF244321}">
                <p14:modId xmlns:p14="http://schemas.microsoft.com/office/powerpoint/2010/main" val="3974028838"/>
              </p:ext>
            </p:extLst>
          </p:nvPr>
        </p:nvGraphicFramePr>
        <p:xfrm>
          <a:off x="920750" y="2565400"/>
          <a:ext cx="1689100" cy="889000"/>
        </p:xfrm>
        <a:graphic>
          <a:graphicData uri="http://schemas.openxmlformats.org/presentationml/2006/ole">
            <mc:AlternateContent xmlns:mc="http://schemas.openxmlformats.org/markup-compatibility/2006">
              <mc:Choice xmlns:v="urn:schemas-microsoft-com:vml" Requires="v">
                <p:oleObj spid="_x0000_s33863" name="Equation" r:id="rId7" imgW="1688760" imgH="888840" progId="Equation.DSMT4">
                  <p:embed/>
                </p:oleObj>
              </mc:Choice>
              <mc:Fallback>
                <p:oleObj name="Equation" r:id="rId7" imgW="1688760" imgH="888840" progId="Equation.DSMT4">
                  <p:embed/>
                  <p:pic>
                    <p:nvPicPr>
                      <p:cNvPr id="0" name="Picture 3"/>
                      <p:cNvPicPr>
                        <a:picLocks noChangeAspect="1" noChangeArrowheads="1"/>
                      </p:cNvPicPr>
                      <p:nvPr/>
                    </p:nvPicPr>
                    <p:blipFill>
                      <a:blip r:embed="rId8"/>
                      <a:srcRect/>
                      <a:stretch>
                        <a:fillRect/>
                      </a:stretch>
                    </p:blipFill>
                    <p:spPr bwMode="auto">
                      <a:xfrm>
                        <a:off x="920750" y="2565400"/>
                        <a:ext cx="1689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705100" y="2557463"/>
          <a:ext cx="1828800" cy="901700"/>
        </p:xfrm>
        <a:graphic>
          <a:graphicData uri="http://schemas.openxmlformats.org/presentationml/2006/ole">
            <mc:AlternateContent xmlns:mc="http://schemas.openxmlformats.org/markup-compatibility/2006">
              <mc:Choice xmlns:v="urn:schemas-microsoft-com:vml" Requires="v">
                <p:oleObj spid="_x0000_s33864" name="Equation" r:id="rId9" imgW="1828800" imgH="901440" progId="Equation.DSMT4">
                  <p:embed/>
                </p:oleObj>
              </mc:Choice>
              <mc:Fallback>
                <p:oleObj name="Equation" r:id="rId9" imgW="1828800" imgH="90144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05100" y="2557463"/>
                        <a:ext cx="1828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801374" y="2540478"/>
          <a:ext cx="762000" cy="838200"/>
        </p:xfrm>
        <a:graphic>
          <a:graphicData uri="http://schemas.openxmlformats.org/presentationml/2006/ole">
            <mc:AlternateContent xmlns:mc="http://schemas.openxmlformats.org/markup-compatibility/2006">
              <mc:Choice xmlns:v="urn:schemas-microsoft-com:vml" Requires="v">
                <p:oleObj spid="_x0000_s33865" name="Equation" r:id="rId11" imgW="761760" imgH="838080" progId="Equation.DSMT4">
                  <p:embed/>
                </p:oleObj>
              </mc:Choice>
              <mc:Fallback>
                <p:oleObj name="Equation" r:id="rId11" imgW="76176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01374" y="2540478"/>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038600" y="4386530"/>
          <a:ext cx="203200" cy="292100"/>
        </p:xfrm>
        <a:graphic>
          <a:graphicData uri="http://schemas.openxmlformats.org/presentationml/2006/ole">
            <mc:AlternateContent xmlns:mc="http://schemas.openxmlformats.org/markup-compatibility/2006">
              <mc:Choice xmlns:v="urn:schemas-microsoft-com:vml" Requires="v">
                <p:oleObj spid="_x0000_s33866" name="Equation" r:id="rId13" imgW="203040" imgH="291960" progId="Equation.DSMT4">
                  <p:embed/>
                </p:oleObj>
              </mc:Choice>
              <mc:Fallback>
                <p:oleObj name="Equation" r:id="rId13" imgW="20304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8600" y="438653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114800" y="3868948"/>
          <a:ext cx="190500" cy="292100"/>
        </p:xfrm>
        <a:graphic>
          <a:graphicData uri="http://schemas.openxmlformats.org/presentationml/2006/ole">
            <mc:AlternateContent xmlns:mc="http://schemas.openxmlformats.org/markup-compatibility/2006">
              <mc:Choice xmlns:v="urn:schemas-microsoft-com:vml" Requires="v">
                <p:oleObj spid="_x0000_s33867" name="Equation" r:id="rId15" imgW="190440" imgH="291960" progId="Equation.DSMT4">
                  <p:embed/>
                </p:oleObj>
              </mc:Choice>
              <mc:Fallback>
                <p:oleObj name="Equation" r:id="rId15" imgW="190440" imgH="2919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14800" y="3868948"/>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4547556" y="3877574"/>
          <a:ext cx="368300" cy="292100"/>
        </p:xfrm>
        <a:graphic>
          <a:graphicData uri="http://schemas.openxmlformats.org/presentationml/2006/ole">
            <mc:AlternateContent xmlns:mc="http://schemas.openxmlformats.org/markup-compatibility/2006">
              <mc:Choice xmlns:v="urn:schemas-microsoft-com:vml" Requires="v">
                <p:oleObj spid="_x0000_s33868" name="Equation" r:id="rId17" imgW="368280" imgH="291960" progId="Equation.DSMT4">
                  <p:embed/>
                </p:oleObj>
              </mc:Choice>
              <mc:Fallback>
                <p:oleObj name="Equation" r:id="rId17" imgW="368280" imgH="2919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47556" y="3877574"/>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334000" y="3877574"/>
          <a:ext cx="1041400" cy="901700"/>
        </p:xfrm>
        <a:graphic>
          <a:graphicData uri="http://schemas.openxmlformats.org/presentationml/2006/ole">
            <mc:AlternateContent xmlns:mc="http://schemas.openxmlformats.org/markup-compatibility/2006">
              <mc:Choice xmlns:v="urn:schemas-microsoft-com:vml" Requires="v">
                <p:oleObj spid="_x0000_s33869" name="Equation" r:id="rId19" imgW="1041120" imgH="901440" progId="Equation.DSMT4">
                  <p:embed/>
                </p:oleObj>
              </mc:Choice>
              <mc:Fallback>
                <p:oleObj name="Equation" r:id="rId19" imgW="1041120" imgH="9014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34000" y="3877574"/>
                        <a:ext cx="1041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5638800" y="3886200"/>
          <a:ext cx="685800" cy="838200"/>
        </p:xfrm>
        <a:graphic>
          <a:graphicData uri="http://schemas.openxmlformats.org/presentationml/2006/ole">
            <mc:AlternateContent xmlns:mc="http://schemas.openxmlformats.org/markup-compatibility/2006">
              <mc:Choice xmlns:v="urn:schemas-microsoft-com:vml" Requires="v">
                <p:oleObj spid="_x0000_s33870" name="Equation" r:id="rId21" imgW="685800" imgH="838080" progId="Equation.DSMT4">
                  <p:embed/>
                </p:oleObj>
              </mc:Choice>
              <mc:Fallback>
                <p:oleObj name="Equation" r:id="rId21" imgW="685800" imgH="838080" progId="Equation.DSMT4">
                  <p:embed/>
                  <p:pic>
                    <p:nvPicPr>
                      <p:cNvPr id="0" name="Picture 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38800" y="38862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5" name="Object 13"/>
          <p:cNvGraphicFramePr>
            <a:graphicFrameLocks noChangeAspect="1"/>
          </p:cNvGraphicFramePr>
          <p:nvPr/>
        </p:nvGraphicFramePr>
        <p:xfrm>
          <a:off x="3581400" y="4392880"/>
          <a:ext cx="215900" cy="279400"/>
        </p:xfrm>
        <a:graphic>
          <a:graphicData uri="http://schemas.openxmlformats.org/presentationml/2006/ole">
            <mc:AlternateContent xmlns:mc="http://schemas.openxmlformats.org/markup-compatibility/2006">
              <mc:Choice xmlns:v="urn:schemas-microsoft-com:vml" Requires="v">
                <p:oleObj spid="_x0000_s33871" name="Equation" r:id="rId23" imgW="215640" imgH="279360" progId="Equation.DSMT4">
                  <p:embed/>
                </p:oleObj>
              </mc:Choice>
              <mc:Fallback>
                <p:oleObj name="Equation" r:id="rId23" imgW="21564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81400" y="439288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6" name="Object 14"/>
          <p:cNvGraphicFramePr>
            <a:graphicFrameLocks noChangeAspect="1"/>
          </p:cNvGraphicFramePr>
          <p:nvPr/>
        </p:nvGraphicFramePr>
        <p:xfrm>
          <a:off x="4495800" y="4418280"/>
          <a:ext cx="215900" cy="228600"/>
        </p:xfrm>
        <a:graphic>
          <a:graphicData uri="http://schemas.openxmlformats.org/presentationml/2006/ole">
            <mc:AlternateContent xmlns:mc="http://schemas.openxmlformats.org/markup-compatibility/2006">
              <mc:Choice xmlns:v="urn:schemas-microsoft-com:vml" Requires="v">
                <p:oleObj spid="_x0000_s33872" name="Equation" r:id="rId25" imgW="215640" imgH="228600" progId="Equation.DSMT4">
                  <p:embed/>
                </p:oleObj>
              </mc:Choice>
              <mc:Fallback>
                <p:oleObj name="Equation" r:id="rId25" imgW="215640" imgH="22860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495800" y="441828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7" name="Object 15"/>
          <p:cNvGraphicFramePr>
            <a:graphicFrameLocks noChangeAspect="1"/>
          </p:cNvGraphicFramePr>
          <p:nvPr/>
        </p:nvGraphicFramePr>
        <p:xfrm>
          <a:off x="4970252" y="4418280"/>
          <a:ext cx="215900" cy="228600"/>
        </p:xfrm>
        <a:graphic>
          <a:graphicData uri="http://schemas.openxmlformats.org/presentationml/2006/ole">
            <mc:AlternateContent xmlns:mc="http://schemas.openxmlformats.org/markup-compatibility/2006">
              <mc:Choice xmlns:v="urn:schemas-microsoft-com:vml" Requires="v">
                <p:oleObj spid="_x0000_s33873" name="Equation" r:id="rId27" imgW="215640" imgH="228600" progId="Equation.DSMT4">
                  <p:embed/>
                </p:oleObj>
              </mc:Choice>
              <mc:Fallback>
                <p:oleObj name="Equation" r:id="rId27" imgW="215640" imgH="22860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970252" y="441828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80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80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0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35889"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35890"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35891"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35892" name="Equation" r:id="rId9" imgW="279360" imgH="838080" progId="Equation.DSMT4">
                  <p:embed/>
                </p:oleObj>
              </mc:Choice>
              <mc:Fallback>
                <p:oleObj name="Equation" r:id="rId9" imgW="279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35893"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35894" name="Equation" r:id="rId13" imgW="990360" imgH="838080" progId="Equation.DSMT4">
                  <p:embed/>
                </p:oleObj>
              </mc:Choice>
              <mc:Fallback>
                <p:oleObj name="Equation" r:id="rId13" imgW="990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35895" name="Equation" r:id="rId15" imgW="1104840" imgH="838080" progId="Equation.DSMT4">
                  <p:embed/>
                </p:oleObj>
              </mc:Choice>
              <mc:Fallback>
                <p:oleObj name="Equation" r:id="rId15" imgW="110484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35896" name="Equation" r:id="rId17" imgW="1218960" imgH="838080" progId="Equation.DSMT4">
                  <p:embed/>
                </p:oleObj>
              </mc:Choice>
              <mc:Fallback>
                <p:oleObj name="Equation" r:id="rId17" imgW="12189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35897" name="Equation" r:id="rId19" imgW="698400" imgH="838080" progId="Equation.DSMT4">
                  <p:embed/>
                </p:oleObj>
              </mc:Choice>
              <mc:Fallback>
                <p:oleObj name="Equation" r:id="rId19" imgW="6984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36887" name="Equation" r:id="rId3" imgW="1218960" imgH="838080" progId="Equation.DSMT4">
                  <p:embed/>
                </p:oleObj>
              </mc:Choice>
              <mc:Fallback>
                <p:oleObj name="Equation" r:id="rId3" imgW="1218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8: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56478" y="1143000"/>
          <a:ext cx="508000" cy="838200"/>
        </p:xfrm>
        <a:graphic>
          <a:graphicData uri="http://schemas.openxmlformats.org/presentationml/2006/ole">
            <mc:AlternateContent xmlns:mc="http://schemas.openxmlformats.org/markup-compatibility/2006">
              <mc:Choice xmlns:v="urn:schemas-microsoft-com:vml" Requires="v">
                <p:oleObj spid="_x0000_s36888" name="Equation" r:id="rId5" imgW="507960" imgH="838080" progId="Equation.DSMT4">
                  <p:embed/>
                </p:oleObj>
              </mc:Choice>
              <mc:Fallback>
                <p:oleObj name="Equation" r:id="rId5" imgW="50796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6478" y="1143000"/>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36889" name="Equation" r:id="rId7" imgW="825480" imgH="838080" progId="Equation.DSMT4">
                  <p:embed/>
                </p:oleObj>
              </mc:Choice>
              <mc:Fallback>
                <p:oleObj name="Equation" r:id="rId7" imgW="82548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36890"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87304" y="317452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912078"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37901" name="Equation" r:id="rId3" imgW="266400" imgH="838080" progId="Equation.DSMT4">
                  <p:embed/>
                </p:oleObj>
              </mc:Choice>
              <mc:Fallback>
                <p:oleObj name="Equation" r:id="rId3" imgW="266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3790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b="1" dirty="0"/>
              <a:t>Step 3: </a:t>
            </a:r>
            <a:r>
              <a:rPr lang="en-US" dirty="0"/>
              <a:t>SOLVE: </a:t>
            </a:r>
          </a:p>
          <a:p>
            <a:endParaRPr lang="en-US" dirty="0"/>
          </a:p>
          <a:p>
            <a:r>
              <a:rPr lang="en-US" dirty="0"/>
              <a:t>She can make </a:t>
            </a:r>
            <a:r>
              <a:rPr lang="en-US" dirty="0">
                <a:solidFill>
                  <a:srgbClr val="FF0000"/>
                </a:solidFill>
              </a:rPr>
              <a:t>6 apple pies </a:t>
            </a:r>
            <a:r>
              <a:rPr lang="en-US" dirty="0"/>
              <a:t>using     cup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38951" name="Equation" r:id="rId3" imgW="1091880" imgH="838080" progId="Equation.DSMT4">
                  <p:embed/>
                </p:oleObj>
              </mc:Choice>
              <mc:Fallback>
                <p:oleObj name="Equation" r:id="rId3" imgW="1091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3895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762250" y="4046537"/>
          <a:ext cx="825500" cy="838200"/>
        </p:xfrm>
        <a:graphic>
          <a:graphicData uri="http://schemas.openxmlformats.org/presentationml/2006/ole">
            <mc:AlternateContent xmlns:mc="http://schemas.openxmlformats.org/markup-compatibility/2006">
              <mc:Choice xmlns:v="urn:schemas-microsoft-com:vml" Requires="v">
                <p:oleObj spid="_x0000_s38953" name="Equation" r:id="rId7" imgW="825480" imgH="838080" progId="Equation.DSMT4">
                  <p:embed/>
                </p:oleObj>
              </mc:Choice>
              <mc:Fallback>
                <p:oleObj name="Equation" r:id="rId7" imgW="825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622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660900" y="4038600"/>
          <a:ext cx="1193800" cy="838200"/>
        </p:xfrm>
        <a:graphic>
          <a:graphicData uri="http://schemas.openxmlformats.org/presentationml/2006/ole">
            <mc:AlternateContent xmlns:mc="http://schemas.openxmlformats.org/markup-compatibility/2006">
              <mc:Choice xmlns:v="urn:schemas-microsoft-com:vml" Requires="v">
                <p:oleObj spid="_x0000_s38954" name="Equation" r:id="rId9" imgW="1193760" imgH="838080" progId="Equation.DSMT4">
                  <p:embed/>
                </p:oleObj>
              </mc:Choice>
              <mc:Fallback>
                <p:oleObj name="Equation" r:id="rId9" imgW="1193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609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756400" y="4319588"/>
          <a:ext cx="482600" cy="292100"/>
        </p:xfrm>
        <a:graphic>
          <a:graphicData uri="http://schemas.openxmlformats.org/presentationml/2006/ole">
            <mc:AlternateContent xmlns:mc="http://schemas.openxmlformats.org/markup-compatibility/2006">
              <mc:Choice xmlns:v="urn:schemas-microsoft-com:vml" Requires="v">
                <p:oleObj spid="_x0000_s38955" name="Equation" r:id="rId11" imgW="482400" imgH="291960" progId="Equation.DSMT4">
                  <p:embed/>
                </p:oleObj>
              </mc:Choice>
              <mc:Fallback>
                <p:oleObj name="Equation" r:id="rId11" imgW="4824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564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640822" y="4046989"/>
          <a:ext cx="939800" cy="838200"/>
        </p:xfrm>
        <a:graphic>
          <a:graphicData uri="http://schemas.openxmlformats.org/presentationml/2006/ole">
            <mc:AlternateContent xmlns:mc="http://schemas.openxmlformats.org/markup-compatibility/2006">
              <mc:Choice xmlns:v="urn:schemas-microsoft-com:vml" Requires="v">
                <p:oleObj spid="_x0000_s38956" name="Equation" r:id="rId13" imgW="939600" imgH="838080" progId="Equation.DSMT4">
                  <p:embed/>
                </p:oleObj>
              </mc:Choice>
              <mc:Fallback>
                <p:oleObj name="Equation" r:id="rId13" imgW="9396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408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922278" y="4309145"/>
          <a:ext cx="800100" cy="292100"/>
        </p:xfrm>
        <a:graphic>
          <a:graphicData uri="http://schemas.openxmlformats.org/presentationml/2006/ole">
            <mc:AlternateContent xmlns:mc="http://schemas.openxmlformats.org/markup-compatibility/2006">
              <mc:Choice xmlns:v="urn:schemas-microsoft-com:vml" Requires="v">
                <p:oleObj spid="_x0000_s38957" name="Equation" r:id="rId15" imgW="799920" imgH="291960" progId="Equation.DSMT4">
                  <p:embed/>
                </p:oleObj>
              </mc:Choice>
              <mc:Fallback>
                <p:oleObj name="Equation" r:id="rId15" imgW="79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222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604296" y="4107608"/>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114026" y="460507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89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89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Application: Dividing Fractions (cont.) </a:t>
            </a:r>
          </a:p>
        </p:txBody>
      </p:sp>
      <p:sp>
        <p:nvSpPr>
          <p:cNvPr id="3" name="Content Placeholder 2"/>
          <p:cNvSpPr>
            <a:spLocks noGrp="1"/>
          </p:cNvSpPr>
          <p:nvPr>
            <p:ph idx="1"/>
          </p:nvPr>
        </p:nvSpPr>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 </a:t>
            </a:r>
            <a:r>
              <a:rPr lang="en-US" dirty="0"/>
              <a:t>can be made. So the answer is reasonable.</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00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a:t>
            </a:r>
            <a:r>
              <a:rPr lang="en-US" dirty="0">
                <a:solidFill>
                  <a:srgbClr val="0000FF"/>
                </a:solidFill>
              </a:rPr>
              <a:t>30</a:t>
            </a:r>
            <a:r>
              <a:rPr lang="en-US" dirty="0"/>
              <a:t> pieces?</a:t>
            </a:r>
          </a:p>
          <a:p>
            <a:pPr marL="514350" indent="-514350">
              <a:lnSpc>
                <a:spcPct val="150000"/>
              </a:lnSpc>
              <a:buFont typeface="+mj-lt"/>
              <a:buAutoNum type="alphaLcPeriod" startAt="2"/>
            </a:pPr>
            <a:r>
              <a:rPr lang="en-US" dirty="0"/>
              <a:t>If you want to multiply     times </a:t>
            </a:r>
            <a:r>
              <a:rPr lang="en-US" dirty="0">
                <a:solidFill>
                  <a:srgbClr val="0000FF"/>
                </a:solidFill>
              </a:rPr>
              <a:t>30</a:t>
            </a:r>
            <a:r>
              <a:rPr lang="en-US" dirty="0"/>
              <a:t>, would the product be more or less than </a:t>
            </a:r>
            <a:r>
              <a:rPr lang="en-US" dirty="0">
                <a:solidFill>
                  <a:srgbClr val="0000FF"/>
                </a:solidFill>
              </a:rPr>
              <a:t>30</a:t>
            </a:r>
            <a:r>
              <a:rPr lang="en-US" dirty="0"/>
              <a:t>?</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39949"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39950"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10: </a:t>
            </a:r>
            <a:r>
              <a:rPr lang="en-US" dirty="0"/>
              <a:t>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a:t>
            </a:r>
            <a:r>
              <a:rPr lang="en-US" dirty="0">
                <a:solidFill>
                  <a:srgbClr val="FF0000"/>
                </a:solidFill>
              </a:rPr>
              <a:t>more than 30</a:t>
            </a:r>
            <a:r>
              <a:rPr lang="en-US" dirty="0"/>
              <a:t>, because     is less than the whole box.</a:t>
            </a:r>
          </a:p>
          <a:p>
            <a:pPr marL="514350" indent="-514350">
              <a:buFont typeface="+mj-lt"/>
              <a:buAutoNum type="alphaLcPeriod" startAt="2"/>
            </a:pPr>
            <a:r>
              <a:rPr lang="en-US" dirty="0" smtClean="0">
                <a:latin typeface="Calibri" panose="020F0502020204030204" pitchFamily="34" charset="0"/>
                <a:cs typeface="Calibri" panose="020F0502020204030204" pitchFamily="34" charset="0"/>
              </a:rPr>
              <a:t>͏</a:t>
            </a:r>
            <a:r>
              <a:rPr lang="en-US" dirty="0" smtClean="0">
                <a:solidFill>
                  <a:srgbClr val="FF0000"/>
                </a:solidFill>
              </a:rPr>
              <a:t>Less </a:t>
            </a:r>
            <a:r>
              <a:rPr lang="en-US" dirty="0">
                <a:solidFill>
                  <a:srgbClr val="FF0000"/>
                </a:solidFill>
              </a:rPr>
              <a:t>than 30</a:t>
            </a:r>
            <a:r>
              <a:rPr lang="en-US" dirty="0"/>
              <a:t>.</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40988"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40989" name="Equation" r:id="rId5" imgW="927000" imgH="838080" progId="Equation.DSMT4">
                  <p:embed/>
                </p:oleObj>
              </mc:Choice>
              <mc:Fallback>
                <p:oleObj name="Equation" r:id="rId5" imgW="927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40990"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40991" name="Equation" r:id="rId9" imgW="1104840" imgH="838080" progId="Equation.DSMT4">
                  <p:embed/>
                </p:oleObj>
              </mc:Choice>
              <mc:Fallback>
                <p:oleObj name="Equation" r:id="rId9" imgW="11048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40992" name="Equation" r:id="rId11" imgW="660240" imgH="291960" progId="Equation.DSMT4">
                  <p:embed/>
                </p:oleObj>
              </mc:Choice>
              <mc:Fallback>
                <p:oleObj name="Equation" r:id="rId11" imgW="6602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11302" name="Equation" r:id="rId3" imgW="279360" imgH="838080" progId="Equation.DSMT4">
                  <p:embed/>
                </p:oleObj>
              </mc:Choice>
              <mc:Fallback>
                <p:oleObj name="Equation" r:id="rId3" imgW="27936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11303" name="Equation" r:id="rId5" imgW="279360" imgH="838080" progId="Equation.DSMT4">
                  <p:embed/>
                </p:oleObj>
              </mc:Choice>
              <mc:Fallback>
                <p:oleObj name="Equation" r:id="rId5" imgW="27936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11304" name="Equation" r:id="rId7" imgW="723600" imgH="291960" progId="Equation.DSMT4">
                  <p:embed/>
                </p:oleObj>
              </mc:Choice>
              <mc:Fallback>
                <p:oleObj name="Equation" r:id="rId7" imgW="723600" imgH="2919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11305" name="Equation" r:id="rId9" imgW="723600" imgH="304560" progId="Equation.DSMT4">
                  <p:embed/>
                </p:oleObj>
              </mc:Choice>
              <mc:Fallback>
                <p:oleObj name="Equation" r:id="rId9" imgW="723600" imgH="3045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11306" name="Equation" r:id="rId11" imgW="901440" imgH="838080" progId="Equation.DSMT4">
                  <p:embed/>
                </p:oleObj>
              </mc:Choice>
              <mc:Fallback>
                <p:oleObj name="Equation" r:id="rId11" imgW="9014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11307" name="Equation" r:id="rId13" imgW="266400" imgH="838080" progId="Equation.DSMT4">
                  <p:embed/>
                </p:oleObj>
              </mc:Choice>
              <mc:Fallback>
                <p:oleObj name="Equation" r:id="rId13" imgW="266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11308" name="Equation" r:id="rId15" imgW="1193760" imgH="838080" progId="Equation.DSMT4">
                  <p:embed/>
                </p:oleObj>
              </mc:Choice>
              <mc:Fallback>
                <p:oleObj name="Equation" r:id="rId15" imgW="11937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1099" name="Equation" r:id="rId3" imgW="1054080" imgH="241200" progId="Equation.DSMT4">
                  <p:embed/>
                </p:oleObj>
              </mc:Choice>
              <mc:Fallback>
                <p:oleObj name="Equation" r:id="rId3" imgW="1054080" imgH="2412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1100" name="Equation" r:id="rId5" imgW="342720" imgH="838080" progId="Equation.DSMT4">
                  <p:embed/>
                </p:oleObj>
              </mc:Choice>
              <mc:Fallback>
                <p:oleObj name="Equation" r:id="rId5" imgW="342720" imgH="83808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1101" name="Equation" r:id="rId7" imgW="253800" imgH="838080" progId="Equation.DSMT4">
                  <p:embed/>
                </p:oleObj>
              </mc:Choice>
              <mc:Fallback>
                <p:oleObj name="Equation" r:id="rId7" imgW="253800" imgH="83808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1102" name="Equation" r:id="rId9" imgW="342720" imgH="838080" progId="Equation.DSMT4">
                  <p:embed/>
                </p:oleObj>
              </mc:Choice>
              <mc:Fallback>
                <p:oleObj name="Equation" r:id="rId9" imgW="342720" imgH="83808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1103" name="Equation" r:id="rId11" imgW="558720" imgH="647640" progId="Equation.DSMT4">
                  <p:embed/>
                </p:oleObj>
              </mc:Choice>
              <mc:Fallback>
                <p:oleObj name="Equation" r:id="rId11" imgW="558720" imgH="64764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1104" name="Equation" r:id="rId13" imgW="723600" imgH="711000" progId="Equation.DSMT4">
                  <p:embed/>
                </p:oleObj>
              </mc:Choice>
              <mc:Fallback>
                <p:oleObj name="Equation" r:id="rId13" imgW="723600" imgH="711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1105" name="Equation" r:id="rId15" imgW="444240" imgH="228600" progId="Equation.DSMT4">
                  <p:embed/>
                </p:oleObj>
              </mc:Choice>
              <mc:Fallback>
                <p:oleObj name="Equation" r:id="rId15" imgW="444240" imgH="2286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6</a:t>
            </a:r>
            <a:r>
              <a:rPr lang="en-US" i="1" dirty="0">
                <a:solidFill>
                  <a:srgbClr val="0000FF"/>
                </a:solidFill>
              </a:rPr>
              <a:t>x</a:t>
            </a:r>
            <a:r>
              <a:rPr lang="en-US" dirty="0"/>
              <a:t>.</a:t>
            </a:r>
          </a:p>
          <a:p>
            <a:r>
              <a:rPr lang="en-US" b="1" dirty="0"/>
              <a:t>Solution</a:t>
            </a:r>
          </a:p>
          <a:p>
            <a:r>
              <a:rPr lang="en-US" dirty="0"/>
              <a:t>The reciprocal of </a:t>
            </a:r>
            <a:r>
              <a:rPr lang="en-US" dirty="0">
                <a:solidFill>
                  <a:srgbClr val="0000FF"/>
                </a:solidFill>
              </a:rPr>
              <a:t>6</a:t>
            </a:r>
            <a:r>
              <a:rPr lang="en-US" i="1" dirty="0">
                <a:solidFill>
                  <a:srgbClr val="0000FF"/>
                </a:solidFill>
              </a:rPr>
              <a:t>x</a:t>
            </a:r>
            <a:r>
              <a:rPr lang="en-US" dirty="0"/>
              <a:t> is </a:t>
            </a:r>
          </a:p>
          <a:p>
            <a:endParaRPr lang="en-US" dirty="0"/>
          </a:p>
          <a:p>
            <a:endParaRPr lang="en-US" dirty="0"/>
          </a:p>
        </p:txBody>
      </p:sp>
      <p:graphicFrame>
        <p:nvGraphicFramePr>
          <p:cNvPr id="27650" name="Object 2"/>
          <p:cNvGraphicFramePr>
            <a:graphicFrameLocks noChangeAspect="1"/>
          </p:cNvGraphicFramePr>
          <p:nvPr/>
        </p:nvGraphicFramePr>
        <p:xfrm>
          <a:off x="3797300" y="2159000"/>
          <a:ext cx="546100" cy="838200"/>
        </p:xfrm>
        <a:graphic>
          <a:graphicData uri="http://schemas.openxmlformats.org/presentationml/2006/ole">
            <mc:AlternateContent xmlns:mc="http://schemas.openxmlformats.org/markup-compatibility/2006">
              <mc:Choice xmlns:v="urn:schemas-microsoft-com:vml" Requires="v">
                <p:oleObj spid="_x0000_s27685" name="Equation" r:id="rId3" imgW="545760" imgH="838080" progId="Equation.DSMT4">
                  <p:embed/>
                </p:oleObj>
              </mc:Choice>
              <mc:Fallback>
                <p:oleObj name="Equation" r:id="rId3" imgW="545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7300" y="21590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343400" y="3317634"/>
          <a:ext cx="1054100" cy="241300"/>
        </p:xfrm>
        <a:graphic>
          <a:graphicData uri="http://schemas.openxmlformats.org/presentationml/2006/ole">
            <mc:AlternateContent xmlns:mc="http://schemas.openxmlformats.org/markup-compatibility/2006">
              <mc:Choice xmlns:v="urn:schemas-microsoft-com:vml" Requires="v">
                <p:oleObj spid="_x0000_s27686" name="Equation" r:id="rId5" imgW="1054080" imgH="241200" progId="Equation.DSMT4">
                  <p:embed/>
                </p:oleObj>
              </mc:Choice>
              <mc:Fallback>
                <p:oleObj name="Equation" r:id="rId5" imgW="10540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331763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384800" y="3090863"/>
          <a:ext cx="812800" cy="647700"/>
        </p:xfrm>
        <a:graphic>
          <a:graphicData uri="http://schemas.openxmlformats.org/presentationml/2006/ole">
            <mc:AlternateContent xmlns:mc="http://schemas.openxmlformats.org/markup-compatibility/2006">
              <mc:Choice xmlns:v="urn:schemas-microsoft-com:vml" Requires="v">
                <p:oleObj spid="_x0000_s27687" name="Equation" r:id="rId7" imgW="812520" imgH="647640" progId="Equation.DSMT4">
                  <p:embed/>
                </p:oleObj>
              </mc:Choice>
              <mc:Fallback>
                <p:oleObj name="Equation" r:id="rId7" imgW="812520" imgH="6476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4800" y="3090863"/>
                        <a:ext cx="812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203950" y="3098800"/>
          <a:ext cx="1092200" cy="647700"/>
        </p:xfrm>
        <a:graphic>
          <a:graphicData uri="http://schemas.openxmlformats.org/presentationml/2006/ole">
            <mc:AlternateContent xmlns:mc="http://schemas.openxmlformats.org/markup-compatibility/2006">
              <mc:Choice xmlns:v="urn:schemas-microsoft-com:vml" Requires="v">
                <p:oleObj spid="_x0000_s27688" name="Equation" r:id="rId9" imgW="1091880" imgH="647640" progId="Equation.DSMT4">
                  <p:embed/>
                </p:oleObj>
              </mc:Choice>
              <mc:Fallback>
                <p:oleObj name="Equation" r:id="rId9" imgW="1091880" imgH="64764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03950" y="3098800"/>
                        <a:ext cx="10922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319963" y="3098800"/>
          <a:ext cx="876300" cy="711200"/>
        </p:xfrm>
        <a:graphic>
          <a:graphicData uri="http://schemas.openxmlformats.org/presentationml/2006/ole">
            <mc:AlternateContent xmlns:mc="http://schemas.openxmlformats.org/markup-compatibility/2006">
              <mc:Choice xmlns:v="urn:schemas-microsoft-com:vml" Requires="v">
                <p:oleObj spid="_x0000_s27689" name="Equation" r:id="rId11" imgW="876240" imgH="711000" progId="Equation.DSMT4">
                  <p:embed/>
                </p:oleObj>
              </mc:Choice>
              <mc:Fallback>
                <p:oleObj name="Equation" r:id="rId11" imgW="876240" imgH="7110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9963" y="3098800"/>
                        <a:ext cx="8763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221211" y="3319673"/>
          <a:ext cx="444500" cy="228600"/>
        </p:xfrm>
        <a:graphic>
          <a:graphicData uri="http://schemas.openxmlformats.org/presentationml/2006/ole">
            <mc:AlternateContent xmlns:mc="http://schemas.openxmlformats.org/markup-compatibility/2006">
              <mc:Choice xmlns:v="urn:schemas-microsoft-com:vml" Requires="v">
                <p:oleObj spid="_x0000_s27690" name="Equation" r:id="rId13" imgW="444240" imgH="228600" progId="Equation.DSMT4">
                  <p:embed/>
                </p:oleObj>
              </mc:Choice>
              <mc:Fallback>
                <p:oleObj name="Equation" r:id="rId13" imgW="444240" imgH="22860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221211" y="331967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7903711" y="349724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598911" y="311624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444240"/>
          </a:xfrm>
          <a:prstGeom prst="rect">
            <a:avLst/>
          </a:prstGeom>
          <a:solidFill>
            <a:srgbClr val="FFFFCC"/>
          </a:solidFill>
          <a:ln w="28575">
            <a:solidFill>
              <a:srgbClr val="000000"/>
            </a:solidFill>
          </a:ln>
        </p:spPr>
        <p:txBody>
          <a:bodyPr wrap="square">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55950" y="2667000"/>
          <a:ext cx="1981200" cy="838200"/>
        </p:xfrm>
        <a:graphic>
          <a:graphicData uri="http://schemas.openxmlformats.org/presentationml/2006/ole">
            <mc:AlternateContent xmlns:mc="http://schemas.openxmlformats.org/markup-compatibility/2006">
              <mc:Choice xmlns:v="urn:schemas-microsoft-com:vml" Requires="v">
                <p:oleObj spid="_x0000_s28690" name="Equation" r:id="rId3" imgW="1981080" imgH="838080" progId="Equation.DSMT4">
                  <p:embed/>
                </p:oleObj>
              </mc:Choice>
              <mc:Fallback>
                <p:oleObj name="Equation" r:id="rId3" imgW="1981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5950" y="2667000"/>
                        <a:ext cx="198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28691" name="Equation" r:id="rId5" imgW="825480" imgH="304560" progId="Equation.DSMT4">
                  <p:embed/>
                </p:oleObj>
              </mc:Choice>
              <mc:Fallback>
                <p:oleObj name="Equation" r:id="rId5" imgW="82548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28692" name="Equation" r:id="rId7" imgW="2438280" imgH="838080" progId="Equation.DSMT4">
                  <p:embed/>
                </p:oleObj>
              </mc:Choice>
              <mc:Fallback>
                <p:oleObj name="Equation" r:id="rId7" imgW="243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29735" name="Equation" r:id="rId3" imgW="812520" imgH="838080" progId="Equation.DSMT4">
                  <p:embed/>
                </p:oleObj>
              </mc:Choice>
              <mc:Fallback>
                <p:oleObj name="Equation" r:id="rId3" imgW="812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29736" name="Equation" r:id="rId5" imgW="368280" imgH="838080" progId="Equation.DSMT4">
                  <p:embed/>
                </p:oleObj>
              </mc:Choice>
              <mc:Fallback>
                <p:oleObj name="Equation" r:id="rId5" imgW="368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29737" name="Equation" r:id="rId7" imgW="253800" imgH="838080" progId="Equation.DSMT4">
                  <p:embed/>
                </p:oleObj>
              </mc:Choice>
              <mc:Fallback>
                <p:oleObj name="Equation" r:id="rId7" imgW="253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29738" name="Equation" r:id="rId9" imgW="342720" imgH="838080" progId="Equation.DSMT4">
                  <p:embed/>
                </p:oleObj>
              </mc:Choice>
              <mc:Fallback>
                <p:oleObj name="Equation" r:id="rId9" imgW="3427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29739" name="Equation" r:id="rId11" imgW="812520" imgH="838080" progId="Equation.DSMT4">
                  <p:embed/>
                </p:oleObj>
              </mc:Choice>
              <mc:Fallback>
                <p:oleObj name="Equation" r:id="rId11" imgW="8125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29740" name="Equation" r:id="rId13" imgW="927000" imgH="838080" progId="Equation.DSMT4">
                  <p:embed/>
                </p:oleObj>
              </mc:Choice>
              <mc:Fallback>
                <p:oleObj name="Equation" r:id="rId13" imgW="927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29741" name="Equation" r:id="rId15" imgW="1447560" imgH="838080" progId="Equation.DSMT4">
                  <p:embed/>
                </p:oleObj>
              </mc:Choice>
              <mc:Fallback>
                <p:oleObj name="Equation" r:id="rId15" imgW="14475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a:xfrm>
            <a:off x="457200" y="1280160"/>
            <a:ext cx="8229600" cy="4572000"/>
          </a:xfrm>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latin typeface="Symbol" pitchFamily="98" charset="2"/>
              </a:rPr>
              <a:t>-</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00200" y="1143000"/>
          <a:ext cx="1447800" cy="838200"/>
        </p:xfrm>
        <a:graphic>
          <a:graphicData uri="http://schemas.openxmlformats.org/presentationml/2006/ole">
            <mc:AlternateContent xmlns:mc="http://schemas.openxmlformats.org/markup-compatibility/2006">
              <mc:Choice xmlns:v="urn:schemas-microsoft-com:vml" Requires="v">
                <p:oleObj spid="_x0000_s30753" name="Equation" r:id="rId3" imgW="1447560" imgH="838080" progId="Equation.DSMT4">
                  <p:embed/>
                </p:oleObj>
              </mc:Choice>
              <mc:Fallback>
                <p:oleObj name="Equation" r:id="rId3" imgW="1447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1430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797300" y="2362200"/>
          <a:ext cx="622300" cy="838200"/>
        </p:xfrm>
        <a:graphic>
          <a:graphicData uri="http://schemas.openxmlformats.org/presentationml/2006/ole">
            <mc:AlternateContent xmlns:mc="http://schemas.openxmlformats.org/markup-compatibility/2006">
              <mc:Choice xmlns:v="urn:schemas-microsoft-com:vml" Requires="v">
                <p:oleObj spid="_x0000_s30754" name="Equation" r:id="rId5" imgW="622080" imgH="838080" progId="Equation.DSMT4">
                  <p:embed/>
                </p:oleObj>
              </mc:Choice>
              <mc:Fallback>
                <p:oleObj name="Equation" r:id="rId5" imgW="6220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97300" y="23622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extLst>
              <p:ext uri="{D42A27DB-BD31-4B8C-83A1-F6EECF244321}">
                <p14:modId xmlns:p14="http://schemas.microsoft.com/office/powerpoint/2010/main" val="4233696617"/>
              </p:ext>
            </p:extLst>
          </p:nvPr>
        </p:nvGraphicFramePr>
        <p:xfrm>
          <a:off x="7099300" y="2376488"/>
          <a:ext cx="596900" cy="825500"/>
        </p:xfrm>
        <a:graphic>
          <a:graphicData uri="http://schemas.openxmlformats.org/presentationml/2006/ole">
            <mc:AlternateContent xmlns:mc="http://schemas.openxmlformats.org/markup-compatibility/2006">
              <mc:Choice xmlns:v="urn:schemas-microsoft-com:vml" Requires="v">
                <p:oleObj spid="_x0000_s30755" name="Equation" r:id="rId7" imgW="596880" imgH="825480" progId="Equation.DSMT4">
                  <p:embed/>
                </p:oleObj>
              </mc:Choice>
              <mc:Fallback>
                <p:oleObj name="Equation" r:id="rId7" imgW="596880" imgH="825480" progId="Equation.DSMT4">
                  <p:embed/>
                  <p:pic>
                    <p:nvPicPr>
                      <p:cNvPr id="0" name="Picture 4"/>
                      <p:cNvPicPr>
                        <a:picLocks noChangeAspect="1" noChangeArrowheads="1"/>
                      </p:cNvPicPr>
                      <p:nvPr/>
                    </p:nvPicPr>
                    <p:blipFill>
                      <a:blip r:embed="rId8"/>
                      <a:srcRect/>
                      <a:stretch>
                        <a:fillRect/>
                      </a:stretch>
                    </p:blipFill>
                    <p:spPr bwMode="auto">
                      <a:xfrm>
                        <a:off x="7099300" y="2376488"/>
                        <a:ext cx="596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914400" y="3505200"/>
          <a:ext cx="1447800" cy="838200"/>
        </p:xfrm>
        <a:graphic>
          <a:graphicData uri="http://schemas.openxmlformats.org/presentationml/2006/ole">
            <mc:AlternateContent xmlns:mc="http://schemas.openxmlformats.org/markup-compatibility/2006">
              <mc:Choice xmlns:v="urn:schemas-microsoft-com:vml" Requires="v">
                <p:oleObj spid="_x0000_s30756" name="Equation" r:id="rId9" imgW="1447560" imgH="838080" progId="Equation.DSMT4">
                  <p:embed/>
                </p:oleObj>
              </mc:Choice>
              <mc:Fallback>
                <p:oleObj name="Equation" r:id="rId9" imgW="1447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5052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468352" y="3452813"/>
          <a:ext cx="1663700" cy="927100"/>
        </p:xfrm>
        <a:graphic>
          <a:graphicData uri="http://schemas.openxmlformats.org/presentationml/2006/ole">
            <mc:AlternateContent xmlns:mc="http://schemas.openxmlformats.org/markup-compatibility/2006">
              <mc:Choice xmlns:v="urn:schemas-microsoft-com:vml" Requires="v">
                <p:oleObj spid="_x0000_s30757" name="Equation" r:id="rId11" imgW="1663560" imgH="927000" progId="Equation.DSMT4">
                  <p:embed/>
                </p:oleObj>
              </mc:Choice>
              <mc:Fallback>
                <p:oleObj name="Equation" r:id="rId11" imgW="1663560" imgH="927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68352" y="3452813"/>
                        <a:ext cx="1663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4260850" y="3497263"/>
          <a:ext cx="711200" cy="838200"/>
        </p:xfrm>
        <a:graphic>
          <a:graphicData uri="http://schemas.openxmlformats.org/presentationml/2006/ole">
            <mc:AlternateContent xmlns:mc="http://schemas.openxmlformats.org/markup-compatibility/2006">
              <mc:Choice xmlns:v="urn:schemas-microsoft-com:vml" Requires="v">
                <p:oleObj spid="_x0000_s30758" name="Equation" r:id="rId13" imgW="711000" imgH="838080" progId="Equation.DSMT4">
                  <p:embed/>
                </p:oleObj>
              </mc:Choice>
              <mc:Fallback>
                <p:oleObj name="Equation" r:id="rId13" imgW="7110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0850" y="3497263"/>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2590800" y="4648200"/>
            <a:ext cx="4343400" cy="707886"/>
          </a:xfrm>
          <a:prstGeom prst="rect">
            <a:avLst/>
          </a:prstGeom>
        </p:spPr>
        <p:txBody>
          <a:bodyPr wrap="square">
            <a:spAutoFit/>
          </a:bodyPr>
          <a:lstStyle/>
          <a:p>
            <a:r>
              <a:rPr lang="en-US" sz="2000" dirty="0">
                <a:solidFill>
                  <a:srgbClr val="007E7E"/>
                </a:solidFill>
              </a:rPr>
              <a:t>A negative number divided by a negative number is a positive number.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31787"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31788" name="Equation" r:id="rId5" imgW="266400" imgH="838080" progId="Equation.DSMT4">
                  <p:embed/>
                </p:oleObj>
              </mc:Choice>
              <mc:Fallback>
                <p:oleObj name="Equation" r:id="rId5" imgW="2664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31789" name="Equation" r:id="rId7" imgW="380880" imgH="838080" progId="Equation.DSMT4">
                  <p:embed/>
                </p:oleObj>
              </mc:Choice>
              <mc:Fallback>
                <p:oleObj name="Equation" r:id="rId7" imgW="380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31790" name="Equation" r:id="rId9" imgW="355320" imgH="838080" progId="Equation.DSMT4">
                  <p:embed/>
                </p:oleObj>
              </mc:Choice>
              <mc:Fallback>
                <p:oleObj name="Equation" r:id="rId9" imgW="3553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532626" y="3472130"/>
          <a:ext cx="977900" cy="838200"/>
        </p:xfrm>
        <a:graphic>
          <a:graphicData uri="http://schemas.openxmlformats.org/presentationml/2006/ole">
            <mc:AlternateContent xmlns:mc="http://schemas.openxmlformats.org/markup-compatibility/2006">
              <mc:Choice xmlns:v="urn:schemas-microsoft-com:vml" Requires="v">
                <p:oleObj spid="_x0000_s31791" name="Equation" r:id="rId11" imgW="977760" imgH="838080" progId="Equation.DSMT4">
                  <p:embed/>
                </p:oleObj>
              </mc:Choice>
              <mc:Fallback>
                <p:oleObj name="Equation" r:id="rId11" imgW="9777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32626" y="347213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09372" y="3488637"/>
          <a:ext cx="1092200" cy="838200"/>
        </p:xfrm>
        <a:graphic>
          <a:graphicData uri="http://schemas.openxmlformats.org/presentationml/2006/ole">
            <mc:AlternateContent xmlns:mc="http://schemas.openxmlformats.org/markup-compatibility/2006">
              <mc:Choice xmlns:v="urn:schemas-microsoft-com:vml" Requires="v">
                <p:oleObj spid="_x0000_s31792" name="Equation" r:id="rId13" imgW="1091880" imgH="838080" progId="Equation.DSMT4">
                  <p:embed/>
                </p:oleObj>
              </mc:Choice>
              <mc:Fallback>
                <p:oleObj name="Equation" r:id="rId13" imgW="10918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09372" y="3488637"/>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59350" y="3497263"/>
          <a:ext cx="533400" cy="838200"/>
        </p:xfrm>
        <a:graphic>
          <a:graphicData uri="http://schemas.openxmlformats.org/presentationml/2006/ole">
            <mc:AlternateContent xmlns:mc="http://schemas.openxmlformats.org/markup-compatibility/2006">
              <mc:Choice xmlns:v="urn:schemas-microsoft-com:vml" Requires="v">
                <p:oleObj spid="_x0000_s31793" name="Equation" r:id="rId15" imgW="533160" imgH="838080" progId="Equation.DSMT4">
                  <p:embed/>
                </p:oleObj>
              </mc:Choice>
              <mc:Fallback>
                <p:oleObj name="Equation" r:id="rId15" imgW="5331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9350" y="3497263"/>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7613" y="3479800"/>
          <a:ext cx="1181100" cy="838200"/>
        </p:xfrm>
        <a:graphic>
          <a:graphicData uri="http://schemas.openxmlformats.org/presentationml/2006/ole">
            <mc:AlternateContent xmlns:mc="http://schemas.openxmlformats.org/markup-compatibility/2006">
              <mc:Choice xmlns:v="urn:schemas-microsoft-com:vml" Requires="v">
                <p:oleObj spid="_x0000_s31794" name="Equation" r:id="rId17" imgW="1180800" imgH="838080" progId="Equation.DSMT4">
                  <p:embed/>
                </p:oleObj>
              </mc:Choice>
              <mc:Fallback>
                <p:oleObj name="Equation" r:id="rId17" imgW="118080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7613" y="3479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995</TotalTime>
  <Words>615</Words>
  <Application>Microsoft Office PowerPoint</Application>
  <PresentationFormat>On-screen Show (4:3)</PresentationFormat>
  <Paragraphs>83</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Courier New</vt:lpstr>
      <vt:lpstr>Symbol</vt:lpstr>
      <vt:lpstr>Office Theme</vt:lpstr>
      <vt:lpstr>Equation</vt:lpstr>
      <vt:lpstr>Section 3.3</vt:lpstr>
      <vt:lpstr>Objectives</vt:lpstr>
      <vt:lpstr>Reciprocals</vt:lpstr>
      <vt:lpstr>Example 1: Finding Reciprocals</vt:lpstr>
      <vt:lpstr>Example 2: Finding Reciprocals</vt:lpstr>
      <vt:lpstr>To Divide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Example 8: Finding a Missing Number</vt:lpstr>
      <vt:lpstr>Example 8: Finding a Missing Number (cont.)</vt:lpstr>
      <vt:lpstr>Example 9: Application: Dividing Fractions </vt:lpstr>
      <vt:lpstr>Example 9: Application: Dividing Fractions (cont.) </vt:lpstr>
      <vt:lpstr>Example 9: Application: Dividing Fractions (cont.) </vt:lpstr>
      <vt:lpstr>Example 10: Application: Multiplying and Dividing Fractions</vt:lpstr>
      <vt:lpstr>Example 10: Application: Multiplying and Dividing Fractions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176</cp:revision>
  <dcterms:created xsi:type="dcterms:W3CDTF">2013-04-26T14:43:13Z</dcterms:created>
  <dcterms:modified xsi:type="dcterms:W3CDTF">2018-08-02T14:20:30Z</dcterms:modified>
</cp:coreProperties>
</file>