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4"/>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3" r:id="rId16"/>
    <p:sldId id="282" r:id="rId17"/>
    <p:sldId id="274" r:id="rId18"/>
    <p:sldId id="284" r:id="rId19"/>
    <p:sldId id="283" r:id="rId20"/>
    <p:sldId id="285" r:id="rId21"/>
    <p:sldId id="276" r:id="rId22"/>
    <p:sldId id="277" r:id="rId23"/>
    <p:sldId id="278" r:id="rId24"/>
    <p:sldId id="279" r:id="rId25"/>
    <p:sldId id="286" r:id="rId26"/>
    <p:sldId id="291" r:id="rId27"/>
    <p:sldId id="292" r:id="rId28"/>
    <p:sldId id="293" r:id="rId29"/>
    <p:sldId id="287" r:id="rId30"/>
    <p:sldId id="288" r:id="rId31"/>
    <p:sldId id="289" r:id="rId32"/>
    <p:sldId id="290"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Nicholas Belloit" initials="NB [7]" lastIdx="1" clrIdx="6">
    <p:extLst/>
  </p:cmAuthor>
  <p:cmAuthor id="1" name="Nicholas Belloit" initials="NB" lastIdx="1" clrIdx="0">
    <p:extLst/>
  </p:cmAuthor>
  <p:cmAuthor id="8" name="Nicholas Belloit" initials="NB [8]" lastIdx="1" clrIdx="7">
    <p:extLst/>
  </p:cmAuthor>
  <p:cmAuthor id="2" name="Nicholas Belloit" initials="NB [2]" lastIdx="1" clrIdx="1">
    <p:extLst/>
  </p:cmAuthor>
  <p:cmAuthor id="9" name="Nicholas Belloit" initials="NB [9]" lastIdx="1" clrIdx="8">
    <p:extLst/>
  </p:cmAuthor>
  <p:cmAuthor id="3" name="Nicholas Belloit" initials="NB [3]" lastIdx="1" clrIdx="2">
    <p:extLst/>
  </p:cmAuthor>
  <p:cmAuthor id="10" name="Nicholas Belloit" initials="NB [10]" lastIdx="1" clrIdx="9">
    <p:extLst/>
  </p:cmAuthor>
  <p:cmAuthor id="4" name="Nicholas Belloit" initials="NB [4]" lastIdx="1" clrIdx="3">
    <p:extLst/>
  </p:cmAuthor>
  <p:cmAuthor id="11" name="Nicholas Belloit" initials="NB [11]" lastIdx="1" clrIdx="10">
    <p:extLst/>
  </p:cmAuthor>
  <p:cmAuthor id="5" name="Nicholas Belloit" initials="NB [5]" lastIdx="1" clrIdx="4">
    <p:extLst/>
  </p:cmAuthor>
  <p:cmAuthor id="6" name="Nicholas Belloit" initials="NB [6]"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654CA1"/>
    <a:srgbClr val="35B454"/>
    <a:srgbClr val="EF373D"/>
    <a:srgbClr val="9900FF"/>
    <a:srgbClr val="06FF3E"/>
    <a:srgbClr val="BF003F"/>
    <a:srgbClr val="0000FF"/>
    <a:srgbClr val="007F7F"/>
    <a:srgbClr val="3C86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94" autoAdjust="0"/>
    <p:restoredTop sz="94660"/>
  </p:normalViewPr>
  <p:slideViewPr>
    <p:cSldViewPr>
      <p:cViewPr varScale="1">
        <p:scale>
          <a:sx n="105" d="100"/>
          <a:sy n="105" d="100"/>
        </p:scale>
        <p:origin x="726" y="11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66.wmf"/><Relationship Id="rId3" Type="http://schemas.openxmlformats.org/officeDocument/2006/relationships/image" Target="../media/image61.wmf"/><Relationship Id="rId7" Type="http://schemas.openxmlformats.org/officeDocument/2006/relationships/image" Target="../media/image65.wmf"/><Relationship Id="rId2" Type="http://schemas.openxmlformats.org/officeDocument/2006/relationships/image" Target="../media/image60.wmf"/><Relationship Id="rId1" Type="http://schemas.openxmlformats.org/officeDocument/2006/relationships/image" Target="../media/image59.wmf"/><Relationship Id="rId6" Type="http://schemas.openxmlformats.org/officeDocument/2006/relationships/image" Target="../media/image64.wmf"/><Relationship Id="rId5" Type="http://schemas.openxmlformats.org/officeDocument/2006/relationships/image" Target="../media/image63.wmf"/><Relationship Id="rId10" Type="http://schemas.openxmlformats.org/officeDocument/2006/relationships/image" Target="../media/image68.wmf"/><Relationship Id="rId4" Type="http://schemas.openxmlformats.org/officeDocument/2006/relationships/image" Target="../media/image62.wmf"/><Relationship Id="rId9" Type="http://schemas.openxmlformats.org/officeDocument/2006/relationships/image" Target="../media/image67.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76.wmf"/><Relationship Id="rId3" Type="http://schemas.openxmlformats.org/officeDocument/2006/relationships/image" Target="../media/image71.wmf"/><Relationship Id="rId7" Type="http://schemas.openxmlformats.org/officeDocument/2006/relationships/image" Target="../media/image75.wmf"/><Relationship Id="rId2" Type="http://schemas.openxmlformats.org/officeDocument/2006/relationships/image" Target="../media/image70.wmf"/><Relationship Id="rId1" Type="http://schemas.openxmlformats.org/officeDocument/2006/relationships/image" Target="../media/image69.wmf"/><Relationship Id="rId6" Type="http://schemas.openxmlformats.org/officeDocument/2006/relationships/image" Target="../media/image74.wmf"/><Relationship Id="rId5" Type="http://schemas.openxmlformats.org/officeDocument/2006/relationships/image" Target="../media/image73.wmf"/><Relationship Id="rId4" Type="http://schemas.openxmlformats.org/officeDocument/2006/relationships/image" Target="../media/image72.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79.wmf"/><Relationship Id="rId2" Type="http://schemas.openxmlformats.org/officeDocument/2006/relationships/image" Target="../media/image78.wmf"/><Relationship Id="rId1" Type="http://schemas.openxmlformats.org/officeDocument/2006/relationships/image" Target="../media/image77.wmf"/><Relationship Id="rId4" Type="http://schemas.openxmlformats.org/officeDocument/2006/relationships/image" Target="../media/image80.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82.wmf"/><Relationship Id="rId1" Type="http://schemas.openxmlformats.org/officeDocument/2006/relationships/image" Target="../media/image81.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85.wmf"/><Relationship Id="rId2" Type="http://schemas.openxmlformats.org/officeDocument/2006/relationships/image" Target="../media/image84.wmf"/><Relationship Id="rId1" Type="http://schemas.openxmlformats.org/officeDocument/2006/relationships/image" Target="../media/image83.wmf"/><Relationship Id="rId4" Type="http://schemas.openxmlformats.org/officeDocument/2006/relationships/image" Target="../media/image86.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92.wmf"/><Relationship Id="rId3" Type="http://schemas.openxmlformats.org/officeDocument/2006/relationships/image" Target="../media/image60.wmf"/><Relationship Id="rId7" Type="http://schemas.openxmlformats.org/officeDocument/2006/relationships/image" Target="../media/image91.wmf"/><Relationship Id="rId2" Type="http://schemas.openxmlformats.org/officeDocument/2006/relationships/image" Target="../media/image88.wmf"/><Relationship Id="rId1" Type="http://schemas.openxmlformats.org/officeDocument/2006/relationships/image" Target="../media/image63.wmf"/><Relationship Id="rId6" Type="http://schemas.openxmlformats.org/officeDocument/2006/relationships/image" Target="../media/image90.wmf"/><Relationship Id="rId5" Type="http://schemas.openxmlformats.org/officeDocument/2006/relationships/image" Target="../media/image62.wmf"/><Relationship Id="rId10" Type="http://schemas.openxmlformats.org/officeDocument/2006/relationships/image" Target="../media/image94.wmf"/><Relationship Id="rId4" Type="http://schemas.openxmlformats.org/officeDocument/2006/relationships/image" Target="../media/image89.wmf"/><Relationship Id="rId9" Type="http://schemas.openxmlformats.org/officeDocument/2006/relationships/image" Target="../media/image93.wmf"/></Relationships>
</file>

<file path=ppt/drawings/_rels/vmlDrawing16.vml.rels><?xml version="1.0" encoding="UTF-8" standalone="yes"?>
<Relationships xmlns="http://schemas.openxmlformats.org/package/2006/relationships"><Relationship Id="rId8" Type="http://schemas.openxmlformats.org/officeDocument/2006/relationships/image" Target="../media/image100.wmf"/><Relationship Id="rId3" Type="http://schemas.openxmlformats.org/officeDocument/2006/relationships/image" Target="../media/image96.wmf"/><Relationship Id="rId7" Type="http://schemas.openxmlformats.org/officeDocument/2006/relationships/image" Target="../media/image99.wmf"/><Relationship Id="rId2" Type="http://schemas.openxmlformats.org/officeDocument/2006/relationships/image" Target="../media/image95.wmf"/><Relationship Id="rId1" Type="http://schemas.openxmlformats.org/officeDocument/2006/relationships/image" Target="../media/image63.wmf"/><Relationship Id="rId6" Type="http://schemas.openxmlformats.org/officeDocument/2006/relationships/image" Target="../media/image98.wmf"/><Relationship Id="rId5" Type="http://schemas.openxmlformats.org/officeDocument/2006/relationships/image" Target="../media/image62.wmf"/><Relationship Id="rId10" Type="http://schemas.openxmlformats.org/officeDocument/2006/relationships/image" Target="../media/image102.wmf"/><Relationship Id="rId4" Type="http://schemas.openxmlformats.org/officeDocument/2006/relationships/image" Target="../media/image97.wmf"/><Relationship Id="rId9" Type="http://schemas.openxmlformats.org/officeDocument/2006/relationships/image" Target="../media/image101.wmf"/></Relationships>
</file>

<file path=ppt/drawings/_rels/vmlDrawing17.vml.rels><?xml version="1.0" encoding="UTF-8" standalone="yes"?>
<Relationships xmlns="http://schemas.openxmlformats.org/package/2006/relationships"><Relationship Id="rId8" Type="http://schemas.openxmlformats.org/officeDocument/2006/relationships/image" Target="../media/image108.wmf"/><Relationship Id="rId3" Type="http://schemas.openxmlformats.org/officeDocument/2006/relationships/image" Target="../media/image104.wmf"/><Relationship Id="rId7" Type="http://schemas.openxmlformats.org/officeDocument/2006/relationships/image" Target="../media/image107.wmf"/><Relationship Id="rId12" Type="http://schemas.openxmlformats.org/officeDocument/2006/relationships/image" Target="../media/image112.wmf"/><Relationship Id="rId2" Type="http://schemas.openxmlformats.org/officeDocument/2006/relationships/image" Target="../media/image103.wmf"/><Relationship Id="rId1" Type="http://schemas.openxmlformats.org/officeDocument/2006/relationships/image" Target="../media/image63.wmf"/><Relationship Id="rId6" Type="http://schemas.openxmlformats.org/officeDocument/2006/relationships/image" Target="../media/image106.wmf"/><Relationship Id="rId11" Type="http://schemas.openxmlformats.org/officeDocument/2006/relationships/image" Target="../media/image111.wmf"/><Relationship Id="rId5" Type="http://schemas.openxmlformats.org/officeDocument/2006/relationships/image" Target="../media/image62.wmf"/><Relationship Id="rId10" Type="http://schemas.openxmlformats.org/officeDocument/2006/relationships/image" Target="../media/image110.wmf"/><Relationship Id="rId4" Type="http://schemas.openxmlformats.org/officeDocument/2006/relationships/image" Target="../media/image105.wmf"/><Relationship Id="rId9" Type="http://schemas.openxmlformats.org/officeDocument/2006/relationships/image" Target="../media/image109.wmf"/></Relationships>
</file>

<file path=ppt/drawings/_rels/vmlDrawing18.vml.rels><?xml version="1.0" encoding="UTF-8" standalone="yes"?>
<Relationships xmlns="http://schemas.openxmlformats.org/package/2006/relationships"><Relationship Id="rId8" Type="http://schemas.openxmlformats.org/officeDocument/2006/relationships/image" Target="../media/image118.wmf"/><Relationship Id="rId13" Type="http://schemas.openxmlformats.org/officeDocument/2006/relationships/image" Target="../media/image123.wmf"/><Relationship Id="rId3" Type="http://schemas.openxmlformats.org/officeDocument/2006/relationships/image" Target="../media/image114.wmf"/><Relationship Id="rId7" Type="http://schemas.openxmlformats.org/officeDocument/2006/relationships/image" Target="../media/image117.wmf"/><Relationship Id="rId12" Type="http://schemas.openxmlformats.org/officeDocument/2006/relationships/image" Target="../media/image122.wmf"/><Relationship Id="rId2" Type="http://schemas.openxmlformats.org/officeDocument/2006/relationships/image" Target="../media/image63.wmf"/><Relationship Id="rId1" Type="http://schemas.openxmlformats.org/officeDocument/2006/relationships/image" Target="../media/image113.wmf"/><Relationship Id="rId6" Type="http://schemas.openxmlformats.org/officeDocument/2006/relationships/image" Target="../media/image62.wmf"/><Relationship Id="rId11" Type="http://schemas.openxmlformats.org/officeDocument/2006/relationships/image" Target="../media/image121.wmf"/><Relationship Id="rId5" Type="http://schemas.openxmlformats.org/officeDocument/2006/relationships/image" Target="../media/image116.wmf"/><Relationship Id="rId10" Type="http://schemas.openxmlformats.org/officeDocument/2006/relationships/image" Target="../media/image120.wmf"/><Relationship Id="rId4" Type="http://schemas.openxmlformats.org/officeDocument/2006/relationships/image" Target="../media/image115.wmf"/><Relationship Id="rId9" Type="http://schemas.openxmlformats.org/officeDocument/2006/relationships/image" Target="../media/image119.wmf"/><Relationship Id="rId14" Type="http://schemas.openxmlformats.org/officeDocument/2006/relationships/image" Target="../media/image124.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127.wmf"/><Relationship Id="rId2" Type="http://schemas.openxmlformats.org/officeDocument/2006/relationships/image" Target="../media/image126.wmf"/><Relationship Id="rId1" Type="http://schemas.openxmlformats.org/officeDocument/2006/relationships/image" Target="../media/image125.wmf"/><Relationship Id="rId4" Type="http://schemas.openxmlformats.org/officeDocument/2006/relationships/image" Target="../media/image128.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s>
</file>

<file path=ppt/drawings/_rels/vmlDrawing20.vml.rels><?xml version="1.0" encoding="UTF-8" standalone="yes"?>
<Relationships xmlns="http://schemas.openxmlformats.org/package/2006/relationships"><Relationship Id="rId8" Type="http://schemas.openxmlformats.org/officeDocument/2006/relationships/image" Target="../media/image136.wmf"/><Relationship Id="rId3" Type="http://schemas.openxmlformats.org/officeDocument/2006/relationships/image" Target="../media/image131.wmf"/><Relationship Id="rId7" Type="http://schemas.openxmlformats.org/officeDocument/2006/relationships/image" Target="../media/image135.wmf"/><Relationship Id="rId2" Type="http://schemas.openxmlformats.org/officeDocument/2006/relationships/image" Target="../media/image130.wmf"/><Relationship Id="rId1" Type="http://schemas.openxmlformats.org/officeDocument/2006/relationships/image" Target="../media/image129.wmf"/><Relationship Id="rId6" Type="http://schemas.openxmlformats.org/officeDocument/2006/relationships/image" Target="../media/image134.wmf"/><Relationship Id="rId5" Type="http://schemas.openxmlformats.org/officeDocument/2006/relationships/image" Target="../media/image133.wmf"/><Relationship Id="rId4" Type="http://schemas.openxmlformats.org/officeDocument/2006/relationships/image" Target="../media/image132.wmf"/></Relationships>
</file>

<file path=ppt/drawings/_rels/vmlDrawing21.vml.rels><?xml version="1.0" encoding="UTF-8" standalone="yes"?>
<Relationships xmlns="http://schemas.openxmlformats.org/package/2006/relationships"><Relationship Id="rId8" Type="http://schemas.openxmlformats.org/officeDocument/2006/relationships/image" Target="../media/image144.wmf"/><Relationship Id="rId3" Type="http://schemas.openxmlformats.org/officeDocument/2006/relationships/image" Target="../media/image139.wmf"/><Relationship Id="rId7" Type="http://schemas.openxmlformats.org/officeDocument/2006/relationships/image" Target="../media/image143.wmf"/><Relationship Id="rId2" Type="http://schemas.openxmlformats.org/officeDocument/2006/relationships/image" Target="../media/image138.wmf"/><Relationship Id="rId1" Type="http://schemas.openxmlformats.org/officeDocument/2006/relationships/image" Target="../media/image137.wmf"/><Relationship Id="rId6" Type="http://schemas.openxmlformats.org/officeDocument/2006/relationships/image" Target="../media/image142.wmf"/><Relationship Id="rId5" Type="http://schemas.openxmlformats.org/officeDocument/2006/relationships/image" Target="../media/image141.wmf"/><Relationship Id="rId4" Type="http://schemas.openxmlformats.org/officeDocument/2006/relationships/image" Target="../media/image140.wmf"/></Relationships>
</file>

<file path=ppt/drawings/_rels/vmlDrawing22.vml.rels><?xml version="1.0" encoding="UTF-8" standalone="yes"?>
<Relationships xmlns="http://schemas.openxmlformats.org/package/2006/relationships"><Relationship Id="rId8" Type="http://schemas.openxmlformats.org/officeDocument/2006/relationships/image" Target="../media/image152.wmf"/><Relationship Id="rId3" Type="http://schemas.openxmlformats.org/officeDocument/2006/relationships/image" Target="../media/image147.wmf"/><Relationship Id="rId7" Type="http://schemas.openxmlformats.org/officeDocument/2006/relationships/image" Target="../media/image151.wmf"/><Relationship Id="rId2" Type="http://schemas.openxmlformats.org/officeDocument/2006/relationships/image" Target="../media/image146.wmf"/><Relationship Id="rId1" Type="http://schemas.openxmlformats.org/officeDocument/2006/relationships/image" Target="../media/image145.wmf"/><Relationship Id="rId6" Type="http://schemas.openxmlformats.org/officeDocument/2006/relationships/image" Target="../media/image150.wmf"/><Relationship Id="rId5" Type="http://schemas.openxmlformats.org/officeDocument/2006/relationships/image" Target="../media/image149.wmf"/><Relationship Id="rId4" Type="http://schemas.openxmlformats.org/officeDocument/2006/relationships/image" Target="../media/image148.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13.wmf"/><Relationship Id="rId7" Type="http://schemas.openxmlformats.org/officeDocument/2006/relationships/image" Target="../media/image17.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5" Type="http://schemas.openxmlformats.org/officeDocument/2006/relationships/image" Target="../media/image15.wmf"/><Relationship Id="rId4" Type="http://schemas.openxmlformats.org/officeDocument/2006/relationships/image" Target="../media/image14.wmf"/><Relationship Id="rId9" Type="http://schemas.openxmlformats.org/officeDocument/2006/relationships/image" Target="../media/image1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5" Type="http://schemas.openxmlformats.org/officeDocument/2006/relationships/image" Target="../media/image27.wmf"/><Relationship Id="rId4" Type="http://schemas.openxmlformats.org/officeDocument/2006/relationships/image" Target="../media/image26.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image" Target="../media/image30.wmf"/><Relationship Id="rId7" Type="http://schemas.openxmlformats.org/officeDocument/2006/relationships/image" Target="../media/image34.wmf"/><Relationship Id="rId2" Type="http://schemas.openxmlformats.org/officeDocument/2006/relationships/image" Target="../media/image29.wmf"/><Relationship Id="rId1" Type="http://schemas.openxmlformats.org/officeDocument/2006/relationships/image" Target="../media/image28.wmf"/><Relationship Id="rId6" Type="http://schemas.openxmlformats.org/officeDocument/2006/relationships/image" Target="../media/image33.wmf"/><Relationship Id="rId5" Type="http://schemas.openxmlformats.org/officeDocument/2006/relationships/image" Target="../media/image32.wmf"/><Relationship Id="rId10" Type="http://schemas.openxmlformats.org/officeDocument/2006/relationships/image" Target="../media/image37.wmf"/><Relationship Id="rId4" Type="http://schemas.openxmlformats.org/officeDocument/2006/relationships/image" Target="../media/image31.wmf"/><Relationship Id="rId9" Type="http://schemas.openxmlformats.org/officeDocument/2006/relationships/image" Target="../media/image36.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image" Target="../media/image40.wmf"/><Relationship Id="rId7" Type="http://schemas.openxmlformats.org/officeDocument/2006/relationships/image" Target="../media/image44.wmf"/><Relationship Id="rId2" Type="http://schemas.openxmlformats.org/officeDocument/2006/relationships/image" Target="../media/image39.wmf"/><Relationship Id="rId1" Type="http://schemas.openxmlformats.org/officeDocument/2006/relationships/image" Target="../media/image38.wmf"/><Relationship Id="rId6" Type="http://schemas.openxmlformats.org/officeDocument/2006/relationships/image" Target="../media/image43.wmf"/><Relationship Id="rId5" Type="http://schemas.openxmlformats.org/officeDocument/2006/relationships/image" Target="../media/image42.wmf"/><Relationship Id="rId4" Type="http://schemas.openxmlformats.org/officeDocument/2006/relationships/image" Target="../media/image41.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5" Type="http://schemas.openxmlformats.org/officeDocument/2006/relationships/image" Target="../media/image50.wmf"/><Relationship Id="rId4" Type="http://schemas.openxmlformats.org/officeDocument/2006/relationships/image" Target="../media/image49.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58.wmf"/><Relationship Id="rId3" Type="http://schemas.openxmlformats.org/officeDocument/2006/relationships/image" Target="../media/image53.wmf"/><Relationship Id="rId7" Type="http://schemas.openxmlformats.org/officeDocument/2006/relationships/image" Target="../media/image57.wmf"/><Relationship Id="rId2" Type="http://schemas.openxmlformats.org/officeDocument/2006/relationships/image" Target="../media/image52.wmf"/><Relationship Id="rId1" Type="http://schemas.openxmlformats.org/officeDocument/2006/relationships/image" Target="../media/image51.wmf"/><Relationship Id="rId6" Type="http://schemas.openxmlformats.org/officeDocument/2006/relationships/image" Target="../media/image56.wmf"/><Relationship Id="rId5" Type="http://schemas.openxmlformats.org/officeDocument/2006/relationships/image" Target="../media/image55.wmf"/><Relationship Id="rId4" Type="http://schemas.openxmlformats.org/officeDocument/2006/relationships/image" Target="../media/image5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85651245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30.wmf"/><Relationship Id="rId13" Type="http://schemas.openxmlformats.org/officeDocument/2006/relationships/oleObject" Target="../embeddings/oleObject36.bin"/><Relationship Id="rId18" Type="http://schemas.openxmlformats.org/officeDocument/2006/relationships/image" Target="../media/image35.wmf"/><Relationship Id="rId3" Type="http://schemas.openxmlformats.org/officeDocument/2006/relationships/oleObject" Target="../embeddings/oleObject31.bin"/><Relationship Id="rId21" Type="http://schemas.openxmlformats.org/officeDocument/2006/relationships/oleObject" Target="../embeddings/oleObject40.bin"/><Relationship Id="rId7" Type="http://schemas.openxmlformats.org/officeDocument/2006/relationships/oleObject" Target="../embeddings/oleObject33.bin"/><Relationship Id="rId12" Type="http://schemas.openxmlformats.org/officeDocument/2006/relationships/image" Target="../media/image32.wmf"/><Relationship Id="rId17" Type="http://schemas.openxmlformats.org/officeDocument/2006/relationships/oleObject" Target="../embeddings/oleObject38.bin"/><Relationship Id="rId2" Type="http://schemas.openxmlformats.org/officeDocument/2006/relationships/slideLayout" Target="../slideLayouts/slideLayout2.xml"/><Relationship Id="rId16" Type="http://schemas.openxmlformats.org/officeDocument/2006/relationships/image" Target="../media/image34.wmf"/><Relationship Id="rId20" Type="http://schemas.openxmlformats.org/officeDocument/2006/relationships/image" Target="../media/image36.wmf"/><Relationship Id="rId1" Type="http://schemas.openxmlformats.org/officeDocument/2006/relationships/vmlDrawing" Target="../drawings/vmlDrawing6.vml"/><Relationship Id="rId6" Type="http://schemas.openxmlformats.org/officeDocument/2006/relationships/image" Target="../media/image29.wmf"/><Relationship Id="rId11" Type="http://schemas.openxmlformats.org/officeDocument/2006/relationships/oleObject" Target="../embeddings/oleObject35.bin"/><Relationship Id="rId5" Type="http://schemas.openxmlformats.org/officeDocument/2006/relationships/oleObject" Target="../embeddings/oleObject32.bin"/><Relationship Id="rId15" Type="http://schemas.openxmlformats.org/officeDocument/2006/relationships/oleObject" Target="../embeddings/oleObject37.bin"/><Relationship Id="rId10" Type="http://schemas.openxmlformats.org/officeDocument/2006/relationships/image" Target="../media/image31.wmf"/><Relationship Id="rId19" Type="http://schemas.openxmlformats.org/officeDocument/2006/relationships/oleObject" Target="../embeddings/oleObject39.bin"/><Relationship Id="rId4" Type="http://schemas.openxmlformats.org/officeDocument/2006/relationships/image" Target="../media/image28.wmf"/><Relationship Id="rId9" Type="http://schemas.openxmlformats.org/officeDocument/2006/relationships/oleObject" Target="../embeddings/oleObject34.bin"/><Relationship Id="rId14" Type="http://schemas.openxmlformats.org/officeDocument/2006/relationships/image" Target="../media/image33.wmf"/><Relationship Id="rId22" Type="http://schemas.openxmlformats.org/officeDocument/2006/relationships/image" Target="../media/image37.wmf"/></Relationships>
</file>

<file path=ppt/slides/_rels/slide12.xml.rels><?xml version="1.0" encoding="UTF-8" standalone="yes"?>
<Relationships xmlns="http://schemas.openxmlformats.org/package/2006/relationships"><Relationship Id="rId8" Type="http://schemas.openxmlformats.org/officeDocument/2006/relationships/image" Target="../media/image40.wmf"/><Relationship Id="rId13" Type="http://schemas.openxmlformats.org/officeDocument/2006/relationships/oleObject" Target="../embeddings/oleObject46.bin"/><Relationship Id="rId18" Type="http://schemas.openxmlformats.org/officeDocument/2006/relationships/image" Target="../media/image45.wmf"/><Relationship Id="rId3" Type="http://schemas.openxmlformats.org/officeDocument/2006/relationships/oleObject" Target="../embeddings/oleObject41.bin"/><Relationship Id="rId7" Type="http://schemas.openxmlformats.org/officeDocument/2006/relationships/oleObject" Target="../embeddings/oleObject43.bin"/><Relationship Id="rId12" Type="http://schemas.openxmlformats.org/officeDocument/2006/relationships/image" Target="../media/image42.wmf"/><Relationship Id="rId17" Type="http://schemas.openxmlformats.org/officeDocument/2006/relationships/oleObject" Target="../embeddings/oleObject48.bin"/><Relationship Id="rId2" Type="http://schemas.openxmlformats.org/officeDocument/2006/relationships/slideLayout" Target="../slideLayouts/slideLayout2.xml"/><Relationship Id="rId16" Type="http://schemas.openxmlformats.org/officeDocument/2006/relationships/image" Target="../media/image44.wmf"/><Relationship Id="rId1" Type="http://schemas.openxmlformats.org/officeDocument/2006/relationships/vmlDrawing" Target="../drawings/vmlDrawing7.vml"/><Relationship Id="rId6" Type="http://schemas.openxmlformats.org/officeDocument/2006/relationships/image" Target="../media/image39.wmf"/><Relationship Id="rId11" Type="http://schemas.openxmlformats.org/officeDocument/2006/relationships/oleObject" Target="../embeddings/oleObject45.bin"/><Relationship Id="rId5" Type="http://schemas.openxmlformats.org/officeDocument/2006/relationships/oleObject" Target="../embeddings/oleObject42.bin"/><Relationship Id="rId15" Type="http://schemas.openxmlformats.org/officeDocument/2006/relationships/oleObject" Target="../embeddings/oleObject47.bin"/><Relationship Id="rId10" Type="http://schemas.openxmlformats.org/officeDocument/2006/relationships/image" Target="../media/image41.wmf"/><Relationship Id="rId4" Type="http://schemas.openxmlformats.org/officeDocument/2006/relationships/image" Target="../media/image38.wmf"/><Relationship Id="rId9" Type="http://schemas.openxmlformats.org/officeDocument/2006/relationships/oleObject" Target="../embeddings/oleObject44.bin"/><Relationship Id="rId14" Type="http://schemas.openxmlformats.org/officeDocument/2006/relationships/image" Target="../media/image43.wmf"/></Relationships>
</file>

<file path=ppt/slides/_rels/slide13.xml.rels><?xml version="1.0" encoding="UTF-8" standalone="yes"?>
<Relationships xmlns="http://schemas.openxmlformats.org/package/2006/relationships"><Relationship Id="rId8" Type="http://schemas.openxmlformats.org/officeDocument/2006/relationships/image" Target="../media/image48.wmf"/><Relationship Id="rId3" Type="http://schemas.openxmlformats.org/officeDocument/2006/relationships/oleObject" Target="../embeddings/oleObject49.bin"/><Relationship Id="rId7" Type="http://schemas.openxmlformats.org/officeDocument/2006/relationships/oleObject" Target="../embeddings/oleObject51.bin"/><Relationship Id="rId12" Type="http://schemas.openxmlformats.org/officeDocument/2006/relationships/image" Target="../media/image50.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47.wmf"/><Relationship Id="rId11" Type="http://schemas.openxmlformats.org/officeDocument/2006/relationships/oleObject" Target="../embeddings/oleObject53.bin"/><Relationship Id="rId5" Type="http://schemas.openxmlformats.org/officeDocument/2006/relationships/oleObject" Target="../embeddings/oleObject50.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52.bin"/></Relationships>
</file>

<file path=ppt/slides/_rels/slide14.xml.rels><?xml version="1.0" encoding="UTF-8" standalone="yes"?>
<Relationships xmlns="http://schemas.openxmlformats.org/package/2006/relationships"><Relationship Id="rId8" Type="http://schemas.openxmlformats.org/officeDocument/2006/relationships/image" Target="../media/image53.wmf"/><Relationship Id="rId13" Type="http://schemas.openxmlformats.org/officeDocument/2006/relationships/oleObject" Target="../embeddings/oleObject59.bin"/><Relationship Id="rId18" Type="http://schemas.openxmlformats.org/officeDocument/2006/relationships/image" Target="../media/image58.wmf"/><Relationship Id="rId3" Type="http://schemas.openxmlformats.org/officeDocument/2006/relationships/oleObject" Target="../embeddings/oleObject54.bin"/><Relationship Id="rId7" Type="http://schemas.openxmlformats.org/officeDocument/2006/relationships/oleObject" Target="../embeddings/oleObject56.bin"/><Relationship Id="rId12" Type="http://schemas.openxmlformats.org/officeDocument/2006/relationships/image" Target="../media/image55.wmf"/><Relationship Id="rId17" Type="http://schemas.openxmlformats.org/officeDocument/2006/relationships/oleObject" Target="../embeddings/oleObject61.bin"/><Relationship Id="rId2" Type="http://schemas.openxmlformats.org/officeDocument/2006/relationships/slideLayout" Target="../slideLayouts/slideLayout2.xml"/><Relationship Id="rId16" Type="http://schemas.openxmlformats.org/officeDocument/2006/relationships/image" Target="../media/image57.wmf"/><Relationship Id="rId1" Type="http://schemas.openxmlformats.org/officeDocument/2006/relationships/vmlDrawing" Target="../drawings/vmlDrawing9.vml"/><Relationship Id="rId6" Type="http://schemas.openxmlformats.org/officeDocument/2006/relationships/image" Target="../media/image52.wmf"/><Relationship Id="rId11" Type="http://schemas.openxmlformats.org/officeDocument/2006/relationships/oleObject" Target="../embeddings/oleObject58.bin"/><Relationship Id="rId5" Type="http://schemas.openxmlformats.org/officeDocument/2006/relationships/oleObject" Target="../embeddings/oleObject55.bin"/><Relationship Id="rId15" Type="http://schemas.openxmlformats.org/officeDocument/2006/relationships/oleObject" Target="../embeddings/oleObject60.bin"/><Relationship Id="rId10" Type="http://schemas.openxmlformats.org/officeDocument/2006/relationships/image" Target="../media/image54.wmf"/><Relationship Id="rId4" Type="http://schemas.openxmlformats.org/officeDocument/2006/relationships/image" Target="../media/image51.wmf"/><Relationship Id="rId9" Type="http://schemas.openxmlformats.org/officeDocument/2006/relationships/oleObject" Target="../embeddings/oleObject57.bin"/><Relationship Id="rId14" Type="http://schemas.openxmlformats.org/officeDocument/2006/relationships/image" Target="../media/image56.wmf"/></Relationships>
</file>

<file path=ppt/slides/_rels/slide15.xml.rels><?xml version="1.0" encoding="UTF-8" standalone="yes"?>
<Relationships xmlns="http://schemas.openxmlformats.org/package/2006/relationships"><Relationship Id="rId8" Type="http://schemas.openxmlformats.org/officeDocument/2006/relationships/image" Target="../media/image61.wmf"/><Relationship Id="rId13" Type="http://schemas.openxmlformats.org/officeDocument/2006/relationships/oleObject" Target="../embeddings/oleObject67.bin"/><Relationship Id="rId18" Type="http://schemas.openxmlformats.org/officeDocument/2006/relationships/image" Target="../media/image66.wmf"/><Relationship Id="rId3" Type="http://schemas.openxmlformats.org/officeDocument/2006/relationships/oleObject" Target="../embeddings/oleObject62.bin"/><Relationship Id="rId21" Type="http://schemas.openxmlformats.org/officeDocument/2006/relationships/oleObject" Target="../embeddings/oleObject71.bin"/><Relationship Id="rId7" Type="http://schemas.openxmlformats.org/officeDocument/2006/relationships/oleObject" Target="../embeddings/oleObject64.bin"/><Relationship Id="rId12" Type="http://schemas.openxmlformats.org/officeDocument/2006/relationships/image" Target="../media/image63.wmf"/><Relationship Id="rId17" Type="http://schemas.openxmlformats.org/officeDocument/2006/relationships/oleObject" Target="../embeddings/oleObject69.bin"/><Relationship Id="rId2" Type="http://schemas.openxmlformats.org/officeDocument/2006/relationships/slideLayout" Target="../slideLayouts/slideLayout2.xml"/><Relationship Id="rId16" Type="http://schemas.openxmlformats.org/officeDocument/2006/relationships/image" Target="../media/image65.wmf"/><Relationship Id="rId20" Type="http://schemas.openxmlformats.org/officeDocument/2006/relationships/image" Target="../media/image67.wmf"/><Relationship Id="rId1" Type="http://schemas.openxmlformats.org/officeDocument/2006/relationships/vmlDrawing" Target="../drawings/vmlDrawing10.vml"/><Relationship Id="rId6" Type="http://schemas.openxmlformats.org/officeDocument/2006/relationships/image" Target="../media/image60.wmf"/><Relationship Id="rId11" Type="http://schemas.openxmlformats.org/officeDocument/2006/relationships/oleObject" Target="../embeddings/oleObject66.bin"/><Relationship Id="rId5" Type="http://schemas.openxmlformats.org/officeDocument/2006/relationships/oleObject" Target="../embeddings/oleObject63.bin"/><Relationship Id="rId15" Type="http://schemas.openxmlformats.org/officeDocument/2006/relationships/oleObject" Target="../embeddings/oleObject68.bin"/><Relationship Id="rId10" Type="http://schemas.openxmlformats.org/officeDocument/2006/relationships/image" Target="../media/image62.wmf"/><Relationship Id="rId19" Type="http://schemas.openxmlformats.org/officeDocument/2006/relationships/oleObject" Target="../embeddings/oleObject70.bin"/><Relationship Id="rId4" Type="http://schemas.openxmlformats.org/officeDocument/2006/relationships/image" Target="../media/image59.wmf"/><Relationship Id="rId9" Type="http://schemas.openxmlformats.org/officeDocument/2006/relationships/oleObject" Target="../embeddings/oleObject65.bin"/><Relationship Id="rId14" Type="http://schemas.openxmlformats.org/officeDocument/2006/relationships/image" Target="../media/image64.wmf"/><Relationship Id="rId22" Type="http://schemas.openxmlformats.org/officeDocument/2006/relationships/image" Target="../media/image68.wmf"/></Relationships>
</file>

<file path=ppt/slides/_rels/slide16.xml.rels><?xml version="1.0" encoding="UTF-8" standalone="yes"?>
<Relationships xmlns="http://schemas.openxmlformats.org/package/2006/relationships"><Relationship Id="rId8" Type="http://schemas.openxmlformats.org/officeDocument/2006/relationships/image" Target="../media/image71.wmf"/><Relationship Id="rId13" Type="http://schemas.openxmlformats.org/officeDocument/2006/relationships/oleObject" Target="../embeddings/oleObject77.bin"/><Relationship Id="rId18" Type="http://schemas.openxmlformats.org/officeDocument/2006/relationships/image" Target="../media/image76.wmf"/><Relationship Id="rId3" Type="http://schemas.openxmlformats.org/officeDocument/2006/relationships/oleObject" Target="../embeddings/oleObject72.bin"/><Relationship Id="rId7" Type="http://schemas.openxmlformats.org/officeDocument/2006/relationships/oleObject" Target="../embeddings/oleObject74.bin"/><Relationship Id="rId12" Type="http://schemas.openxmlformats.org/officeDocument/2006/relationships/image" Target="../media/image73.wmf"/><Relationship Id="rId17" Type="http://schemas.openxmlformats.org/officeDocument/2006/relationships/oleObject" Target="../embeddings/oleObject79.bin"/><Relationship Id="rId2" Type="http://schemas.openxmlformats.org/officeDocument/2006/relationships/slideLayout" Target="../slideLayouts/slideLayout2.xml"/><Relationship Id="rId16" Type="http://schemas.openxmlformats.org/officeDocument/2006/relationships/image" Target="../media/image75.wmf"/><Relationship Id="rId1" Type="http://schemas.openxmlformats.org/officeDocument/2006/relationships/vmlDrawing" Target="../drawings/vmlDrawing11.vml"/><Relationship Id="rId6" Type="http://schemas.openxmlformats.org/officeDocument/2006/relationships/image" Target="../media/image70.wmf"/><Relationship Id="rId11" Type="http://schemas.openxmlformats.org/officeDocument/2006/relationships/oleObject" Target="../embeddings/oleObject76.bin"/><Relationship Id="rId5" Type="http://schemas.openxmlformats.org/officeDocument/2006/relationships/oleObject" Target="../embeddings/oleObject73.bin"/><Relationship Id="rId15" Type="http://schemas.openxmlformats.org/officeDocument/2006/relationships/oleObject" Target="../embeddings/oleObject78.bin"/><Relationship Id="rId10" Type="http://schemas.openxmlformats.org/officeDocument/2006/relationships/image" Target="../media/image72.wmf"/><Relationship Id="rId4" Type="http://schemas.openxmlformats.org/officeDocument/2006/relationships/image" Target="../media/image69.wmf"/><Relationship Id="rId9" Type="http://schemas.openxmlformats.org/officeDocument/2006/relationships/oleObject" Target="../embeddings/oleObject75.bin"/><Relationship Id="rId14" Type="http://schemas.openxmlformats.org/officeDocument/2006/relationships/image" Target="../media/image74.wmf"/></Relationships>
</file>

<file path=ppt/slides/_rels/slide17.xml.rels><?xml version="1.0" encoding="UTF-8" standalone="yes"?>
<Relationships xmlns="http://schemas.openxmlformats.org/package/2006/relationships"><Relationship Id="rId8" Type="http://schemas.openxmlformats.org/officeDocument/2006/relationships/image" Target="../media/image79.wmf"/><Relationship Id="rId3" Type="http://schemas.openxmlformats.org/officeDocument/2006/relationships/oleObject" Target="../embeddings/oleObject80.bin"/><Relationship Id="rId7" Type="http://schemas.openxmlformats.org/officeDocument/2006/relationships/oleObject" Target="../embeddings/oleObject82.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78.wmf"/><Relationship Id="rId5" Type="http://schemas.openxmlformats.org/officeDocument/2006/relationships/oleObject" Target="../embeddings/oleObject81.bin"/><Relationship Id="rId10" Type="http://schemas.openxmlformats.org/officeDocument/2006/relationships/image" Target="../media/image80.wmf"/><Relationship Id="rId4" Type="http://schemas.openxmlformats.org/officeDocument/2006/relationships/image" Target="../media/image77.wmf"/><Relationship Id="rId9" Type="http://schemas.openxmlformats.org/officeDocument/2006/relationships/oleObject" Target="../embeddings/oleObject83.bin"/></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84.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82.wmf"/><Relationship Id="rId5" Type="http://schemas.openxmlformats.org/officeDocument/2006/relationships/oleObject" Target="../embeddings/oleObject85.bin"/><Relationship Id="rId4" Type="http://schemas.openxmlformats.org/officeDocument/2006/relationships/image" Target="../media/image81.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85.wmf"/><Relationship Id="rId3" Type="http://schemas.openxmlformats.org/officeDocument/2006/relationships/oleObject" Target="../embeddings/oleObject86.bin"/><Relationship Id="rId7" Type="http://schemas.openxmlformats.org/officeDocument/2006/relationships/oleObject" Target="../embeddings/oleObject88.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84.wmf"/><Relationship Id="rId5" Type="http://schemas.openxmlformats.org/officeDocument/2006/relationships/oleObject" Target="../embeddings/oleObject87.bin"/><Relationship Id="rId10" Type="http://schemas.openxmlformats.org/officeDocument/2006/relationships/image" Target="../media/image86.wmf"/><Relationship Id="rId4" Type="http://schemas.openxmlformats.org/officeDocument/2006/relationships/image" Target="../media/image83.wmf"/><Relationship Id="rId9" Type="http://schemas.openxmlformats.org/officeDocument/2006/relationships/oleObject" Target="../embeddings/oleObject89.bin"/></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60.wmf"/><Relationship Id="rId13" Type="http://schemas.openxmlformats.org/officeDocument/2006/relationships/oleObject" Target="../embeddings/oleObject95.bin"/><Relationship Id="rId18" Type="http://schemas.openxmlformats.org/officeDocument/2006/relationships/image" Target="../media/image92.wmf"/><Relationship Id="rId3" Type="http://schemas.openxmlformats.org/officeDocument/2006/relationships/oleObject" Target="../embeddings/oleObject90.bin"/><Relationship Id="rId21" Type="http://schemas.openxmlformats.org/officeDocument/2006/relationships/oleObject" Target="../embeddings/oleObject99.bin"/><Relationship Id="rId7" Type="http://schemas.openxmlformats.org/officeDocument/2006/relationships/oleObject" Target="../embeddings/oleObject92.bin"/><Relationship Id="rId12" Type="http://schemas.openxmlformats.org/officeDocument/2006/relationships/image" Target="../media/image62.wmf"/><Relationship Id="rId17" Type="http://schemas.openxmlformats.org/officeDocument/2006/relationships/oleObject" Target="../embeddings/oleObject97.bin"/><Relationship Id="rId2" Type="http://schemas.openxmlformats.org/officeDocument/2006/relationships/slideLayout" Target="../slideLayouts/slideLayout2.xml"/><Relationship Id="rId16" Type="http://schemas.openxmlformats.org/officeDocument/2006/relationships/image" Target="../media/image91.wmf"/><Relationship Id="rId20" Type="http://schemas.openxmlformats.org/officeDocument/2006/relationships/image" Target="../media/image93.wmf"/><Relationship Id="rId1" Type="http://schemas.openxmlformats.org/officeDocument/2006/relationships/vmlDrawing" Target="../drawings/vmlDrawing15.vml"/><Relationship Id="rId6" Type="http://schemas.openxmlformats.org/officeDocument/2006/relationships/image" Target="../media/image88.wmf"/><Relationship Id="rId11" Type="http://schemas.openxmlformats.org/officeDocument/2006/relationships/oleObject" Target="../embeddings/oleObject94.bin"/><Relationship Id="rId5" Type="http://schemas.openxmlformats.org/officeDocument/2006/relationships/oleObject" Target="../embeddings/oleObject91.bin"/><Relationship Id="rId15" Type="http://schemas.openxmlformats.org/officeDocument/2006/relationships/oleObject" Target="../embeddings/oleObject96.bin"/><Relationship Id="rId10" Type="http://schemas.openxmlformats.org/officeDocument/2006/relationships/image" Target="../media/image89.wmf"/><Relationship Id="rId19" Type="http://schemas.openxmlformats.org/officeDocument/2006/relationships/oleObject" Target="../embeddings/oleObject98.bin"/><Relationship Id="rId4" Type="http://schemas.openxmlformats.org/officeDocument/2006/relationships/image" Target="../media/image63.wmf"/><Relationship Id="rId9" Type="http://schemas.openxmlformats.org/officeDocument/2006/relationships/oleObject" Target="../embeddings/oleObject93.bin"/><Relationship Id="rId14" Type="http://schemas.openxmlformats.org/officeDocument/2006/relationships/image" Target="../media/image90.wmf"/><Relationship Id="rId22" Type="http://schemas.openxmlformats.org/officeDocument/2006/relationships/image" Target="../media/image94.w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image" Target="../media/image96.wmf"/><Relationship Id="rId13" Type="http://schemas.openxmlformats.org/officeDocument/2006/relationships/oleObject" Target="../embeddings/oleObject105.bin"/><Relationship Id="rId18" Type="http://schemas.openxmlformats.org/officeDocument/2006/relationships/image" Target="../media/image100.wmf"/><Relationship Id="rId3" Type="http://schemas.openxmlformats.org/officeDocument/2006/relationships/oleObject" Target="../embeddings/oleObject100.bin"/><Relationship Id="rId21" Type="http://schemas.openxmlformats.org/officeDocument/2006/relationships/oleObject" Target="../embeddings/oleObject109.bin"/><Relationship Id="rId7" Type="http://schemas.openxmlformats.org/officeDocument/2006/relationships/oleObject" Target="../embeddings/oleObject102.bin"/><Relationship Id="rId12" Type="http://schemas.openxmlformats.org/officeDocument/2006/relationships/image" Target="../media/image62.wmf"/><Relationship Id="rId17" Type="http://schemas.openxmlformats.org/officeDocument/2006/relationships/oleObject" Target="../embeddings/oleObject107.bin"/><Relationship Id="rId2" Type="http://schemas.openxmlformats.org/officeDocument/2006/relationships/slideLayout" Target="../slideLayouts/slideLayout2.xml"/><Relationship Id="rId16" Type="http://schemas.openxmlformats.org/officeDocument/2006/relationships/image" Target="../media/image99.wmf"/><Relationship Id="rId20" Type="http://schemas.openxmlformats.org/officeDocument/2006/relationships/image" Target="../media/image101.wmf"/><Relationship Id="rId1" Type="http://schemas.openxmlformats.org/officeDocument/2006/relationships/vmlDrawing" Target="../drawings/vmlDrawing16.vml"/><Relationship Id="rId6" Type="http://schemas.openxmlformats.org/officeDocument/2006/relationships/image" Target="../media/image95.wmf"/><Relationship Id="rId11" Type="http://schemas.openxmlformats.org/officeDocument/2006/relationships/oleObject" Target="../embeddings/oleObject104.bin"/><Relationship Id="rId5" Type="http://schemas.openxmlformats.org/officeDocument/2006/relationships/oleObject" Target="../embeddings/oleObject101.bin"/><Relationship Id="rId15" Type="http://schemas.openxmlformats.org/officeDocument/2006/relationships/oleObject" Target="../embeddings/oleObject106.bin"/><Relationship Id="rId10" Type="http://schemas.openxmlformats.org/officeDocument/2006/relationships/image" Target="../media/image97.wmf"/><Relationship Id="rId19" Type="http://schemas.openxmlformats.org/officeDocument/2006/relationships/oleObject" Target="../embeddings/oleObject108.bin"/><Relationship Id="rId4" Type="http://schemas.openxmlformats.org/officeDocument/2006/relationships/image" Target="../media/image63.wmf"/><Relationship Id="rId9" Type="http://schemas.openxmlformats.org/officeDocument/2006/relationships/oleObject" Target="../embeddings/oleObject103.bin"/><Relationship Id="rId14" Type="http://schemas.openxmlformats.org/officeDocument/2006/relationships/image" Target="../media/image98.wmf"/><Relationship Id="rId22" Type="http://schemas.openxmlformats.org/officeDocument/2006/relationships/image" Target="../media/image102.wmf"/></Relationships>
</file>

<file path=ppt/slides/_rels/slide27.xml.rels><?xml version="1.0" encoding="UTF-8" standalone="yes"?>
<Relationships xmlns="http://schemas.openxmlformats.org/package/2006/relationships"><Relationship Id="rId8" Type="http://schemas.openxmlformats.org/officeDocument/2006/relationships/image" Target="../media/image104.wmf"/><Relationship Id="rId13" Type="http://schemas.openxmlformats.org/officeDocument/2006/relationships/oleObject" Target="../embeddings/oleObject115.bin"/><Relationship Id="rId18" Type="http://schemas.openxmlformats.org/officeDocument/2006/relationships/image" Target="../media/image108.wmf"/><Relationship Id="rId26" Type="http://schemas.openxmlformats.org/officeDocument/2006/relationships/image" Target="../media/image112.wmf"/><Relationship Id="rId3" Type="http://schemas.openxmlformats.org/officeDocument/2006/relationships/oleObject" Target="../embeddings/oleObject110.bin"/><Relationship Id="rId21" Type="http://schemas.openxmlformats.org/officeDocument/2006/relationships/oleObject" Target="../embeddings/oleObject119.bin"/><Relationship Id="rId7" Type="http://schemas.openxmlformats.org/officeDocument/2006/relationships/oleObject" Target="../embeddings/oleObject112.bin"/><Relationship Id="rId12" Type="http://schemas.openxmlformats.org/officeDocument/2006/relationships/image" Target="../media/image62.wmf"/><Relationship Id="rId17" Type="http://schemas.openxmlformats.org/officeDocument/2006/relationships/oleObject" Target="../embeddings/oleObject117.bin"/><Relationship Id="rId25" Type="http://schemas.openxmlformats.org/officeDocument/2006/relationships/oleObject" Target="../embeddings/oleObject121.bin"/><Relationship Id="rId2" Type="http://schemas.openxmlformats.org/officeDocument/2006/relationships/slideLayout" Target="../slideLayouts/slideLayout2.xml"/><Relationship Id="rId16" Type="http://schemas.openxmlformats.org/officeDocument/2006/relationships/image" Target="../media/image107.wmf"/><Relationship Id="rId20" Type="http://schemas.openxmlformats.org/officeDocument/2006/relationships/image" Target="../media/image109.wmf"/><Relationship Id="rId1" Type="http://schemas.openxmlformats.org/officeDocument/2006/relationships/vmlDrawing" Target="../drawings/vmlDrawing17.vml"/><Relationship Id="rId6" Type="http://schemas.openxmlformats.org/officeDocument/2006/relationships/image" Target="../media/image103.wmf"/><Relationship Id="rId11" Type="http://schemas.openxmlformats.org/officeDocument/2006/relationships/oleObject" Target="../embeddings/oleObject114.bin"/><Relationship Id="rId24" Type="http://schemas.openxmlformats.org/officeDocument/2006/relationships/image" Target="../media/image111.wmf"/><Relationship Id="rId5" Type="http://schemas.openxmlformats.org/officeDocument/2006/relationships/oleObject" Target="../embeddings/oleObject111.bin"/><Relationship Id="rId15" Type="http://schemas.openxmlformats.org/officeDocument/2006/relationships/oleObject" Target="../embeddings/oleObject116.bin"/><Relationship Id="rId23" Type="http://schemas.openxmlformats.org/officeDocument/2006/relationships/oleObject" Target="../embeddings/oleObject120.bin"/><Relationship Id="rId10" Type="http://schemas.openxmlformats.org/officeDocument/2006/relationships/image" Target="../media/image105.wmf"/><Relationship Id="rId19" Type="http://schemas.openxmlformats.org/officeDocument/2006/relationships/oleObject" Target="../embeddings/oleObject118.bin"/><Relationship Id="rId4" Type="http://schemas.openxmlformats.org/officeDocument/2006/relationships/image" Target="../media/image63.wmf"/><Relationship Id="rId9" Type="http://schemas.openxmlformats.org/officeDocument/2006/relationships/oleObject" Target="../embeddings/oleObject113.bin"/><Relationship Id="rId14" Type="http://schemas.openxmlformats.org/officeDocument/2006/relationships/image" Target="../media/image106.wmf"/><Relationship Id="rId22" Type="http://schemas.openxmlformats.org/officeDocument/2006/relationships/image" Target="../media/image110.wmf"/></Relationships>
</file>

<file path=ppt/slides/_rels/slide28.xml.rels><?xml version="1.0" encoding="UTF-8" standalone="yes"?>
<Relationships xmlns="http://schemas.openxmlformats.org/package/2006/relationships"><Relationship Id="rId8" Type="http://schemas.openxmlformats.org/officeDocument/2006/relationships/image" Target="../media/image114.wmf"/><Relationship Id="rId13" Type="http://schemas.openxmlformats.org/officeDocument/2006/relationships/oleObject" Target="../embeddings/oleObject127.bin"/><Relationship Id="rId18" Type="http://schemas.openxmlformats.org/officeDocument/2006/relationships/image" Target="../media/image118.wmf"/><Relationship Id="rId26" Type="http://schemas.openxmlformats.org/officeDocument/2006/relationships/oleObject" Target="../embeddings/oleObject134.bin"/><Relationship Id="rId3" Type="http://schemas.openxmlformats.org/officeDocument/2006/relationships/oleObject" Target="../embeddings/oleObject122.bin"/><Relationship Id="rId21" Type="http://schemas.openxmlformats.org/officeDocument/2006/relationships/oleObject" Target="../embeddings/oleObject131.bin"/><Relationship Id="rId7" Type="http://schemas.openxmlformats.org/officeDocument/2006/relationships/oleObject" Target="../embeddings/oleObject124.bin"/><Relationship Id="rId12" Type="http://schemas.openxmlformats.org/officeDocument/2006/relationships/image" Target="../media/image116.wmf"/><Relationship Id="rId17" Type="http://schemas.openxmlformats.org/officeDocument/2006/relationships/oleObject" Target="../embeddings/oleObject129.bin"/><Relationship Id="rId25" Type="http://schemas.openxmlformats.org/officeDocument/2006/relationships/image" Target="../media/image121.wmf"/><Relationship Id="rId2" Type="http://schemas.openxmlformats.org/officeDocument/2006/relationships/slideLayout" Target="../slideLayouts/slideLayout2.xml"/><Relationship Id="rId16" Type="http://schemas.openxmlformats.org/officeDocument/2006/relationships/image" Target="../media/image117.wmf"/><Relationship Id="rId20" Type="http://schemas.openxmlformats.org/officeDocument/2006/relationships/image" Target="../media/image119.wmf"/><Relationship Id="rId29" Type="http://schemas.openxmlformats.org/officeDocument/2006/relationships/image" Target="../media/image123.wmf"/><Relationship Id="rId1" Type="http://schemas.openxmlformats.org/officeDocument/2006/relationships/vmlDrawing" Target="../drawings/vmlDrawing18.vml"/><Relationship Id="rId6" Type="http://schemas.openxmlformats.org/officeDocument/2006/relationships/image" Target="../media/image63.wmf"/><Relationship Id="rId11" Type="http://schemas.openxmlformats.org/officeDocument/2006/relationships/oleObject" Target="../embeddings/oleObject126.bin"/><Relationship Id="rId24" Type="http://schemas.openxmlformats.org/officeDocument/2006/relationships/oleObject" Target="../embeddings/oleObject133.bin"/><Relationship Id="rId5" Type="http://schemas.openxmlformats.org/officeDocument/2006/relationships/oleObject" Target="../embeddings/oleObject123.bin"/><Relationship Id="rId15" Type="http://schemas.openxmlformats.org/officeDocument/2006/relationships/oleObject" Target="../embeddings/oleObject128.bin"/><Relationship Id="rId23" Type="http://schemas.openxmlformats.org/officeDocument/2006/relationships/image" Target="../media/image120.wmf"/><Relationship Id="rId28" Type="http://schemas.openxmlformats.org/officeDocument/2006/relationships/oleObject" Target="../embeddings/oleObject135.bin"/><Relationship Id="rId10" Type="http://schemas.openxmlformats.org/officeDocument/2006/relationships/image" Target="../media/image115.wmf"/><Relationship Id="rId19" Type="http://schemas.openxmlformats.org/officeDocument/2006/relationships/oleObject" Target="../embeddings/oleObject130.bin"/><Relationship Id="rId31" Type="http://schemas.openxmlformats.org/officeDocument/2006/relationships/image" Target="../media/image124.wmf"/><Relationship Id="rId4" Type="http://schemas.openxmlformats.org/officeDocument/2006/relationships/image" Target="../media/image113.wmf"/><Relationship Id="rId9" Type="http://schemas.openxmlformats.org/officeDocument/2006/relationships/oleObject" Target="../embeddings/oleObject125.bin"/><Relationship Id="rId14" Type="http://schemas.openxmlformats.org/officeDocument/2006/relationships/image" Target="../media/image62.wmf"/><Relationship Id="rId22" Type="http://schemas.openxmlformats.org/officeDocument/2006/relationships/oleObject" Target="../embeddings/oleObject132.bin"/><Relationship Id="rId27" Type="http://schemas.openxmlformats.org/officeDocument/2006/relationships/image" Target="../media/image122.wmf"/><Relationship Id="rId30" Type="http://schemas.openxmlformats.org/officeDocument/2006/relationships/oleObject" Target="../embeddings/oleObject136.bin"/></Relationships>
</file>

<file path=ppt/slides/_rels/slide29.xml.rels><?xml version="1.0" encoding="UTF-8" standalone="yes"?>
<Relationships xmlns="http://schemas.openxmlformats.org/package/2006/relationships"><Relationship Id="rId8" Type="http://schemas.openxmlformats.org/officeDocument/2006/relationships/image" Target="../media/image127.wmf"/><Relationship Id="rId3" Type="http://schemas.openxmlformats.org/officeDocument/2006/relationships/oleObject" Target="../embeddings/oleObject137.bin"/><Relationship Id="rId7" Type="http://schemas.openxmlformats.org/officeDocument/2006/relationships/oleObject" Target="../embeddings/oleObject139.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126.wmf"/><Relationship Id="rId5" Type="http://schemas.openxmlformats.org/officeDocument/2006/relationships/oleObject" Target="../embeddings/oleObject138.bin"/><Relationship Id="rId10" Type="http://schemas.openxmlformats.org/officeDocument/2006/relationships/image" Target="../media/image128.wmf"/><Relationship Id="rId4" Type="http://schemas.openxmlformats.org/officeDocument/2006/relationships/image" Target="../media/image125.wmf"/><Relationship Id="rId9" Type="http://schemas.openxmlformats.org/officeDocument/2006/relationships/oleObject" Target="../embeddings/oleObject140.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131.wmf"/><Relationship Id="rId13" Type="http://schemas.openxmlformats.org/officeDocument/2006/relationships/oleObject" Target="../embeddings/oleObject146.bin"/><Relationship Id="rId18" Type="http://schemas.openxmlformats.org/officeDocument/2006/relationships/image" Target="../media/image136.wmf"/><Relationship Id="rId3" Type="http://schemas.openxmlformats.org/officeDocument/2006/relationships/oleObject" Target="../embeddings/oleObject141.bin"/><Relationship Id="rId7" Type="http://schemas.openxmlformats.org/officeDocument/2006/relationships/oleObject" Target="../embeddings/oleObject143.bin"/><Relationship Id="rId12" Type="http://schemas.openxmlformats.org/officeDocument/2006/relationships/image" Target="../media/image133.wmf"/><Relationship Id="rId17" Type="http://schemas.openxmlformats.org/officeDocument/2006/relationships/oleObject" Target="../embeddings/oleObject148.bin"/><Relationship Id="rId2" Type="http://schemas.openxmlformats.org/officeDocument/2006/relationships/slideLayout" Target="../slideLayouts/slideLayout2.xml"/><Relationship Id="rId16" Type="http://schemas.openxmlformats.org/officeDocument/2006/relationships/image" Target="../media/image135.wmf"/><Relationship Id="rId1" Type="http://schemas.openxmlformats.org/officeDocument/2006/relationships/vmlDrawing" Target="../drawings/vmlDrawing20.vml"/><Relationship Id="rId6" Type="http://schemas.openxmlformats.org/officeDocument/2006/relationships/image" Target="../media/image130.wmf"/><Relationship Id="rId11" Type="http://schemas.openxmlformats.org/officeDocument/2006/relationships/oleObject" Target="../embeddings/oleObject145.bin"/><Relationship Id="rId5" Type="http://schemas.openxmlformats.org/officeDocument/2006/relationships/oleObject" Target="../embeddings/oleObject142.bin"/><Relationship Id="rId15" Type="http://schemas.openxmlformats.org/officeDocument/2006/relationships/oleObject" Target="../embeddings/oleObject147.bin"/><Relationship Id="rId10" Type="http://schemas.openxmlformats.org/officeDocument/2006/relationships/image" Target="../media/image132.wmf"/><Relationship Id="rId4" Type="http://schemas.openxmlformats.org/officeDocument/2006/relationships/image" Target="../media/image129.wmf"/><Relationship Id="rId9" Type="http://schemas.openxmlformats.org/officeDocument/2006/relationships/oleObject" Target="../embeddings/oleObject144.bin"/><Relationship Id="rId14" Type="http://schemas.openxmlformats.org/officeDocument/2006/relationships/image" Target="../media/image134.wmf"/></Relationships>
</file>

<file path=ppt/slides/_rels/slide31.xml.rels><?xml version="1.0" encoding="UTF-8" standalone="yes"?>
<Relationships xmlns="http://schemas.openxmlformats.org/package/2006/relationships"><Relationship Id="rId8" Type="http://schemas.openxmlformats.org/officeDocument/2006/relationships/image" Target="../media/image139.wmf"/><Relationship Id="rId13" Type="http://schemas.openxmlformats.org/officeDocument/2006/relationships/oleObject" Target="../embeddings/oleObject154.bin"/><Relationship Id="rId18" Type="http://schemas.openxmlformats.org/officeDocument/2006/relationships/image" Target="../media/image144.wmf"/><Relationship Id="rId3" Type="http://schemas.openxmlformats.org/officeDocument/2006/relationships/oleObject" Target="../embeddings/oleObject149.bin"/><Relationship Id="rId7" Type="http://schemas.openxmlformats.org/officeDocument/2006/relationships/oleObject" Target="../embeddings/oleObject151.bin"/><Relationship Id="rId12" Type="http://schemas.openxmlformats.org/officeDocument/2006/relationships/image" Target="../media/image141.wmf"/><Relationship Id="rId17" Type="http://schemas.openxmlformats.org/officeDocument/2006/relationships/oleObject" Target="../embeddings/oleObject156.bin"/><Relationship Id="rId2" Type="http://schemas.openxmlformats.org/officeDocument/2006/relationships/slideLayout" Target="../slideLayouts/slideLayout2.xml"/><Relationship Id="rId16" Type="http://schemas.openxmlformats.org/officeDocument/2006/relationships/image" Target="../media/image143.wmf"/><Relationship Id="rId1" Type="http://schemas.openxmlformats.org/officeDocument/2006/relationships/vmlDrawing" Target="../drawings/vmlDrawing21.vml"/><Relationship Id="rId6" Type="http://schemas.openxmlformats.org/officeDocument/2006/relationships/image" Target="../media/image138.wmf"/><Relationship Id="rId11" Type="http://schemas.openxmlformats.org/officeDocument/2006/relationships/oleObject" Target="../embeddings/oleObject153.bin"/><Relationship Id="rId5" Type="http://schemas.openxmlformats.org/officeDocument/2006/relationships/oleObject" Target="../embeddings/oleObject150.bin"/><Relationship Id="rId15" Type="http://schemas.openxmlformats.org/officeDocument/2006/relationships/oleObject" Target="../embeddings/oleObject155.bin"/><Relationship Id="rId10" Type="http://schemas.openxmlformats.org/officeDocument/2006/relationships/image" Target="../media/image140.wmf"/><Relationship Id="rId4" Type="http://schemas.openxmlformats.org/officeDocument/2006/relationships/image" Target="../media/image137.wmf"/><Relationship Id="rId9" Type="http://schemas.openxmlformats.org/officeDocument/2006/relationships/oleObject" Target="../embeddings/oleObject152.bin"/><Relationship Id="rId14" Type="http://schemas.openxmlformats.org/officeDocument/2006/relationships/image" Target="../media/image142.wmf"/></Relationships>
</file>

<file path=ppt/slides/_rels/slide32.xml.rels><?xml version="1.0" encoding="UTF-8" standalone="yes"?>
<Relationships xmlns="http://schemas.openxmlformats.org/package/2006/relationships"><Relationship Id="rId8" Type="http://schemas.openxmlformats.org/officeDocument/2006/relationships/image" Target="../media/image147.wmf"/><Relationship Id="rId13" Type="http://schemas.openxmlformats.org/officeDocument/2006/relationships/oleObject" Target="../embeddings/oleObject162.bin"/><Relationship Id="rId18" Type="http://schemas.openxmlformats.org/officeDocument/2006/relationships/image" Target="../media/image152.wmf"/><Relationship Id="rId3" Type="http://schemas.openxmlformats.org/officeDocument/2006/relationships/oleObject" Target="../embeddings/oleObject157.bin"/><Relationship Id="rId7" Type="http://schemas.openxmlformats.org/officeDocument/2006/relationships/oleObject" Target="../embeddings/oleObject159.bin"/><Relationship Id="rId12" Type="http://schemas.openxmlformats.org/officeDocument/2006/relationships/image" Target="../media/image149.wmf"/><Relationship Id="rId17" Type="http://schemas.openxmlformats.org/officeDocument/2006/relationships/oleObject" Target="../embeddings/oleObject164.bin"/><Relationship Id="rId2" Type="http://schemas.openxmlformats.org/officeDocument/2006/relationships/slideLayout" Target="../slideLayouts/slideLayout2.xml"/><Relationship Id="rId16" Type="http://schemas.openxmlformats.org/officeDocument/2006/relationships/image" Target="../media/image151.wmf"/><Relationship Id="rId1" Type="http://schemas.openxmlformats.org/officeDocument/2006/relationships/vmlDrawing" Target="../drawings/vmlDrawing22.vml"/><Relationship Id="rId6" Type="http://schemas.openxmlformats.org/officeDocument/2006/relationships/image" Target="../media/image146.wmf"/><Relationship Id="rId11" Type="http://schemas.openxmlformats.org/officeDocument/2006/relationships/oleObject" Target="../embeddings/oleObject161.bin"/><Relationship Id="rId5" Type="http://schemas.openxmlformats.org/officeDocument/2006/relationships/oleObject" Target="../embeddings/oleObject158.bin"/><Relationship Id="rId15" Type="http://schemas.openxmlformats.org/officeDocument/2006/relationships/oleObject" Target="../embeddings/oleObject163.bin"/><Relationship Id="rId10" Type="http://schemas.openxmlformats.org/officeDocument/2006/relationships/image" Target="../media/image148.wmf"/><Relationship Id="rId4" Type="http://schemas.openxmlformats.org/officeDocument/2006/relationships/image" Target="../media/image145.wmf"/><Relationship Id="rId9" Type="http://schemas.openxmlformats.org/officeDocument/2006/relationships/oleObject" Target="../embeddings/oleObject160.bin"/><Relationship Id="rId14" Type="http://schemas.openxmlformats.org/officeDocument/2006/relationships/image" Target="../media/image150.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6.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9.wmf"/><Relationship Id="rId5" Type="http://schemas.openxmlformats.org/officeDocument/2006/relationships/oleObject" Target="../embeddings/oleObject8.bin"/><Relationship Id="rId4" Type="http://schemas.openxmlformats.org/officeDocument/2006/relationships/image" Target="../media/image8.wmf"/></Relationships>
</file>

<file path=ppt/slides/_rels/slide7.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oleObject" Target="../embeddings/oleObject15.bin"/><Relationship Id="rId18" Type="http://schemas.openxmlformats.org/officeDocument/2006/relationships/image" Target="../media/image18.wmf"/><Relationship Id="rId3" Type="http://schemas.openxmlformats.org/officeDocument/2006/relationships/oleObject" Target="../embeddings/oleObject10.bin"/><Relationship Id="rId7" Type="http://schemas.openxmlformats.org/officeDocument/2006/relationships/oleObject" Target="../embeddings/oleObject12.bin"/><Relationship Id="rId12" Type="http://schemas.openxmlformats.org/officeDocument/2006/relationships/image" Target="../media/image15.wmf"/><Relationship Id="rId17" Type="http://schemas.openxmlformats.org/officeDocument/2006/relationships/oleObject" Target="../embeddings/oleObject17.bin"/><Relationship Id="rId2" Type="http://schemas.openxmlformats.org/officeDocument/2006/relationships/slideLayout" Target="../slideLayouts/slideLayout2.xml"/><Relationship Id="rId16" Type="http://schemas.openxmlformats.org/officeDocument/2006/relationships/image" Target="../media/image17.wmf"/><Relationship Id="rId20" Type="http://schemas.openxmlformats.org/officeDocument/2006/relationships/image" Target="../media/image19.wmf"/><Relationship Id="rId1" Type="http://schemas.openxmlformats.org/officeDocument/2006/relationships/vmlDrawing" Target="../drawings/vmlDrawing3.vml"/><Relationship Id="rId6" Type="http://schemas.openxmlformats.org/officeDocument/2006/relationships/image" Target="../media/image12.wmf"/><Relationship Id="rId11" Type="http://schemas.openxmlformats.org/officeDocument/2006/relationships/oleObject" Target="../embeddings/oleObject14.bin"/><Relationship Id="rId5" Type="http://schemas.openxmlformats.org/officeDocument/2006/relationships/oleObject" Target="../embeddings/oleObject11.bin"/><Relationship Id="rId15" Type="http://schemas.openxmlformats.org/officeDocument/2006/relationships/oleObject" Target="../embeddings/oleObject16.bin"/><Relationship Id="rId10" Type="http://schemas.openxmlformats.org/officeDocument/2006/relationships/image" Target="../media/image14.wmf"/><Relationship Id="rId19" Type="http://schemas.openxmlformats.org/officeDocument/2006/relationships/oleObject" Target="../embeddings/oleObject18.bin"/><Relationship Id="rId4" Type="http://schemas.openxmlformats.org/officeDocument/2006/relationships/image" Target="../media/image11.wmf"/><Relationship Id="rId9" Type="http://schemas.openxmlformats.org/officeDocument/2006/relationships/oleObject" Target="../embeddings/oleObject13.bin"/><Relationship Id="rId14" Type="http://schemas.openxmlformats.org/officeDocument/2006/relationships/image" Target="../media/image16.wmf"/></Relationships>
</file>

<file path=ppt/slides/_rels/slide8.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19.bin"/><Relationship Id="rId7"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1.wmf"/><Relationship Id="rId5" Type="http://schemas.openxmlformats.org/officeDocument/2006/relationships/oleObject" Target="../embeddings/oleObject20.bin"/><Relationship Id="rId4" Type="http://schemas.openxmlformats.org/officeDocument/2006/relationships/image" Target="../media/image20.wmf"/></Relationships>
</file>

<file path=ppt/slides/_rels/slide9.xml.rels><?xml version="1.0" encoding="UTF-8" standalone="yes"?>
<Relationships xmlns="http://schemas.openxmlformats.org/package/2006/relationships"><Relationship Id="rId8" Type="http://schemas.openxmlformats.org/officeDocument/2006/relationships/image" Target="../media/image25.wmf"/><Relationship Id="rId13" Type="http://schemas.openxmlformats.org/officeDocument/2006/relationships/image" Target="../media/image27.wmf"/><Relationship Id="rId3" Type="http://schemas.openxmlformats.org/officeDocument/2006/relationships/oleObject" Target="../embeddings/oleObject22.bin"/><Relationship Id="rId7" Type="http://schemas.openxmlformats.org/officeDocument/2006/relationships/oleObject" Target="../embeddings/oleObject24.bin"/><Relationship Id="rId12" Type="http://schemas.openxmlformats.org/officeDocument/2006/relationships/oleObject" Target="../embeddings/oleObject27.bin"/><Relationship Id="rId2" Type="http://schemas.openxmlformats.org/officeDocument/2006/relationships/slideLayout" Target="../slideLayouts/slideLayout2.xml"/><Relationship Id="rId16" Type="http://schemas.openxmlformats.org/officeDocument/2006/relationships/oleObject" Target="../embeddings/oleObject30.bin"/><Relationship Id="rId1" Type="http://schemas.openxmlformats.org/officeDocument/2006/relationships/vmlDrawing" Target="../drawings/vmlDrawing5.vml"/><Relationship Id="rId6" Type="http://schemas.openxmlformats.org/officeDocument/2006/relationships/image" Target="../media/image24.wmf"/><Relationship Id="rId11" Type="http://schemas.openxmlformats.org/officeDocument/2006/relationships/oleObject" Target="../embeddings/oleObject26.bin"/><Relationship Id="rId5" Type="http://schemas.openxmlformats.org/officeDocument/2006/relationships/oleObject" Target="../embeddings/oleObject23.bin"/><Relationship Id="rId15" Type="http://schemas.openxmlformats.org/officeDocument/2006/relationships/oleObject" Target="../embeddings/oleObject29.bin"/><Relationship Id="rId10" Type="http://schemas.openxmlformats.org/officeDocument/2006/relationships/image" Target="../media/image26.wmf"/><Relationship Id="rId4" Type="http://schemas.openxmlformats.org/officeDocument/2006/relationships/image" Target="../media/image23.wmf"/><Relationship Id="rId9" Type="http://schemas.openxmlformats.org/officeDocument/2006/relationships/oleObject" Target="../embeddings/oleObject25.bin"/><Relationship Id="rId14" Type="http://schemas.openxmlformats.org/officeDocument/2006/relationships/oleObject" Target="../embeddings/oleObject28.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Least Common </a:t>
            </a:r>
            <a:r>
              <a:rPr lang="en-US" b="1" i="1">
                <a:solidFill>
                  <a:srgbClr val="1F497D"/>
                </a:solidFill>
              </a:rPr>
              <a:t>Multiple (LCM</a:t>
            </a:r>
            <a:r>
              <a:rPr lang="en-US" b="1" i="1" dirty="0">
                <a:solidFill>
                  <a:srgbClr val="1F497D"/>
                </a:solidFill>
              </a:rPr>
              <a: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11"/>
          <p:cNvSpPr>
            <a:spLocks noGrp="1"/>
          </p:cNvSpPr>
          <p:nvPr>
            <p:ph idx="1"/>
          </p:nvPr>
        </p:nvSpPr>
        <p:spPr/>
        <p:txBody>
          <a:bodyPr/>
          <a:lstStyle/>
          <a:p>
            <a:endParaRPr lang="en-US" dirty="0"/>
          </a:p>
          <a:p>
            <a:endParaRPr lang="en-US" dirty="0"/>
          </a:p>
        </p:txBody>
      </p:sp>
      <p:sp>
        <p:nvSpPr>
          <p:cNvPr id="13314" name="Rectangle 3"/>
          <p:cNvSpPr>
            <a:spLocks/>
          </p:cNvSpPr>
          <p:nvPr/>
        </p:nvSpPr>
        <p:spPr bwMode="auto">
          <a:xfrm>
            <a:off x="457200" y="1280160"/>
            <a:ext cx="8229600" cy="4572000"/>
          </a:xfrm>
          <a:prstGeom prst="rect">
            <a:avLst/>
          </a:prstGeom>
          <a:noFill/>
          <a:ln w="9525">
            <a:noFill/>
            <a:miter lim="800000"/>
            <a:headEnd/>
            <a:tailEnd/>
          </a:ln>
        </p:spPr>
        <p:txBody>
          <a:bodyPr/>
          <a:lstStyle/>
          <a:p>
            <a:pPr algn="l" eaLnBrk="0" hangingPunct="0">
              <a:spcBef>
                <a:spcPct val="20000"/>
              </a:spcBef>
              <a:spcAft>
                <a:spcPts val="1200"/>
              </a:spcAft>
              <a:buFont typeface="Courier New" pitchFamily="49" charset="0"/>
              <a:buNone/>
            </a:pPr>
            <a:r>
              <a:rPr lang="en-US" sz="2800" b="1" dirty="0">
                <a:latin typeface="Calibri" pitchFamily="34" charset="0"/>
              </a:rPr>
              <a:t>Step 3: </a:t>
            </a:r>
            <a:r>
              <a:rPr lang="en-US" sz="2800" dirty="0">
                <a:latin typeface="Calibri" pitchFamily="34" charset="0"/>
              </a:rPr>
              <a:t>The most number of times each prime factor appears in any one factorization:</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_______	2s	(in 48)</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_______	3s	(in 36)</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So,  LCM = _______________  = ____.</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_______ is the smallest number divisible by 	the numbers 36, 24, and 48.</a:t>
            </a:r>
          </a:p>
        </p:txBody>
      </p:sp>
      <p:sp>
        <p:nvSpPr>
          <p:cNvPr id="162819" name="Rectangle 3"/>
          <p:cNvSpPr>
            <a:spLocks noChangeArrowheads="1"/>
          </p:cNvSpPr>
          <p:nvPr/>
        </p:nvSpPr>
        <p:spPr bwMode="auto">
          <a:xfrm>
            <a:off x="2198671" y="3029605"/>
            <a:ext cx="868379" cy="523220"/>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Two </a:t>
            </a:r>
          </a:p>
        </p:txBody>
      </p:sp>
      <p:sp>
        <p:nvSpPr>
          <p:cNvPr id="162820" name="Rectangle 4"/>
          <p:cNvSpPr>
            <a:spLocks noChangeArrowheads="1"/>
          </p:cNvSpPr>
          <p:nvPr/>
        </p:nvSpPr>
        <p:spPr bwMode="auto">
          <a:xfrm>
            <a:off x="2194265" y="2362200"/>
            <a:ext cx="929935" cy="523220"/>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Four </a:t>
            </a:r>
          </a:p>
        </p:txBody>
      </p:sp>
      <p:sp>
        <p:nvSpPr>
          <p:cNvPr id="162821" name="Rectangle 5"/>
          <p:cNvSpPr>
            <a:spLocks noChangeArrowheads="1"/>
          </p:cNvSpPr>
          <p:nvPr/>
        </p:nvSpPr>
        <p:spPr bwMode="auto">
          <a:xfrm>
            <a:off x="6511925" y="3671887"/>
            <a:ext cx="727075" cy="519113"/>
          </a:xfrm>
          <a:prstGeom prst="rect">
            <a:avLst/>
          </a:prstGeom>
          <a:noFill/>
          <a:ln w="9525">
            <a:noFill/>
            <a:miter lim="800000"/>
            <a:headEnd/>
            <a:tailEnd/>
          </a:ln>
        </p:spPr>
        <p:txBody>
          <a:bodyPr wrap="none">
            <a:spAutoFit/>
          </a:bodyPr>
          <a:lstStyle/>
          <a:p>
            <a:pPr algn="l"/>
            <a:r>
              <a:rPr lang="en-US" sz="2800" dirty="0">
                <a:solidFill>
                  <a:srgbClr val="FF0008"/>
                </a:solidFill>
                <a:latin typeface="Calibri" pitchFamily="34" charset="0"/>
              </a:rPr>
              <a:t>144</a:t>
            </a:r>
          </a:p>
        </p:txBody>
      </p:sp>
      <p:sp>
        <p:nvSpPr>
          <p:cNvPr id="162822" name="Rectangle 6"/>
          <p:cNvSpPr>
            <a:spLocks noChangeArrowheads="1"/>
          </p:cNvSpPr>
          <p:nvPr/>
        </p:nvSpPr>
        <p:spPr bwMode="auto">
          <a:xfrm>
            <a:off x="3505200" y="3657600"/>
            <a:ext cx="2590800" cy="523220"/>
          </a:xfrm>
          <a:prstGeom prst="rect">
            <a:avLst/>
          </a:prstGeom>
          <a:noFill/>
          <a:ln w="9525">
            <a:noFill/>
            <a:miter lim="800000"/>
            <a:headEnd/>
            <a:tailEnd/>
          </a:ln>
        </p:spPr>
        <p:txBody>
          <a:bodyPr wrap="square">
            <a:spAutoFit/>
          </a:bodyPr>
          <a:lstStyle/>
          <a:p>
            <a:r>
              <a:rPr lang="en-US" sz="2800" dirty="0">
                <a:solidFill>
                  <a:srgbClr val="FF0000"/>
                </a:solidFill>
                <a:latin typeface="Calibri" pitchFamily="34" charset="0"/>
              </a:rPr>
              <a:t>2 · 2 · 2 · 2 · 3 · 3 </a:t>
            </a:r>
          </a:p>
        </p:txBody>
      </p:sp>
      <p:sp>
        <p:nvSpPr>
          <p:cNvPr id="8" name="Title 7"/>
          <p:cNvSpPr>
            <a:spLocks noGrp="1"/>
          </p:cNvSpPr>
          <p:nvPr>
            <p:ph type="title"/>
          </p:nvPr>
        </p:nvSpPr>
        <p:spPr/>
        <p:txBody>
          <a:bodyPr>
            <a:normAutofit/>
          </a:bodyPr>
          <a:lstStyle/>
          <a:p>
            <a:r>
              <a:rPr lang="en-US" dirty="0">
                <a:latin typeface="Calibri" pitchFamily="34" charset="0"/>
              </a:rPr>
              <a:t>Completion Example 3: Finding the Least Common Multiple (LCM) (cont.)</a:t>
            </a:r>
            <a:endParaRPr lang="en-US" dirty="0"/>
          </a:p>
        </p:txBody>
      </p:sp>
      <p:sp>
        <p:nvSpPr>
          <p:cNvPr id="9" name="Rectangle 8"/>
          <p:cNvSpPr/>
          <p:nvPr/>
        </p:nvSpPr>
        <p:spPr>
          <a:xfrm>
            <a:off x="2209800" y="4343400"/>
            <a:ext cx="732893" cy="523220"/>
          </a:xfrm>
          <a:prstGeom prst="rect">
            <a:avLst/>
          </a:prstGeom>
        </p:spPr>
        <p:txBody>
          <a:bodyPr wrap="none">
            <a:spAutoFit/>
          </a:bodyPr>
          <a:lstStyle/>
          <a:p>
            <a:r>
              <a:rPr lang="en-US" sz="2800" dirty="0">
                <a:solidFill>
                  <a:srgbClr val="FF0008"/>
                </a:solidFill>
                <a:latin typeface="Calibri" pitchFamily="34" charset="0"/>
              </a:rPr>
              <a:t>144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28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28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28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2821">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19" grpId="0"/>
      <p:bldP spid="162820" grpId="0"/>
      <p:bldP spid="16282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a:solidFill>
                  <a:schemeClr val="tx1"/>
                </a:solidFill>
              </a:rPr>
              <a:t>Example 4: Finding the Least Common </a:t>
            </a:r>
            <a:br>
              <a:rPr lang="en-US" sz="3200">
                <a:solidFill>
                  <a:schemeClr val="tx1"/>
                </a:solidFill>
              </a:rPr>
            </a:br>
            <a:r>
              <a:rPr lang="en-US" sz="3200">
                <a:solidFill>
                  <a:schemeClr val="tx1"/>
                </a:solidFill>
              </a:rPr>
              <a:t>Multiple (LCM)</a:t>
            </a:r>
          </a:p>
        </p:txBody>
      </p:sp>
      <p:sp>
        <p:nvSpPr>
          <p:cNvPr id="14339" name="Rectangle 3"/>
          <p:cNvSpPr>
            <a:spLocks noGrp="1"/>
          </p:cNvSpPr>
          <p:nvPr>
            <p:ph idx="1"/>
          </p:nvPr>
        </p:nvSpPr>
        <p:spPr>
          <a:xfrm>
            <a:off x="457200" y="1280160"/>
            <a:ext cx="8229600" cy="1040285"/>
          </a:xfrm>
          <a:prstGeom prst="rect">
            <a:avLst/>
          </a:prstGeom>
        </p:spPr>
        <p:txBody>
          <a:bodyPr>
            <a:spAutoFit/>
          </a:bodyPr>
          <a:lstStyle/>
          <a:p>
            <a:r>
              <a:rPr lang="en-US" i="0" dirty="0">
                <a:solidFill>
                  <a:schemeClr val="tx1"/>
                </a:solidFill>
              </a:rPr>
              <a:t>Find the LCM of </a:t>
            </a:r>
            <a:r>
              <a:rPr lang="en-US" dirty="0">
                <a:solidFill>
                  <a:srgbClr val="0000FF"/>
                </a:solidFill>
                <a:latin typeface="Calibri" pitchFamily="34" charset="0"/>
              </a:rPr>
              <a:t>27</a:t>
            </a:r>
            <a:r>
              <a:rPr lang="en-US" i="0" dirty="0">
                <a:solidFill>
                  <a:schemeClr val="tx1"/>
                </a:solidFill>
              </a:rPr>
              <a:t>, </a:t>
            </a:r>
            <a:r>
              <a:rPr lang="en-US" dirty="0">
                <a:solidFill>
                  <a:srgbClr val="0000FF"/>
                </a:solidFill>
                <a:latin typeface="Calibri" pitchFamily="34" charset="0"/>
              </a:rPr>
              <a:t>30</a:t>
            </a:r>
            <a:r>
              <a:rPr lang="en-US" i="0" dirty="0">
                <a:solidFill>
                  <a:schemeClr val="tx1"/>
                </a:solidFill>
              </a:rPr>
              <a:t>, and </a:t>
            </a:r>
            <a:r>
              <a:rPr lang="en-US" dirty="0">
                <a:solidFill>
                  <a:srgbClr val="0000FF"/>
                </a:solidFill>
                <a:latin typeface="Calibri" pitchFamily="34" charset="0"/>
              </a:rPr>
              <a:t>42</a:t>
            </a:r>
            <a:r>
              <a:rPr lang="en-US" i="0" dirty="0">
                <a:solidFill>
                  <a:schemeClr val="tx1"/>
                </a:solidFill>
              </a:rPr>
              <a:t>.</a:t>
            </a:r>
          </a:p>
          <a:p>
            <a:pPr>
              <a:buFont typeface="Courier New" pitchFamily="49" charset="0"/>
              <a:buNone/>
            </a:pPr>
            <a:r>
              <a:rPr lang="en-US" b="1" i="0" dirty="0">
                <a:solidFill>
                  <a:schemeClr val="tx1"/>
                </a:solidFill>
              </a:rPr>
              <a:t>Solution</a:t>
            </a:r>
          </a:p>
        </p:txBody>
      </p:sp>
      <p:graphicFrame>
        <p:nvGraphicFramePr>
          <p:cNvPr id="15362" name="Object 2"/>
          <p:cNvGraphicFramePr>
            <a:graphicFrameLocks noChangeAspect="1"/>
          </p:cNvGraphicFramePr>
          <p:nvPr/>
        </p:nvGraphicFramePr>
        <p:xfrm>
          <a:off x="1143000" y="2616200"/>
          <a:ext cx="368300" cy="279400"/>
        </p:xfrm>
        <a:graphic>
          <a:graphicData uri="http://schemas.openxmlformats.org/presentationml/2006/ole">
            <mc:AlternateContent xmlns:mc="http://schemas.openxmlformats.org/markup-compatibility/2006">
              <mc:Choice xmlns:v="urn:schemas-microsoft-com:vml" Requires="v">
                <p:oleObj spid="_x0000_s15469" name="Equation" r:id="rId3" imgW="368300" imgH="279400" progId="Equation.DSMT4">
                  <p:embed/>
                </p:oleObj>
              </mc:Choice>
              <mc:Fallback>
                <p:oleObj name="Equation" r:id="rId3" imgW="368300" imgH="279400" progId="Equation.DSMT4">
                  <p:embed/>
                  <p:pic>
                    <p:nvPicPr>
                      <p:cNvPr id="0" name="Picture 4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26162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1600200" y="2603500"/>
          <a:ext cx="1117600" cy="292100"/>
        </p:xfrm>
        <a:graphic>
          <a:graphicData uri="http://schemas.openxmlformats.org/presentationml/2006/ole">
            <mc:AlternateContent xmlns:mc="http://schemas.openxmlformats.org/markup-compatibility/2006">
              <mc:Choice xmlns:v="urn:schemas-microsoft-com:vml" Requires="v">
                <p:oleObj spid="_x0000_s15470" name="Equation" r:id="rId5" imgW="1117440" imgH="291960" progId="Equation.DSMT4">
                  <p:embed/>
                </p:oleObj>
              </mc:Choice>
              <mc:Fallback>
                <p:oleObj name="Equation" r:id="rId5" imgW="1117440" imgH="291960" progId="Equation.DSMT4">
                  <p:embed/>
                  <p:pic>
                    <p:nvPicPr>
                      <p:cNvPr id="0" name="Picture 4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0200" y="26035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1143000" y="3200400"/>
          <a:ext cx="381000" cy="292100"/>
        </p:xfrm>
        <a:graphic>
          <a:graphicData uri="http://schemas.openxmlformats.org/presentationml/2006/ole">
            <mc:AlternateContent xmlns:mc="http://schemas.openxmlformats.org/markup-compatibility/2006">
              <mc:Choice xmlns:v="urn:schemas-microsoft-com:vml" Requires="v">
                <p:oleObj spid="_x0000_s15471" name="Equation" r:id="rId7" imgW="380835" imgH="291973" progId="Equation.DSMT4">
                  <p:embed/>
                </p:oleObj>
              </mc:Choice>
              <mc:Fallback>
                <p:oleObj name="Equation" r:id="rId7" imgW="380835" imgH="291973" progId="Equation.DSMT4">
                  <p:embed/>
                  <p:pic>
                    <p:nvPicPr>
                      <p:cNvPr id="0" name="Picture 4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43000" y="32004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1612900" y="3200400"/>
          <a:ext cx="1130300" cy="292100"/>
        </p:xfrm>
        <a:graphic>
          <a:graphicData uri="http://schemas.openxmlformats.org/presentationml/2006/ole">
            <mc:AlternateContent xmlns:mc="http://schemas.openxmlformats.org/markup-compatibility/2006">
              <mc:Choice xmlns:v="urn:schemas-microsoft-com:vml" Requires="v">
                <p:oleObj spid="_x0000_s15472" name="Equation" r:id="rId9" imgW="1130040" imgH="291960" progId="Equation.DSMT4">
                  <p:embed/>
                </p:oleObj>
              </mc:Choice>
              <mc:Fallback>
                <p:oleObj name="Equation" r:id="rId9" imgW="1130040" imgH="291960" progId="Equation.DSMT4">
                  <p:embed/>
                  <p:pic>
                    <p:nvPicPr>
                      <p:cNvPr id="0" name="Picture 5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12900" y="3200400"/>
                        <a:ext cx="113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9" name="Object 9"/>
          <p:cNvGraphicFramePr>
            <a:graphicFrameLocks noChangeAspect="1"/>
          </p:cNvGraphicFramePr>
          <p:nvPr/>
        </p:nvGraphicFramePr>
        <p:xfrm>
          <a:off x="1143000" y="3810000"/>
          <a:ext cx="381000" cy="279400"/>
        </p:xfrm>
        <a:graphic>
          <a:graphicData uri="http://schemas.openxmlformats.org/presentationml/2006/ole">
            <mc:AlternateContent xmlns:mc="http://schemas.openxmlformats.org/markup-compatibility/2006">
              <mc:Choice xmlns:v="urn:schemas-microsoft-com:vml" Requires="v">
                <p:oleObj spid="_x0000_s15473" name="Equation" r:id="rId11" imgW="380835" imgH="279279" progId="Equation.DSMT4">
                  <p:embed/>
                </p:oleObj>
              </mc:Choice>
              <mc:Fallback>
                <p:oleObj name="Equation" r:id="rId11" imgW="380835" imgH="279279" progId="Equation.DSMT4">
                  <p:embed/>
                  <p:pic>
                    <p:nvPicPr>
                      <p:cNvPr id="0" name="Picture 5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143000" y="3810000"/>
                        <a:ext cx="381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1" name="Object 11"/>
          <p:cNvGraphicFramePr>
            <a:graphicFrameLocks noChangeAspect="1"/>
          </p:cNvGraphicFramePr>
          <p:nvPr/>
        </p:nvGraphicFramePr>
        <p:xfrm>
          <a:off x="1600200" y="3797300"/>
          <a:ext cx="1130300" cy="292100"/>
        </p:xfrm>
        <a:graphic>
          <a:graphicData uri="http://schemas.openxmlformats.org/presentationml/2006/ole">
            <mc:AlternateContent xmlns:mc="http://schemas.openxmlformats.org/markup-compatibility/2006">
              <mc:Choice xmlns:v="urn:schemas-microsoft-com:vml" Requires="v">
                <p:oleObj spid="_x0000_s15474" name="Equation" r:id="rId13" imgW="1130040" imgH="291960" progId="Equation.DSMT4">
                  <p:embed/>
                </p:oleObj>
              </mc:Choice>
              <mc:Fallback>
                <p:oleObj name="Equation" r:id="rId13" imgW="1130040" imgH="291960" progId="Equation.DSMT4">
                  <p:embed/>
                  <p:pic>
                    <p:nvPicPr>
                      <p:cNvPr id="0" name="Picture 5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600200" y="3797300"/>
                        <a:ext cx="113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2" name="Object 12"/>
          <p:cNvGraphicFramePr>
            <a:graphicFrameLocks noChangeAspect="1"/>
          </p:cNvGraphicFramePr>
          <p:nvPr/>
        </p:nvGraphicFramePr>
        <p:xfrm>
          <a:off x="2667000" y="2565400"/>
          <a:ext cx="381000" cy="1562100"/>
        </p:xfrm>
        <a:graphic>
          <a:graphicData uri="http://schemas.openxmlformats.org/presentationml/2006/ole">
            <mc:AlternateContent xmlns:mc="http://schemas.openxmlformats.org/markup-compatibility/2006">
              <mc:Choice xmlns:v="urn:schemas-microsoft-com:vml" Requires="v">
                <p:oleObj spid="_x0000_s15475" name="Equation" r:id="rId15" imgW="381000" imgH="1562100" progId="Equation.DSMT4">
                  <p:embed/>
                </p:oleObj>
              </mc:Choice>
              <mc:Fallback>
                <p:oleObj name="Equation" r:id="rId15" imgW="381000" imgH="1562100" progId="Equation.DSMT4">
                  <p:embed/>
                  <p:pic>
                    <p:nvPicPr>
                      <p:cNvPr id="0" name="Picture 5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667000" y="2565400"/>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3" name="Object 13"/>
          <p:cNvGraphicFramePr>
            <a:graphicFrameLocks noChangeAspect="1"/>
          </p:cNvGraphicFramePr>
          <p:nvPr/>
        </p:nvGraphicFramePr>
        <p:xfrm>
          <a:off x="3124200" y="3213100"/>
          <a:ext cx="635000" cy="292100"/>
        </p:xfrm>
        <a:graphic>
          <a:graphicData uri="http://schemas.openxmlformats.org/presentationml/2006/ole">
            <mc:AlternateContent xmlns:mc="http://schemas.openxmlformats.org/markup-compatibility/2006">
              <mc:Choice xmlns:v="urn:schemas-microsoft-com:vml" Requires="v">
                <p:oleObj spid="_x0000_s15476" name="Equation" r:id="rId17" imgW="634680" imgH="291960" progId="Equation.DSMT4">
                  <p:embed/>
                </p:oleObj>
              </mc:Choice>
              <mc:Fallback>
                <p:oleObj name="Equation" r:id="rId17" imgW="634680" imgH="291960" progId="Equation.DSMT4">
                  <p:embed/>
                  <p:pic>
                    <p:nvPicPr>
                      <p:cNvPr id="0" name="Picture 5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124200" y="3213100"/>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4" name="Object 14"/>
          <p:cNvGraphicFramePr>
            <a:graphicFrameLocks noChangeAspect="1"/>
          </p:cNvGraphicFramePr>
          <p:nvPr/>
        </p:nvGraphicFramePr>
        <p:xfrm>
          <a:off x="3790950" y="3213100"/>
          <a:ext cx="2108200" cy="292100"/>
        </p:xfrm>
        <a:graphic>
          <a:graphicData uri="http://schemas.openxmlformats.org/presentationml/2006/ole">
            <mc:AlternateContent xmlns:mc="http://schemas.openxmlformats.org/markup-compatibility/2006">
              <mc:Choice xmlns:v="urn:schemas-microsoft-com:vml" Requires="v">
                <p:oleObj spid="_x0000_s15477" name="Equation" r:id="rId19" imgW="2108160" imgH="291960" progId="Equation.DSMT4">
                  <p:embed/>
                </p:oleObj>
              </mc:Choice>
              <mc:Fallback>
                <p:oleObj name="Equation" r:id="rId19" imgW="2108160" imgH="291960" progId="Equation.DSMT4">
                  <p:embed/>
                  <p:pic>
                    <p:nvPicPr>
                      <p:cNvPr id="0" name="Picture 56"/>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790950" y="3213100"/>
                        <a:ext cx="210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5" name="Object 15"/>
          <p:cNvGraphicFramePr>
            <a:graphicFrameLocks noChangeAspect="1"/>
          </p:cNvGraphicFramePr>
          <p:nvPr/>
        </p:nvGraphicFramePr>
        <p:xfrm>
          <a:off x="5930900" y="3213100"/>
          <a:ext cx="1003300" cy="292100"/>
        </p:xfrm>
        <a:graphic>
          <a:graphicData uri="http://schemas.openxmlformats.org/presentationml/2006/ole">
            <mc:AlternateContent xmlns:mc="http://schemas.openxmlformats.org/markup-compatibility/2006">
              <mc:Choice xmlns:v="urn:schemas-microsoft-com:vml" Requires="v">
                <p:oleObj spid="_x0000_s15478" name="Equation" r:id="rId21" imgW="1002960" imgH="291960" progId="Equation.DSMT4">
                  <p:embed/>
                </p:oleObj>
              </mc:Choice>
              <mc:Fallback>
                <p:oleObj name="Equation" r:id="rId21" imgW="1002960" imgH="291960" progId="Equation.DSMT4">
                  <p:embed/>
                  <p:pic>
                    <p:nvPicPr>
                      <p:cNvPr id="0" name="Picture 57"/>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930900" y="321310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7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37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537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537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53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p:cNvSpPr>
          <p:nvPr>
            <p:ph idx="1"/>
          </p:nvPr>
        </p:nvSpPr>
        <p:spPr>
          <a:prstGeom prst="rect">
            <a:avLst/>
          </a:prstGeom>
        </p:spPr>
        <p:txBody>
          <a:bodyPr/>
          <a:lstStyle/>
          <a:p>
            <a:pPr marL="0" indent="3175">
              <a:lnSpc>
                <a:spcPct val="90000"/>
              </a:lnSpc>
              <a:buFont typeface="Courier New" pitchFamily="49" charset="0"/>
              <a:buNone/>
            </a:pPr>
            <a:r>
              <a:rPr lang="en-US" i="0" dirty="0">
                <a:solidFill>
                  <a:schemeClr val="tx1"/>
                </a:solidFill>
              </a:rPr>
              <a:t>Find the LCM of </a:t>
            </a:r>
            <a:r>
              <a:rPr lang="en-US" i="0" dirty="0">
                <a:solidFill>
                  <a:srgbClr val="0000FF"/>
                </a:solidFill>
              </a:rPr>
              <a:t>8</a:t>
            </a:r>
            <a:r>
              <a:rPr lang="en-US" i="0" dirty="0">
                <a:solidFill>
                  <a:schemeClr val="tx1"/>
                </a:solidFill>
              </a:rPr>
              <a:t> and </a:t>
            </a:r>
            <a:r>
              <a:rPr lang="en-US" i="0" dirty="0">
                <a:solidFill>
                  <a:srgbClr val="0000FF"/>
                </a:solidFill>
              </a:rPr>
              <a:t>25</a:t>
            </a:r>
            <a:r>
              <a:rPr lang="en-US" i="0" dirty="0">
                <a:solidFill>
                  <a:schemeClr val="tx1"/>
                </a:solidFill>
              </a:rPr>
              <a:t>.</a:t>
            </a:r>
          </a:p>
          <a:p>
            <a:pPr marL="0" indent="3175">
              <a:lnSpc>
                <a:spcPct val="90000"/>
              </a:lnSpc>
              <a:buFont typeface="Courier New" pitchFamily="49" charset="0"/>
              <a:buNone/>
            </a:pPr>
            <a:r>
              <a:rPr lang="en-US" b="1" i="0" dirty="0">
                <a:solidFill>
                  <a:schemeClr val="tx1"/>
                </a:solidFill>
              </a:rPr>
              <a:t>Solution</a:t>
            </a: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r>
              <a:rPr lang="en-US" i="0" dirty="0">
                <a:solidFill>
                  <a:schemeClr val="tx1"/>
                </a:solidFill>
              </a:rPr>
              <a:t>In this case, where the two numbers have no common prime factors, the LCM is the product of the two numbers.</a:t>
            </a:r>
            <a:endParaRPr lang="en-US" dirty="0">
              <a:solidFill>
                <a:schemeClr val="tx1"/>
              </a:solidFill>
            </a:endParaRPr>
          </a:p>
        </p:txBody>
      </p:sp>
      <p:sp>
        <p:nvSpPr>
          <p:cNvPr id="15362" name="Rectangle 2"/>
          <p:cNvSpPr>
            <a:spLocks noGrp="1"/>
          </p:cNvSpPr>
          <p:nvPr>
            <p:ph type="title"/>
          </p:nvPr>
        </p:nvSpPr>
        <p:spPr>
          <a:prstGeom prst="rect">
            <a:avLst/>
          </a:prstGeom>
        </p:spPr>
        <p:txBody>
          <a:bodyPr/>
          <a:lstStyle/>
          <a:p>
            <a:r>
              <a:rPr lang="en-US" sz="3200">
                <a:solidFill>
                  <a:schemeClr val="tx1"/>
                </a:solidFill>
              </a:rPr>
              <a:t>Example 5: Finding the Least Common </a:t>
            </a:r>
            <a:br>
              <a:rPr lang="en-US" sz="3200">
                <a:solidFill>
                  <a:schemeClr val="tx1"/>
                </a:solidFill>
              </a:rPr>
            </a:br>
            <a:r>
              <a:rPr lang="en-US" sz="3200">
                <a:solidFill>
                  <a:schemeClr val="tx1"/>
                </a:solidFill>
              </a:rPr>
              <a:t>Multiple (LCM)</a:t>
            </a:r>
          </a:p>
        </p:txBody>
      </p:sp>
      <p:graphicFrame>
        <p:nvGraphicFramePr>
          <p:cNvPr id="14339" name="Object 3"/>
          <p:cNvGraphicFramePr>
            <a:graphicFrameLocks noChangeAspect="1"/>
          </p:cNvGraphicFramePr>
          <p:nvPr/>
        </p:nvGraphicFramePr>
        <p:xfrm>
          <a:off x="2286000" y="2514600"/>
          <a:ext cx="203200" cy="292100"/>
        </p:xfrm>
        <a:graphic>
          <a:graphicData uri="http://schemas.openxmlformats.org/presentationml/2006/ole">
            <mc:AlternateContent xmlns:mc="http://schemas.openxmlformats.org/markup-compatibility/2006">
              <mc:Choice xmlns:v="urn:schemas-microsoft-com:vml" Requires="v">
                <p:oleObj spid="_x0000_s14420" name="Equation" r:id="rId3" imgW="203112" imgH="291973" progId="Equation.DSMT4">
                  <p:embed/>
                </p:oleObj>
              </mc:Choice>
              <mc:Fallback>
                <p:oleObj name="Equation" r:id="rId3" imgW="203112" imgH="291973" progId="Equation.DSMT4">
                  <p:embed/>
                  <p:pic>
                    <p:nvPicPr>
                      <p:cNvPr id="0" name="Picture 3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25146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2286000" y="3213100"/>
          <a:ext cx="368300" cy="292100"/>
        </p:xfrm>
        <a:graphic>
          <a:graphicData uri="http://schemas.openxmlformats.org/presentationml/2006/ole">
            <mc:AlternateContent xmlns:mc="http://schemas.openxmlformats.org/markup-compatibility/2006">
              <mc:Choice xmlns:v="urn:schemas-microsoft-com:vml" Requires="v">
                <p:oleObj spid="_x0000_s14421" name="Equation" r:id="rId5" imgW="368140" imgH="291973" progId="Equation.DSMT4">
                  <p:embed/>
                </p:oleObj>
              </mc:Choice>
              <mc:Fallback>
                <p:oleObj name="Equation" r:id="rId5" imgW="368140" imgH="291973" progId="Equation.DSMT4">
                  <p:embed/>
                  <p:pic>
                    <p:nvPicPr>
                      <p:cNvPr id="0" name="Picture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86000" y="32131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3962400" y="2908300"/>
          <a:ext cx="635000" cy="292100"/>
        </p:xfrm>
        <a:graphic>
          <a:graphicData uri="http://schemas.openxmlformats.org/presentationml/2006/ole">
            <mc:AlternateContent xmlns:mc="http://schemas.openxmlformats.org/markup-compatibility/2006">
              <mc:Choice xmlns:v="urn:schemas-microsoft-com:vml" Requires="v">
                <p:oleObj spid="_x0000_s14422" name="Equation" r:id="rId7" imgW="634680" imgH="291960" progId="Equation.DSMT4">
                  <p:embed/>
                </p:oleObj>
              </mc:Choice>
              <mc:Fallback>
                <p:oleObj name="Equation" r:id="rId7" imgW="634680" imgH="291960" progId="Equation.DSMT4">
                  <p:embed/>
                  <p:pic>
                    <p:nvPicPr>
                      <p:cNvPr id="0" name="Picture 3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62400" y="2908300"/>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2514600" y="2527300"/>
          <a:ext cx="1117600" cy="279400"/>
        </p:xfrm>
        <a:graphic>
          <a:graphicData uri="http://schemas.openxmlformats.org/presentationml/2006/ole">
            <mc:AlternateContent xmlns:mc="http://schemas.openxmlformats.org/markup-compatibility/2006">
              <mc:Choice xmlns:v="urn:schemas-microsoft-com:vml" Requires="v">
                <p:oleObj spid="_x0000_s14423" name="Equation" r:id="rId9" imgW="1117440" imgH="279360" progId="Equation.DSMT4">
                  <p:embed/>
                </p:oleObj>
              </mc:Choice>
              <mc:Fallback>
                <p:oleObj name="Equation" r:id="rId9" imgW="1117440" imgH="279360" progId="Equation.DSMT4">
                  <p:embed/>
                  <p:pic>
                    <p:nvPicPr>
                      <p:cNvPr id="0" name="Picture 3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14600" y="2527300"/>
                        <a:ext cx="1117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4" name="Object 8"/>
          <p:cNvGraphicFramePr>
            <a:graphicFrameLocks noChangeAspect="1"/>
          </p:cNvGraphicFramePr>
          <p:nvPr/>
        </p:nvGraphicFramePr>
        <p:xfrm>
          <a:off x="2667000" y="3213100"/>
          <a:ext cx="800100" cy="292100"/>
        </p:xfrm>
        <a:graphic>
          <a:graphicData uri="http://schemas.openxmlformats.org/presentationml/2006/ole">
            <mc:AlternateContent xmlns:mc="http://schemas.openxmlformats.org/markup-compatibility/2006">
              <mc:Choice xmlns:v="urn:schemas-microsoft-com:vml" Requires="v">
                <p:oleObj spid="_x0000_s14424" name="Equation" r:id="rId11" imgW="799920" imgH="291960" progId="Equation.DSMT4">
                  <p:embed/>
                </p:oleObj>
              </mc:Choice>
              <mc:Fallback>
                <p:oleObj name="Equation" r:id="rId11" imgW="799920" imgH="291960" progId="Equation.DSMT4">
                  <p:embed/>
                  <p:pic>
                    <p:nvPicPr>
                      <p:cNvPr id="0" name="Picture 3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67000" y="3213100"/>
                        <a:ext cx="80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nvGraphicFramePr>
        <p:xfrm>
          <a:off x="4635500" y="2908300"/>
          <a:ext cx="1778000" cy="292100"/>
        </p:xfrm>
        <a:graphic>
          <a:graphicData uri="http://schemas.openxmlformats.org/presentationml/2006/ole">
            <mc:AlternateContent xmlns:mc="http://schemas.openxmlformats.org/markup-compatibility/2006">
              <mc:Choice xmlns:v="urn:schemas-microsoft-com:vml" Requires="v">
                <p:oleObj spid="_x0000_s14425" name="Equation" r:id="rId13" imgW="1777680" imgH="291960" progId="Equation.DSMT4">
                  <p:embed/>
                </p:oleObj>
              </mc:Choice>
              <mc:Fallback>
                <p:oleObj name="Equation" r:id="rId13" imgW="1777680" imgH="291960" progId="Equation.DSMT4">
                  <p:embed/>
                  <p:pic>
                    <p:nvPicPr>
                      <p:cNvPr id="0" name="Picture 4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35500" y="2908300"/>
                        <a:ext cx="1778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6464300" y="2908300"/>
          <a:ext cx="825500" cy="292100"/>
        </p:xfrm>
        <a:graphic>
          <a:graphicData uri="http://schemas.openxmlformats.org/presentationml/2006/ole">
            <mc:AlternateContent xmlns:mc="http://schemas.openxmlformats.org/markup-compatibility/2006">
              <mc:Choice xmlns:v="urn:schemas-microsoft-com:vml" Requires="v">
                <p:oleObj spid="_x0000_s14426" name="Equation" r:id="rId15" imgW="825480" imgH="291960" progId="Equation.DSMT4">
                  <p:embed/>
                </p:oleObj>
              </mc:Choice>
              <mc:Fallback>
                <p:oleObj name="Equation" r:id="rId15" imgW="825480" imgH="291960" progId="Equation.DSMT4">
                  <p:embed/>
                  <p:pic>
                    <p:nvPicPr>
                      <p:cNvPr id="0" name="Picture 4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464300" y="2908300"/>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3505200" y="2527300"/>
          <a:ext cx="381000" cy="1028700"/>
        </p:xfrm>
        <a:graphic>
          <a:graphicData uri="http://schemas.openxmlformats.org/presentationml/2006/ole">
            <mc:AlternateContent xmlns:mc="http://schemas.openxmlformats.org/markup-compatibility/2006">
              <mc:Choice xmlns:v="urn:schemas-microsoft-com:vml" Requires="v">
                <p:oleObj spid="_x0000_s14427" name="Equation" r:id="rId17" imgW="381000" imgH="1028700" progId="Equation.DSMT4">
                  <p:embed/>
                </p:oleObj>
              </mc:Choice>
              <mc:Fallback>
                <p:oleObj name="Equation" r:id="rId17" imgW="381000" imgH="1028700" progId="Equation.DSMT4">
                  <p:embed/>
                  <p:pic>
                    <p:nvPicPr>
                      <p:cNvPr id="0" name="Picture 4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505200" y="2527300"/>
                        <a:ext cx="3810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4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34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34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34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536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p:cNvSpPr>
          <p:nvPr>
            <p:ph type="body" sz="half" idx="4294967295"/>
          </p:nvPr>
        </p:nvSpPr>
        <p:spPr>
          <a:xfrm>
            <a:off x="457200" y="1280160"/>
            <a:ext cx="8229600" cy="3225498"/>
          </a:xfrm>
          <a:prstGeom prst="rect">
            <a:avLst/>
          </a:prstGeom>
        </p:spPr>
        <p:txBody>
          <a:bodyPr wrap="square">
            <a:spAutoFit/>
          </a:bodyPr>
          <a:lstStyle/>
          <a:p>
            <a:pPr marL="0" indent="3175">
              <a:spcAft>
                <a:spcPts val="1200"/>
              </a:spcAft>
              <a:buFont typeface="Courier New" pitchFamily="49" charset="0"/>
              <a:buNone/>
            </a:pPr>
            <a:r>
              <a:rPr lang="en-US" sz="2800" i="0" dirty="0">
                <a:solidFill>
                  <a:schemeClr val="tx1"/>
                </a:solidFill>
              </a:rPr>
              <a:t>Find the LCM for </a:t>
            </a:r>
            <a:r>
              <a:rPr lang="en-US" sz="2800" i="0" dirty="0">
                <a:solidFill>
                  <a:srgbClr val="0000FF"/>
                </a:solidFill>
              </a:rPr>
              <a:t>27</a:t>
            </a:r>
            <a:r>
              <a:rPr lang="en-US" sz="2800" i="0" dirty="0">
                <a:solidFill>
                  <a:schemeClr val="tx1"/>
                </a:solidFill>
              </a:rPr>
              <a:t>, </a:t>
            </a:r>
            <a:r>
              <a:rPr lang="en-US" sz="2800" i="0" dirty="0">
                <a:solidFill>
                  <a:srgbClr val="0000FF"/>
                </a:solidFill>
              </a:rPr>
              <a:t>30</a:t>
            </a:r>
            <a:r>
              <a:rPr lang="en-US" sz="2800" i="0" dirty="0">
                <a:solidFill>
                  <a:schemeClr val="tx1"/>
                </a:solidFill>
              </a:rPr>
              <a:t>, and </a:t>
            </a:r>
            <a:r>
              <a:rPr lang="en-US" sz="2800" i="0" dirty="0">
                <a:solidFill>
                  <a:srgbClr val="0000FF"/>
                </a:solidFill>
              </a:rPr>
              <a:t>42</a:t>
            </a:r>
            <a:r>
              <a:rPr lang="en-US" sz="2800" i="0" dirty="0"/>
              <a:t>;</a:t>
            </a:r>
            <a:r>
              <a:rPr lang="en-US" sz="2800" i="0" dirty="0">
                <a:solidFill>
                  <a:schemeClr val="tx1"/>
                </a:solidFill>
              </a:rPr>
              <a:t> and then state how many times each number divides into the LCM.</a:t>
            </a:r>
          </a:p>
          <a:p>
            <a:pPr marL="0" indent="3175">
              <a:spcAft>
                <a:spcPts val="1200"/>
              </a:spcAft>
              <a:buFont typeface="Courier New" pitchFamily="49" charset="0"/>
              <a:buNone/>
            </a:pPr>
            <a:r>
              <a:rPr lang="en-US" sz="2800" b="1" i="0" dirty="0">
                <a:solidFill>
                  <a:schemeClr val="tx1"/>
                </a:solidFill>
              </a:rPr>
              <a:t>Solution</a:t>
            </a:r>
          </a:p>
          <a:p>
            <a:pPr marL="0" indent="3175">
              <a:spcBef>
                <a:spcPts val="0"/>
              </a:spcBef>
              <a:spcAft>
                <a:spcPts val="1200"/>
              </a:spcAft>
              <a:buFont typeface="Courier New" pitchFamily="49" charset="0"/>
              <a:buNone/>
            </a:pPr>
            <a:r>
              <a:rPr lang="en-US" sz="2800" i="0" dirty="0">
                <a:solidFill>
                  <a:schemeClr val="tx1"/>
                </a:solidFill>
              </a:rPr>
              <a:t>Recall from Example 4,</a:t>
            </a:r>
            <a:r>
              <a:rPr lang="en-US" sz="2800" dirty="0">
                <a:solidFill>
                  <a:schemeClr val="tx1"/>
                </a:solidFill>
              </a:rPr>
              <a:t> </a:t>
            </a:r>
          </a:p>
          <a:p>
            <a:pPr marL="0" indent="3175">
              <a:spcBef>
                <a:spcPts val="0"/>
              </a:spcBef>
              <a:spcAft>
                <a:spcPts val="1200"/>
              </a:spcAft>
              <a:buFont typeface="Courier New" pitchFamily="49" charset="0"/>
              <a:buNone/>
            </a:pPr>
            <a:r>
              <a:rPr lang="en-US" sz="2800" dirty="0"/>
              <a:t>Now determine how many times each number divides into the LCM.</a:t>
            </a:r>
            <a:endParaRPr lang="en-US" sz="2800" dirty="0">
              <a:solidFill>
                <a:schemeClr val="tx1"/>
              </a:solidFill>
            </a:endParaRPr>
          </a:p>
        </p:txBody>
      </p:sp>
      <p:sp>
        <p:nvSpPr>
          <p:cNvPr id="16386" name="Rectangle 2"/>
          <p:cNvSpPr>
            <a:spLocks noGrp="1"/>
          </p:cNvSpPr>
          <p:nvPr>
            <p:ph type="title"/>
          </p:nvPr>
        </p:nvSpPr>
        <p:spPr>
          <a:prstGeom prst="rect">
            <a:avLst/>
          </a:prstGeom>
        </p:spPr>
        <p:txBody>
          <a:bodyPr/>
          <a:lstStyle/>
          <a:p>
            <a:r>
              <a:rPr lang="en-US" sz="3200" dirty="0">
                <a:solidFill>
                  <a:schemeClr val="accent2"/>
                </a:solidFill>
              </a:rPr>
              <a:t>Example 6: Finding the Least Common Multiple (LCM)</a:t>
            </a:r>
          </a:p>
        </p:txBody>
      </p:sp>
      <p:graphicFrame>
        <p:nvGraphicFramePr>
          <p:cNvPr id="6148" name="Object 4"/>
          <p:cNvGraphicFramePr>
            <a:graphicFrameLocks noChangeAspect="1"/>
          </p:cNvGraphicFramePr>
          <p:nvPr/>
        </p:nvGraphicFramePr>
        <p:xfrm>
          <a:off x="762000" y="4568825"/>
          <a:ext cx="723900" cy="292100"/>
        </p:xfrm>
        <a:graphic>
          <a:graphicData uri="http://schemas.openxmlformats.org/presentationml/2006/ole">
            <mc:AlternateContent xmlns:mc="http://schemas.openxmlformats.org/markup-compatibility/2006">
              <mc:Choice xmlns:v="urn:schemas-microsoft-com:vml" Requires="v">
                <p:oleObj spid="_x0000_s6194" name="Equation" r:id="rId3" imgW="723600" imgH="291960" progId="Equation.DSMT4">
                  <p:embed/>
                </p:oleObj>
              </mc:Choice>
              <mc:Fallback>
                <p:oleObj name="Equation" r:id="rId3" imgW="723600" imgH="291960" progId="Equation.DSMT4">
                  <p:embed/>
                  <p:pic>
                    <p:nvPicPr>
                      <p:cNvPr id="0" name="Picture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4568825"/>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1524000" y="4568825"/>
          <a:ext cx="2108200" cy="292100"/>
        </p:xfrm>
        <a:graphic>
          <a:graphicData uri="http://schemas.openxmlformats.org/presentationml/2006/ole">
            <mc:AlternateContent xmlns:mc="http://schemas.openxmlformats.org/markup-compatibility/2006">
              <mc:Choice xmlns:v="urn:schemas-microsoft-com:vml" Requires="v">
                <p:oleObj spid="_x0000_s6195" name="Equation" r:id="rId5" imgW="2108160" imgH="291960" progId="Equation.DSMT4">
                  <p:embed/>
                </p:oleObj>
              </mc:Choice>
              <mc:Fallback>
                <p:oleObj name="Equation" r:id="rId5" imgW="2108160" imgH="291960" progId="Equation.DSMT4">
                  <p:embed/>
                  <p:pic>
                    <p:nvPicPr>
                      <p:cNvPr id="0" name="Picture 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4568825"/>
                        <a:ext cx="210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3695700" y="4505325"/>
          <a:ext cx="2527300" cy="469900"/>
        </p:xfrm>
        <a:graphic>
          <a:graphicData uri="http://schemas.openxmlformats.org/presentationml/2006/ole">
            <mc:AlternateContent xmlns:mc="http://schemas.openxmlformats.org/markup-compatibility/2006">
              <mc:Choice xmlns:v="urn:schemas-microsoft-com:vml" Requires="v">
                <p:oleObj spid="_x0000_s6196" name="Equation" r:id="rId7" imgW="2527200" imgH="469800" progId="Equation.DSMT4">
                  <p:embed/>
                </p:oleObj>
              </mc:Choice>
              <mc:Fallback>
                <p:oleObj name="Equation" r:id="rId7" imgW="2527200" imgH="469800" progId="Equation.DSMT4">
                  <p:embed/>
                  <p:pic>
                    <p:nvPicPr>
                      <p:cNvPr id="0" name="Picture 2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95700" y="4505325"/>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3702050" y="5238750"/>
          <a:ext cx="2222500" cy="381000"/>
        </p:xfrm>
        <a:graphic>
          <a:graphicData uri="http://schemas.openxmlformats.org/presentationml/2006/ole">
            <mc:AlternateContent xmlns:mc="http://schemas.openxmlformats.org/markup-compatibility/2006">
              <mc:Choice xmlns:v="urn:schemas-microsoft-com:vml" Requires="v">
                <p:oleObj spid="_x0000_s6197" name="Equation" r:id="rId9" imgW="2222280" imgH="380880" progId="Equation.DSMT4">
                  <p:embed/>
                </p:oleObj>
              </mc:Choice>
              <mc:Fallback>
                <p:oleObj name="Equation" r:id="rId9" imgW="2222280" imgH="380880" progId="Equation.DSMT4">
                  <p:embed/>
                  <p:pic>
                    <p:nvPicPr>
                      <p:cNvPr id="0" name="Picture 2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02050" y="5238750"/>
                        <a:ext cx="2222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Left Brace 8"/>
          <p:cNvSpPr/>
          <p:nvPr/>
        </p:nvSpPr>
        <p:spPr>
          <a:xfrm rot="16200000">
            <a:off x="4362450" y="4676776"/>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Left Brace 9"/>
          <p:cNvSpPr/>
          <p:nvPr/>
        </p:nvSpPr>
        <p:spPr>
          <a:xfrm rot="16200000">
            <a:off x="5553075" y="4676776"/>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6167" name="Object 23"/>
          <p:cNvGraphicFramePr>
            <a:graphicFrameLocks noChangeAspect="1"/>
          </p:cNvGraphicFramePr>
          <p:nvPr/>
        </p:nvGraphicFramePr>
        <p:xfrm>
          <a:off x="3905250" y="3067050"/>
          <a:ext cx="3835400" cy="292100"/>
        </p:xfrm>
        <a:graphic>
          <a:graphicData uri="http://schemas.openxmlformats.org/presentationml/2006/ole">
            <mc:AlternateContent xmlns:mc="http://schemas.openxmlformats.org/markup-compatibility/2006">
              <mc:Choice xmlns:v="urn:schemas-microsoft-com:vml" Requires="v">
                <p:oleObj spid="_x0000_s6198" name="Equation" r:id="rId11" imgW="3835080" imgH="291960" progId="Equation.DSMT4">
                  <p:embed/>
                </p:oleObj>
              </mc:Choice>
              <mc:Fallback>
                <p:oleObj name="Equation" r:id="rId11" imgW="3835080" imgH="291960" progId="Equation.DSMT4">
                  <p:embed/>
                  <p:pic>
                    <p:nvPicPr>
                      <p:cNvPr id="0" name="Picture 2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05250" y="3067050"/>
                        <a:ext cx="3835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Rectangle 12"/>
          <p:cNvSpPr/>
          <p:nvPr/>
        </p:nvSpPr>
        <p:spPr>
          <a:xfrm>
            <a:off x="3581400" y="5629215"/>
            <a:ext cx="5048250" cy="400110"/>
          </a:xfrm>
          <a:prstGeom prst="rect">
            <a:avLst/>
          </a:prstGeom>
        </p:spPr>
        <p:txBody>
          <a:bodyPr wrap="square">
            <a:spAutoFit/>
          </a:bodyPr>
          <a:lstStyle/>
          <a:p>
            <a:r>
              <a:rPr lang="en-US" sz="2000" dirty="0">
                <a:solidFill>
                  <a:srgbClr val="007F7F"/>
                </a:solidFill>
              </a:rPr>
              <a:t>So, 27 divides into 1890  </a:t>
            </a:r>
            <a:r>
              <a:rPr lang="en-US" sz="2000" dirty="0">
                <a:solidFill>
                  <a:srgbClr val="FF0000"/>
                </a:solidFill>
              </a:rPr>
              <a:t>70</a:t>
            </a:r>
            <a:r>
              <a:rPr lang="en-US" sz="2000" dirty="0">
                <a:solidFill>
                  <a:srgbClr val="007F7F"/>
                </a:solidFill>
              </a:rPr>
              <a:t> times.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16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6387">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14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14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15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615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a:solidFill>
                  <a:schemeClr val="accent2"/>
                </a:solidFill>
              </a:rPr>
              <a:t>Example 6: Prime Factorizations and the </a:t>
            </a:r>
            <a:br>
              <a:rPr lang="en-US" sz="3200">
                <a:solidFill>
                  <a:schemeClr val="accent2"/>
                </a:solidFill>
              </a:rPr>
            </a:br>
            <a:r>
              <a:rPr lang="en-US" sz="3200">
                <a:solidFill>
                  <a:schemeClr val="accent2"/>
                </a:solidFill>
              </a:rPr>
              <a:t>Least Common Multiple (LCM) (cont.)</a:t>
            </a:r>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18435" name="Object 3"/>
          <p:cNvGraphicFramePr>
            <a:graphicFrameLocks noChangeAspect="1"/>
          </p:cNvGraphicFramePr>
          <p:nvPr/>
        </p:nvGraphicFramePr>
        <p:xfrm>
          <a:off x="762000" y="1473200"/>
          <a:ext cx="723900" cy="292100"/>
        </p:xfrm>
        <a:graphic>
          <a:graphicData uri="http://schemas.openxmlformats.org/presentationml/2006/ole">
            <mc:AlternateContent xmlns:mc="http://schemas.openxmlformats.org/markup-compatibility/2006">
              <mc:Choice xmlns:v="urn:schemas-microsoft-com:vml" Requires="v">
                <p:oleObj spid="_x0000_s18508" name="Equation" r:id="rId3" imgW="723600" imgH="291960" progId="Equation.DSMT4">
                  <p:embed/>
                </p:oleObj>
              </mc:Choice>
              <mc:Fallback>
                <p:oleObj name="Equation" r:id="rId3" imgW="723600" imgH="291960" progId="Equation.DSMT4">
                  <p:embed/>
                  <p:pic>
                    <p:nvPicPr>
                      <p:cNvPr id="0" name="Picture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14732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6" name="Object 4"/>
          <p:cNvGraphicFramePr>
            <a:graphicFrameLocks noChangeAspect="1"/>
          </p:cNvGraphicFramePr>
          <p:nvPr/>
        </p:nvGraphicFramePr>
        <p:xfrm>
          <a:off x="1524000" y="1473200"/>
          <a:ext cx="2108200" cy="292100"/>
        </p:xfrm>
        <a:graphic>
          <a:graphicData uri="http://schemas.openxmlformats.org/presentationml/2006/ole">
            <mc:AlternateContent xmlns:mc="http://schemas.openxmlformats.org/markup-compatibility/2006">
              <mc:Choice xmlns:v="urn:schemas-microsoft-com:vml" Requires="v">
                <p:oleObj spid="_x0000_s18509" name="Equation" r:id="rId5" imgW="2108160" imgH="291960" progId="Equation.DSMT4">
                  <p:embed/>
                </p:oleObj>
              </mc:Choice>
              <mc:Fallback>
                <p:oleObj name="Equation" r:id="rId5" imgW="2108160" imgH="291960" progId="Equation.DSMT4">
                  <p:embed/>
                  <p:pic>
                    <p:nvPicPr>
                      <p:cNvPr id="0" name="Picture 2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1473200"/>
                        <a:ext cx="210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7" name="Object 5"/>
          <p:cNvGraphicFramePr>
            <a:graphicFrameLocks noChangeAspect="1"/>
          </p:cNvGraphicFramePr>
          <p:nvPr/>
        </p:nvGraphicFramePr>
        <p:xfrm>
          <a:off x="3683000" y="1390650"/>
          <a:ext cx="2527300" cy="469900"/>
        </p:xfrm>
        <a:graphic>
          <a:graphicData uri="http://schemas.openxmlformats.org/presentationml/2006/ole">
            <mc:AlternateContent xmlns:mc="http://schemas.openxmlformats.org/markup-compatibility/2006">
              <mc:Choice xmlns:v="urn:schemas-microsoft-com:vml" Requires="v">
                <p:oleObj spid="_x0000_s18510" name="Equation" r:id="rId7" imgW="2527200" imgH="469800" progId="Equation.DSMT4">
                  <p:embed/>
                </p:oleObj>
              </mc:Choice>
              <mc:Fallback>
                <p:oleObj name="Equation" r:id="rId7" imgW="2527200" imgH="469800" progId="Equation.DSMT4">
                  <p:embed/>
                  <p:pic>
                    <p:nvPicPr>
                      <p:cNvPr id="0" name="Picture 2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83000" y="1390650"/>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3663950" y="2076450"/>
          <a:ext cx="2222500" cy="381000"/>
        </p:xfrm>
        <a:graphic>
          <a:graphicData uri="http://schemas.openxmlformats.org/presentationml/2006/ole">
            <mc:AlternateContent xmlns:mc="http://schemas.openxmlformats.org/markup-compatibility/2006">
              <mc:Choice xmlns:v="urn:schemas-microsoft-com:vml" Requires="v">
                <p:oleObj spid="_x0000_s18511" name="Equation" r:id="rId9" imgW="2222280" imgH="380880" progId="Equation.DSMT4">
                  <p:embed/>
                </p:oleObj>
              </mc:Choice>
              <mc:Fallback>
                <p:oleObj name="Equation" r:id="rId9" imgW="2222280" imgH="380880" progId="Equation.DSMT4">
                  <p:embed/>
                  <p:pic>
                    <p:nvPicPr>
                      <p:cNvPr id="0" name="Picture 3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63950" y="2076450"/>
                        <a:ext cx="2222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762000" y="3216275"/>
          <a:ext cx="723900" cy="292100"/>
        </p:xfrm>
        <a:graphic>
          <a:graphicData uri="http://schemas.openxmlformats.org/presentationml/2006/ole">
            <mc:AlternateContent xmlns:mc="http://schemas.openxmlformats.org/markup-compatibility/2006">
              <mc:Choice xmlns:v="urn:schemas-microsoft-com:vml" Requires="v">
                <p:oleObj spid="_x0000_s18512" name="Equation" r:id="rId11" imgW="723600" imgH="291960" progId="Equation.DSMT4">
                  <p:embed/>
                </p:oleObj>
              </mc:Choice>
              <mc:Fallback>
                <p:oleObj name="Equation" r:id="rId11" imgW="723600" imgH="291960" progId="Equation.DSMT4">
                  <p:embed/>
                  <p:pic>
                    <p:nvPicPr>
                      <p:cNvPr id="0" name="Picture 3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62000" y="3216275"/>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0" name="Object 8"/>
          <p:cNvGraphicFramePr>
            <a:graphicFrameLocks noChangeAspect="1"/>
          </p:cNvGraphicFramePr>
          <p:nvPr/>
        </p:nvGraphicFramePr>
        <p:xfrm>
          <a:off x="1524000" y="3216275"/>
          <a:ext cx="2108200" cy="292100"/>
        </p:xfrm>
        <a:graphic>
          <a:graphicData uri="http://schemas.openxmlformats.org/presentationml/2006/ole">
            <mc:AlternateContent xmlns:mc="http://schemas.openxmlformats.org/markup-compatibility/2006">
              <mc:Choice xmlns:v="urn:schemas-microsoft-com:vml" Requires="v">
                <p:oleObj spid="_x0000_s18513" name="Equation" r:id="rId13" imgW="2108160" imgH="291960" progId="Equation.DSMT4">
                  <p:embed/>
                </p:oleObj>
              </mc:Choice>
              <mc:Fallback>
                <p:oleObj name="Equation" r:id="rId13" imgW="2108160" imgH="291960" progId="Equation.DSMT4">
                  <p:embed/>
                  <p:pic>
                    <p:nvPicPr>
                      <p:cNvPr id="0" name="Picture 3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524000" y="3216275"/>
                        <a:ext cx="210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1" name="Object 9"/>
          <p:cNvGraphicFramePr>
            <a:graphicFrameLocks noChangeAspect="1"/>
          </p:cNvGraphicFramePr>
          <p:nvPr/>
        </p:nvGraphicFramePr>
        <p:xfrm>
          <a:off x="3683000" y="3124200"/>
          <a:ext cx="2527300" cy="469900"/>
        </p:xfrm>
        <a:graphic>
          <a:graphicData uri="http://schemas.openxmlformats.org/presentationml/2006/ole">
            <mc:AlternateContent xmlns:mc="http://schemas.openxmlformats.org/markup-compatibility/2006">
              <mc:Choice xmlns:v="urn:schemas-microsoft-com:vml" Requires="v">
                <p:oleObj spid="_x0000_s18514" name="Equation" r:id="rId15" imgW="2527200" imgH="469800" progId="Equation.DSMT4">
                  <p:embed/>
                </p:oleObj>
              </mc:Choice>
              <mc:Fallback>
                <p:oleObj name="Equation" r:id="rId15" imgW="2527200" imgH="469800" progId="Equation.DSMT4">
                  <p:embed/>
                  <p:pic>
                    <p:nvPicPr>
                      <p:cNvPr id="0" name="Picture 3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683000" y="3124200"/>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2" name="Object 10"/>
          <p:cNvGraphicFramePr>
            <a:graphicFrameLocks noChangeAspect="1"/>
          </p:cNvGraphicFramePr>
          <p:nvPr/>
        </p:nvGraphicFramePr>
        <p:xfrm>
          <a:off x="3651250" y="3876675"/>
          <a:ext cx="2235200" cy="381000"/>
        </p:xfrm>
        <a:graphic>
          <a:graphicData uri="http://schemas.openxmlformats.org/presentationml/2006/ole">
            <mc:AlternateContent xmlns:mc="http://schemas.openxmlformats.org/markup-compatibility/2006">
              <mc:Choice xmlns:v="urn:schemas-microsoft-com:vml" Requires="v">
                <p:oleObj spid="_x0000_s18515" name="Equation" r:id="rId17" imgW="2234880" imgH="380880" progId="Equation.DSMT4">
                  <p:embed/>
                </p:oleObj>
              </mc:Choice>
              <mc:Fallback>
                <p:oleObj name="Equation" r:id="rId17" imgW="2234880" imgH="380880" progId="Equation.DSMT4">
                  <p:embed/>
                  <p:pic>
                    <p:nvPicPr>
                      <p:cNvPr id="0" name="Picture 34"/>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651250" y="3876675"/>
                        <a:ext cx="2235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 name="Left Brace 13"/>
          <p:cNvSpPr/>
          <p:nvPr/>
        </p:nvSpPr>
        <p:spPr>
          <a:xfrm rot="16200000">
            <a:off x="4352925" y="1533525"/>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Left Brace 14"/>
          <p:cNvSpPr/>
          <p:nvPr/>
        </p:nvSpPr>
        <p:spPr>
          <a:xfrm rot="16200000">
            <a:off x="5534025" y="15621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Left Brace 15"/>
          <p:cNvSpPr/>
          <p:nvPr/>
        </p:nvSpPr>
        <p:spPr>
          <a:xfrm rot="16200000">
            <a:off x="4324350" y="3267075"/>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Left Brace 16"/>
          <p:cNvSpPr/>
          <p:nvPr/>
        </p:nvSpPr>
        <p:spPr>
          <a:xfrm rot="16200000">
            <a:off x="5524500" y="3286125"/>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Rectangle 17"/>
          <p:cNvSpPr/>
          <p:nvPr/>
        </p:nvSpPr>
        <p:spPr>
          <a:xfrm>
            <a:off x="3657600" y="2495490"/>
            <a:ext cx="4572000" cy="400110"/>
          </a:xfrm>
          <a:prstGeom prst="rect">
            <a:avLst/>
          </a:prstGeom>
        </p:spPr>
        <p:txBody>
          <a:bodyPr wrap="square">
            <a:spAutoFit/>
          </a:bodyPr>
          <a:lstStyle/>
          <a:p>
            <a:r>
              <a:rPr lang="en-US" sz="2000" dirty="0">
                <a:solidFill>
                  <a:srgbClr val="007F7F"/>
                </a:solidFill>
              </a:rPr>
              <a:t>So, 30 divides into 1890 </a:t>
            </a:r>
            <a:r>
              <a:rPr lang="en-US" sz="2000" dirty="0">
                <a:solidFill>
                  <a:srgbClr val="FF0000"/>
                </a:solidFill>
              </a:rPr>
              <a:t>63</a:t>
            </a:r>
            <a:r>
              <a:rPr lang="en-US" sz="2000" dirty="0">
                <a:solidFill>
                  <a:srgbClr val="007F7F"/>
                </a:solidFill>
              </a:rPr>
              <a:t> times.	</a:t>
            </a:r>
          </a:p>
        </p:txBody>
      </p:sp>
      <p:sp>
        <p:nvSpPr>
          <p:cNvPr id="19" name="Rectangle 18"/>
          <p:cNvSpPr/>
          <p:nvPr/>
        </p:nvSpPr>
        <p:spPr>
          <a:xfrm>
            <a:off x="3657600" y="4419600"/>
            <a:ext cx="3886200" cy="400110"/>
          </a:xfrm>
          <a:prstGeom prst="rect">
            <a:avLst/>
          </a:prstGeom>
        </p:spPr>
        <p:txBody>
          <a:bodyPr wrap="square">
            <a:spAutoFit/>
          </a:bodyPr>
          <a:lstStyle/>
          <a:p>
            <a:r>
              <a:rPr lang="en-US" sz="2000" dirty="0">
                <a:solidFill>
                  <a:srgbClr val="007F7F"/>
                </a:solidFill>
              </a:rPr>
              <a:t>So, 42 divides into 1890  </a:t>
            </a:r>
            <a:r>
              <a:rPr lang="en-US" sz="2000" dirty="0">
                <a:solidFill>
                  <a:srgbClr val="FF0000"/>
                </a:solidFill>
              </a:rPr>
              <a:t>45</a:t>
            </a:r>
            <a:r>
              <a:rPr lang="en-US" sz="2000" dirty="0">
                <a:solidFill>
                  <a:srgbClr val="007F7F"/>
                </a:solidFill>
              </a:rPr>
              <a:t> times.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84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3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4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44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844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7" grpId="0" animBg="1"/>
      <p:bldP spid="18" grpId="0"/>
      <p:bldP spid="1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p:cNvSpPr>
          <p:nvPr>
            <p:ph idx="1"/>
          </p:nvPr>
        </p:nvSpPr>
        <p:spPr>
          <a:xfrm>
            <a:off x="457200" y="1280160"/>
            <a:ext cx="8229600" cy="2123658"/>
          </a:xfrm>
          <a:prstGeom prst="rect">
            <a:avLst/>
          </a:prstGeom>
        </p:spPr>
        <p:txBody>
          <a:bodyPr>
            <a:spAutoFit/>
          </a:bodyPr>
          <a:lstStyle/>
          <a:p>
            <a:pPr marL="0" indent="3175">
              <a:spcAft>
                <a:spcPts val="1200"/>
              </a:spcAft>
              <a:buFont typeface="Courier New" pitchFamily="49" charset="0"/>
              <a:buNone/>
            </a:pPr>
            <a:r>
              <a:rPr lang="en-US" i="0" dirty="0">
                <a:solidFill>
                  <a:schemeClr val="tx1"/>
                </a:solidFill>
              </a:rPr>
              <a:t>Find the LCM for </a:t>
            </a:r>
            <a:r>
              <a:rPr lang="en-US" i="0" dirty="0">
                <a:solidFill>
                  <a:srgbClr val="0000FF"/>
                </a:solidFill>
              </a:rPr>
              <a:t>12</a:t>
            </a:r>
            <a:r>
              <a:rPr lang="en-US" i="0" dirty="0">
                <a:solidFill>
                  <a:schemeClr val="tx1"/>
                </a:solidFill>
              </a:rPr>
              <a:t>, </a:t>
            </a:r>
            <a:r>
              <a:rPr lang="en-US" i="0" dirty="0">
                <a:solidFill>
                  <a:srgbClr val="0000FF"/>
                </a:solidFill>
              </a:rPr>
              <a:t>18</a:t>
            </a:r>
            <a:r>
              <a:rPr lang="en-US" i="0" dirty="0">
                <a:solidFill>
                  <a:schemeClr val="tx1"/>
                </a:solidFill>
              </a:rPr>
              <a:t>, and </a:t>
            </a:r>
            <a:r>
              <a:rPr lang="en-US" i="0" dirty="0">
                <a:solidFill>
                  <a:srgbClr val="0000FF"/>
                </a:solidFill>
              </a:rPr>
              <a:t>66;</a:t>
            </a:r>
            <a:r>
              <a:rPr lang="en-US" i="0" dirty="0">
                <a:solidFill>
                  <a:schemeClr val="tx1"/>
                </a:solidFill>
              </a:rPr>
              <a:t> and then state how many times each number divides into the LCM.</a:t>
            </a:r>
          </a:p>
          <a:p>
            <a:pPr marL="0" indent="3175">
              <a:spcBef>
                <a:spcPts val="0"/>
              </a:spcBef>
              <a:spcAft>
                <a:spcPts val="1200"/>
              </a:spcAft>
              <a:buFont typeface="Courier New" pitchFamily="49" charset="0"/>
              <a:buNone/>
            </a:pPr>
            <a:r>
              <a:rPr lang="en-US" b="1" i="0" dirty="0">
                <a:solidFill>
                  <a:schemeClr val="tx1"/>
                </a:solidFill>
              </a:rPr>
              <a:t>Solution</a:t>
            </a:r>
          </a:p>
          <a:p>
            <a:pPr indent="3175">
              <a:spcBef>
                <a:spcPts val="0"/>
              </a:spcBef>
              <a:spcAft>
                <a:spcPts val="1200"/>
              </a:spcAft>
            </a:pPr>
            <a:r>
              <a:rPr lang="en-US" dirty="0"/>
              <a:t>Begin by finding the LCM. </a:t>
            </a:r>
            <a:endParaRPr lang="en-US" dirty="0">
              <a:solidFill>
                <a:schemeClr val="tx1"/>
              </a:solidFill>
            </a:endParaRPr>
          </a:p>
        </p:txBody>
      </p:sp>
      <p:sp>
        <p:nvSpPr>
          <p:cNvPr id="19458" name="Rectangle 2"/>
          <p:cNvSpPr>
            <a:spLocks noGrp="1"/>
          </p:cNvSpPr>
          <p:nvPr>
            <p:ph type="title"/>
          </p:nvPr>
        </p:nvSpPr>
        <p:spPr>
          <a:prstGeom prst="rect">
            <a:avLst/>
          </a:prstGeom>
        </p:spPr>
        <p:txBody>
          <a:bodyPr/>
          <a:lstStyle/>
          <a:p>
            <a:r>
              <a:rPr lang="en-US" sz="3200" dirty="0">
                <a:solidFill>
                  <a:schemeClr val="accent2"/>
                </a:solidFill>
              </a:rPr>
              <a:t>Example 7: Finding the Least Common Multiple (LCM)</a:t>
            </a:r>
          </a:p>
        </p:txBody>
      </p:sp>
      <p:graphicFrame>
        <p:nvGraphicFramePr>
          <p:cNvPr id="19460" name="Object 4"/>
          <p:cNvGraphicFramePr>
            <a:graphicFrameLocks noChangeAspect="1"/>
          </p:cNvGraphicFramePr>
          <p:nvPr/>
        </p:nvGraphicFramePr>
        <p:xfrm>
          <a:off x="1371600" y="3835400"/>
          <a:ext cx="368300" cy="279400"/>
        </p:xfrm>
        <a:graphic>
          <a:graphicData uri="http://schemas.openxmlformats.org/presentationml/2006/ole">
            <mc:AlternateContent xmlns:mc="http://schemas.openxmlformats.org/markup-compatibility/2006">
              <mc:Choice xmlns:v="urn:schemas-microsoft-com:vml" Requires="v">
                <p:oleObj spid="_x0000_s19564" name="Equation" r:id="rId3" imgW="368300" imgH="279400" progId="Equation.DSMT4">
                  <p:embed/>
                </p:oleObj>
              </mc:Choice>
              <mc:Fallback>
                <p:oleObj name="Equation" r:id="rId3" imgW="368300" imgH="279400" progId="Equation.DSMT4">
                  <p:embed/>
                  <p:pic>
                    <p:nvPicPr>
                      <p:cNvPr id="0" name="Picture 4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38354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1" name="Object 5"/>
          <p:cNvGraphicFramePr>
            <a:graphicFrameLocks noChangeAspect="1"/>
          </p:cNvGraphicFramePr>
          <p:nvPr/>
        </p:nvGraphicFramePr>
        <p:xfrm>
          <a:off x="1371600" y="4375150"/>
          <a:ext cx="368300" cy="292100"/>
        </p:xfrm>
        <a:graphic>
          <a:graphicData uri="http://schemas.openxmlformats.org/presentationml/2006/ole">
            <mc:AlternateContent xmlns:mc="http://schemas.openxmlformats.org/markup-compatibility/2006">
              <mc:Choice xmlns:v="urn:schemas-microsoft-com:vml" Requires="v">
                <p:oleObj spid="_x0000_s19565" name="Equation" r:id="rId5" imgW="368140" imgH="291973" progId="Equation.DSMT4">
                  <p:embed/>
                </p:oleObj>
              </mc:Choice>
              <mc:Fallback>
                <p:oleObj name="Equation" r:id="rId5" imgW="368140" imgH="291973" progId="Equation.DSMT4">
                  <p:embed/>
                  <p:pic>
                    <p:nvPicPr>
                      <p:cNvPr id="0" name="Picture 4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71600" y="437515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2" name="Object 6"/>
          <p:cNvGraphicFramePr>
            <a:graphicFrameLocks noChangeAspect="1"/>
          </p:cNvGraphicFramePr>
          <p:nvPr/>
        </p:nvGraphicFramePr>
        <p:xfrm>
          <a:off x="1371600" y="4927600"/>
          <a:ext cx="381000" cy="292100"/>
        </p:xfrm>
        <a:graphic>
          <a:graphicData uri="http://schemas.openxmlformats.org/presentationml/2006/ole">
            <mc:AlternateContent xmlns:mc="http://schemas.openxmlformats.org/markup-compatibility/2006">
              <mc:Choice xmlns:v="urn:schemas-microsoft-com:vml" Requires="v">
                <p:oleObj spid="_x0000_s19566" name="Equation" r:id="rId7" imgW="380835" imgH="291973" progId="Equation.DSMT4">
                  <p:embed/>
                </p:oleObj>
              </mc:Choice>
              <mc:Fallback>
                <p:oleObj name="Equation" r:id="rId7" imgW="380835" imgH="291973" progId="Equation.DSMT4">
                  <p:embed/>
                  <p:pic>
                    <p:nvPicPr>
                      <p:cNvPr id="0" name="Picture 4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71600" y="49276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3" name="Object 7"/>
          <p:cNvGraphicFramePr>
            <a:graphicFrameLocks noChangeAspect="1"/>
          </p:cNvGraphicFramePr>
          <p:nvPr/>
        </p:nvGraphicFramePr>
        <p:xfrm>
          <a:off x="3403600" y="4298950"/>
          <a:ext cx="635000" cy="298450"/>
        </p:xfrm>
        <a:graphic>
          <a:graphicData uri="http://schemas.openxmlformats.org/presentationml/2006/ole">
            <mc:AlternateContent xmlns:mc="http://schemas.openxmlformats.org/markup-compatibility/2006">
              <mc:Choice xmlns:v="urn:schemas-microsoft-com:vml" Requires="v">
                <p:oleObj spid="_x0000_s19567" name="Equation" r:id="rId9" imgW="634725" imgH="291973" progId="Equation.DSMT4">
                  <p:embed/>
                </p:oleObj>
              </mc:Choice>
              <mc:Fallback>
                <p:oleObj name="Equation" r:id="rId9" imgW="634725" imgH="291973" progId="Equation.DSMT4">
                  <p:embed/>
                  <p:pic>
                    <p:nvPicPr>
                      <p:cNvPr id="0" name="Picture 5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03600" y="4298950"/>
                        <a:ext cx="635000" cy="29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4" name="Object 8"/>
          <p:cNvGraphicFramePr>
            <a:graphicFrameLocks noChangeAspect="1"/>
          </p:cNvGraphicFramePr>
          <p:nvPr/>
        </p:nvGraphicFramePr>
        <p:xfrm>
          <a:off x="2971800" y="3743325"/>
          <a:ext cx="381000" cy="1562100"/>
        </p:xfrm>
        <a:graphic>
          <a:graphicData uri="http://schemas.openxmlformats.org/presentationml/2006/ole">
            <mc:AlternateContent xmlns:mc="http://schemas.openxmlformats.org/markup-compatibility/2006">
              <mc:Choice xmlns:v="urn:schemas-microsoft-com:vml" Requires="v">
                <p:oleObj spid="_x0000_s19568" name="Equation" r:id="rId11" imgW="381000" imgH="1562100" progId="Equation.DSMT4">
                  <p:embed/>
                </p:oleObj>
              </mc:Choice>
              <mc:Fallback>
                <p:oleObj name="Equation" r:id="rId11" imgW="381000" imgH="1562100" progId="Equation.DSMT4">
                  <p:embed/>
                  <p:pic>
                    <p:nvPicPr>
                      <p:cNvPr id="0" name="Picture 5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71800" y="3743325"/>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5" name="Object 9"/>
          <p:cNvGraphicFramePr>
            <a:graphicFrameLocks noChangeAspect="1"/>
          </p:cNvGraphicFramePr>
          <p:nvPr/>
        </p:nvGraphicFramePr>
        <p:xfrm>
          <a:off x="1793875" y="3848100"/>
          <a:ext cx="1117600" cy="292100"/>
        </p:xfrm>
        <a:graphic>
          <a:graphicData uri="http://schemas.openxmlformats.org/presentationml/2006/ole">
            <mc:AlternateContent xmlns:mc="http://schemas.openxmlformats.org/markup-compatibility/2006">
              <mc:Choice xmlns:v="urn:schemas-microsoft-com:vml" Requires="v">
                <p:oleObj spid="_x0000_s19569" name="Equation" r:id="rId13" imgW="1117440" imgH="291960" progId="Equation.DSMT4">
                  <p:embed/>
                </p:oleObj>
              </mc:Choice>
              <mc:Fallback>
                <p:oleObj name="Equation" r:id="rId13" imgW="1117440" imgH="291960" progId="Equation.DSMT4">
                  <p:embed/>
                  <p:pic>
                    <p:nvPicPr>
                      <p:cNvPr id="0" name="Picture 5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793875" y="38481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6" name="Object 10"/>
          <p:cNvGraphicFramePr>
            <a:graphicFrameLocks noChangeAspect="1"/>
          </p:cNvGraphicFramePr>
          <p:nvPr/>
        </p:nvGraphicFramePr>
        <p:xfrm>
          <a:off x="1803400" y="4394200"/>
          <a:ext cx="1117600" cy="292100"/>
        </p:xfrm>
        <a:graphic>
          <a:graphicData uri="http://schemas.openxmlformats.org/presentationml/2006/ole">
            <mc:AlternateContent xmlns:mc="http://schemas.openxmlformats.org/markup-compatibility/2006">
              <mc:Choice xmlns:v="urn:schemas-microsoft-com:vml" Requires="v">
                <p:oleObj spid="_x0000_s19570" name="Equation" r:id="rId15" imgW="1117440" imgH="291960" progId="Equation.DSMT4">
                  <p:embed/>
                </p:oleObj>
              </mc:Choice>
              <mc:Fallback>
                <p:oleObj name="Equation" r:id="rId15" imgW="1117440" imgH="291960" progId="Equation.DSMT4">
                  <p:embed/>
                  <p:pic>
                    <p:nvPicPr>
                      <p:cNvPr id="0" name="Picture 5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803400" y="43942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7" name="Object 11"/>
          <p:cNvGraphicFramePr>
            <a:graphicFrameLocks noChangeAspect="1"/>
          </p:cNvGraphicFramePr>
          <p:nvPr>
            <p:extLst>
              <p:ext uri="{D42A27DB-BD31-4B8C-83A1-F6EECF244321}">
                <p14:modId xmlns:p14="http://schemas.microsoft.com/office/powerpoint/2010/main" val="3795636522"/>
              </p:ext>
            </p:extLst>
          </p:nvPr>
        </p:nvGraphicFramePr>
        <p:xfrm>
          <a:off x="1806575" y="4927600"/>
          <a:ext cx="1270000" cy="292100"/>
        </p:xfrm>
        <a:graphic>
          <a:graphicData uri="http://schemas.openxmlformats.org/presentationml/2006/ole">
            <mc:AlternateContent xmlns:mc="http://schemas.openxmlformats.org/markup-compatibility/2006">
              <mc:Choice xmlns:v="urn:schemas-microsoft-com:vml" Requires="v">
                <p:oleObj spid="_x0000_s19571" name="Equation" r:id="rId17" imgW="1269720" imgH="291960" progId="Equation.DSMT4">
                  <p:embed/>
                </p:oleObj>
              </mc:Choice>
              <mc:Fallback>
                <p:oleObj name="Equation" r:id="rId17" imgW="1269720" imgH="291960" progId="Equation.DSMT4">
                  <p:embed/>
                  <p:pic>
                    <p:nvPicPr>
                      <p:cNvPr id="0" name="Picture 54"/>
                      <p:cNvPicPr>
                        <a:picLocks noChangeAspect="1" noChangeArrowheads="1"/>
                      </p:cNvPicPr>
                      <p:nvPr/>
                    </p:nvPicPr>
                    <p:blipFill>
                      <a:blip r:embed="rId18"/>
                      <a:srcRect/>
                      <a:stretch>
                        <a:fillRect/>
                      </a:stretch>
                    </p:blipFill>
                    <p:spPr bwMode="auto">
                      <a:xfrm>
                        <a:off x="1806575" y="4927600"/>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8" name="Object 12"/>
          <p:cNvGraphicFramePr>
            <a:graphicFrameLocks noChangeAspect="1"/>
          </p:cNvGraphicFramePr>
          <p:nvPr>
            <p:extLst>
              <p:ext uri="{D42A27DB-BD31-4B8C-83A1-F6EECF244321}">
                <p14:modId xmlns:p14="http://schemas.microsoft.com/office/powerpoint/2010/main" val="78881980"/>
              </p:ext>
            </p:extLst>
          </p:nvPr>
        </p:nvGraphicFramePr>
        <p:xfrm>
          <a:off x="4038600" y="4305300"/>
          <a:ext cx="1905000" cy="292100"/>
        </p:xfrm>
        <a:graphic>
          <a:graphicData uri="http://schemas.openxmlformats.org/presentationml/2006/ole">
            <mc:AlternateContent xmlns:mc="http://schemas.openxmlformats.org/markup-compatibility/2006">
              <mc:Choice xmlns:v="urn:schemas-microsoft-com:vml" Requires="v">
                <p:oleObj spid="_x0000_s19572" name="Equation" r:id="rId19" imgW="1904760" imgH="291960" progId="Equation.DSMT4">
                  <p:embed/>
                </p:oleObj>
              </mc:Choice>
              <mc:Fallback>
                <p:oleObj name="Equation" r:id="rId19" imgW="1904760" imgH="291960" progId="Equation.DSMT4">
                  <p:embed/>
                  <p:pic>
                    <p:nvPicPr>
                      <p:cNvPr id="0" name="Picture 55"/>
                      <p:cNvPicPr>
                        <a:picLocks noChangeAspect="1" noChangeArrowheads="1"/>
                      </p:cNvPicPr>
                      <p:nvPr/>
                    </p:nvPicPr>
                    <p:blipFill>
                      <a:blip r:embed="rId20"/>
                      <a:srcRect/>
                      <a:stretch>
                        <a:fillRect/>
                      </a:stretch>
                    </p:blipFill>
                    <p:spPr bwMode="auto">
                      <a:xfrm>
                        <a:off x="4038600" y="4305300"/>
                        <a:ext cx="190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9" name="Object 13"/>
          <p:cNvGraphicFramePr>
            <a:graphicFrameLocks noChangeAspect="1"/>
          </p:cNvGraphicFramePr>
          <p:nvPr/>
        </p:nvGraphicFramePr>
        <p:xfrm>
          <a:off x="6019800" y="4318000"/>
          <a:ext cx="838200" cy="292100"/>
        </p:xfrm>
        <a:graphic>
          <a:graphicData uri="http://schemas.openxmlformats.org/presentationml/2006/ole">
            <mc:AlternateContent xmlns:mc="http://schemas.openxmlformats.org/markup-compatibility/2006">
              <mc:Choice xmlns:v="urn:schemas-microsoft-com:vml" Requires="v">
                <p:oleObj spid="_x0000_s19573" name="Equation" r:id="rId21" imgW="838080" imgH="291960" progId="Equation.DSMT4">
                  <p:embed/>
                </p:oleObj>
              </mc:Choice>
              <mc:Fallback>
                <p:oleObj name="Equation" r:id="rId21" imgW="838080" imgH="291960" progId="Equation.DSMT4">
                  <p:embed/>
                  <p:pic>
                    <p:nvPicPr>
                      <p:cNvPr id="0" name="Picture 56"/>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019800" y="4318000"/>
                        <a:ext cx="83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6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46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46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46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46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46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946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946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94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p:cNvSpPr>
          <p:nvPr>
            <p:ph idx="1"/>
          </p:nvPr>
        </p:nvSpPr>
        <p:spPr>
          <a:xfrm>
            <a:off x="457200" y="1280160"/>
            <a:ext cx="8229600" cy="954107"/>
          </a:xfrm>
          <a:prstGeom prst="rect">
            <a:avLst/>
          </a:prstGeom>
        </p:spPr>
        <p:txBody>
          <a:bodyPr>
            <a:spAutoFit/>
          </a:bodyPr>
          <a:lstStyle/>
          <a:p>
            <a:pPr indent="3175">
              <a:spcBef>
                <a:spcPts val="0"/>
              </a:spcBef>
              <a:spcAft>
                <a:spcPts val="1200"/>
              </a:spcAft>
            </a:pPr>
            <a:r>
              <a:rPr lang="en-US" dirty="0"/>
              <a:t>Now determine how many times each number divides into the LCM. </a:t>
            </a:r>
            <a:endParaRPr lang="en-US" dirty="0">
              <a:solidFill>
                <a:schemeClr val="tx1"/>
              </a:solidFill>
            </a:endParaRPr>
          </a:p>
        </p:txBody>
      </p:sp>
      <p:sp>
        <p:nvSpPr>
          <p:cNvPr id="19458" name="Rectangle 2"/>
          <p:cNvSpPr>
            <a:spLocks noGrp="1"/>
          </p:cNvSpPr>
          <p:nvPr>
            <p:ph type="title"/>
          </p:nvPr>
        </p:nvSpPr>
        <p:spPr>
          <a:prstGeom prst="rect">
            <a:avLst/>
          </a:prstGeom>
        </p:spPr>
        <p:txBody>
          <a:bodyPr/>
          <a:lstStyle/>
          <a:p>
            <a:r>
              <a:rPr lang="en-US" sz="3200" dirty="0">
                <a:solidFill>
                  <a:schemeClr val="accent2"/>
                </a:solidFill>
              </a:rPr>
              <a:t>Example 7: Finding the Least Common Multiple (LCM) (cont.)</a:t>
            </a:r>
          </a:p>
        </p:txBody>
      </p:sp>
      <p:graphicFrame>
        <p:nvGraphicFramePr>
          <p:cNvPr id="19471" name="Object 15"/>
          <p:cNvGraphicFramePr>
            <a:graphicFrameLocks noChangeAspect="1"/>
          </p:cNvGraphicFramePr>
          <p:nvPr/>
        </p:nvGraphicFramePr>
        <p:xfrm>
          <a:off x="1066800" y="2438400"/>
          <a:ext cx="558800" cy="292100"/>
        </p:xfrm>
        <a:graphic>
          <a:graphicData uri="http://schemas.openxmlformats.org/presentationml/2006/ole">
            <mc:AlternateContent xmlns:mc="http://schemas.openxmlformats.org/markup-compatibility/2006">
              <mc:Choice xmlns:v="urn:schemas-microsoft-com:vml" Requires="v">
                <p:oleObj spid="_x0000_s27709" name="Equation" r:id="rId3" imgW="558720" imgH="291960" progId="Equation.DSMT4">
                  <p:embed/>
                </p:oleObj>
              </mc:Choice>
              <mc:Fallback>
                <p:oleObj name="Equation" r:id="rId3" imgW="558720" imgH="291960" progId="Equation.DSMT4">
                  <p:embed/>
                  <p:pic>
                    <p:nvPicPr>
                      <p:cNvPr id="0"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24384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2" name="Object 16"/>
          <p:cNvGraphicFramePr>
            <a:graphicFrameLocks noChangeAspect="1"/>
          </p:cNvGraphicFramePr>
          <p:nvPr/>
        </p:nvGraphicFramePr>
        <p:xfrm>
          <a:off x="1676400" y="2438400"/>
          <a:ext cx="1930400" cy="292100"/>
        </p:xfrm>
        <a:graphic>
          <a:graphicData uri="http://schemas.openxmlformats.org/presentationml/2006/ole">
            <mc:AlternateContent xmlns:mc="http://schemas.openxmlformats.org/markup-compatibility/2006">
              <mc:Choice xmlns:v="urn:schemas-microsoft-com:vml" Requires="v">
                <p:oleObj spid="_x0000_s27710" name="Equation" r:id="rId5" imgW="1930320" imgH="291960" progId="Equation.DSMT4">
                  <p:embed/>
                </p:oleObj>
              </mc:Choice>
              <mc:Fallback>
                <p:oleObj name="Equation" r:id="rId5" imgW="1930320" imgH="29196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6400" y="2438400"/>
                        <a:ext cx="193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3" name="Object 17"/>
          <p:cNvGraphicFramePr>
            <a:graphicFrameLocks noChangeAspect="1"/>
          </p:cNvGraphicFramePr>
          <p:nvPr/>
        </p:nvGraphicFramePr>
        <p:xfrm>
          <a:off x="3676650" y="2362200"/>
          <a:ext cx="2374900" cy="469900"/>
        </p:xfrm>
        <a:graphic>
          <a:graphicData uri="http://schemas.openxmlformats.org/presentationml/2006/ole">
            <mc:AlternateContent xmlns:mc="http://schemas.openxmlformats.org/markup-compatibility/2006">
              <mc:Choice xmlns:v="urn:schemas-microsoft-com:vml" Requires="v">
                <p:oleObj spid="_x0000_s27711" name="Equation" r:id="rId7" imgW="2374560" imgH="469800" progId="Equation.DSMT4">
                  <p:embed/>
                </p:oleObj>
              </mc:Choice>
              <mc:Fallback>
                <p:oleObj name="Equation" r:id="rId7" imgW="2374560" imgH="469800"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76650" y="2362200"/>
                        <a:ext cx="237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4" name="Object 18"/>
          <p:cNvGraphicFramePr>
            <a:graphicFrameLocks noChangeAspect="1"/>
          </p:cNvGraphicFramePr>
          <p:nvPr/>
        </p:nvGraphicFramePr>
        <p:xfrm>
          <a:off x="3676650" y="3086100"/>
          <a:ext cx="2095500" cy="381000"/>
        </p:xfrm>
        <a:graphic>
          <a:graphicData uri="http://schemas.openxmlformats.org/presentationml/2006/ole">
            <mc:AlternateContent xmlns:mc="http://schemas.openxmlformats.org/markup-compatibility/2006">
              <mc:Choice xmlns:v="urn:schemas-microsoft-com:vml" Requires="v">
                <p:oleObj spid="_x0000_s27712" name="Equation" r:id="rId9" imgW="2095200" imgH="380880" progId="Equation.DSMT4">
                  <p:embed/>
                </p:oleObj>
              </mc:Choice>
              <mc:Fallback>
                <p:oleObj name="Equation" r:id="rId9" imgW="2095200" imgH="380880" progId="Equation.DSMT4">
                  <p:embed/>
                  <p:pic>
                    <p:nvPicPr>
                      <p:cNvPr id="0" name="Picture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76650" y="3086100"/>
                        <a:ext cx="2095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4" name="Object 16"/>
          <p:cNvGraphicFramePr>
            <a:graphicFrameLocks noChangeAspect="1"/>
          </p:cNvGraphicFramePr>
          <p:nvPr/>
        </p:nvGraphicFramePr>
        <p:xfrm>
          <a:off x="1066800" y="4267200"/>
          <a:ext cx="558800" cy="292100"/>
        </p:xfrm>
        <a:graphic>
          <a:graphicData uri="http://schemas.openxmlformats.org/presentationml/2006/ole">
            <mc:AlternateContent xmlns:mc="http://schemas.openxmlformats.org/markup-compatibility/2006">
              <mc:Choice xmlns:v="urn:schemas-microsoft-com:vml" Requires="v">
                <p:oleObj spid="_x0000_s27713" name="Equation" r:id="rId11" imgW="558720" imgH="291960" progId="Equation.DSMT4">
                  <p:embed/>
                </p:oleObj>
              </mc:Choice>
              <mc:Fallback>
                <p:oleObj name="Equation" r:id="rId11" imgW="558720" imgH="291960" progId="Equation.DSMT4">
                  <p:embed/>
                  <p:pic>
                    <p:nvPicPr>
                      <p:cNvPr id="0" name="Picture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66800" y="42672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5" name="Object 17"/>
          <p:cNvGraphicFramePr>
            <a:graphicFrameLocks noChangeAspect="1"/>
          </p:cNvGraphicFramePr>
          <p:nvPr/>
        </p:nvGraphicFramePr>
        <p:xfrm>
          <a:off x="1676400" y="4267200"/>
          <a:ext cx="1930400" cy="292100"/>
        </p:xfrm>
        <a:graphic>
          <a:graphicData uri="http://schemas.openxmlformats.org/presentationml/2006/ole">
            <mc:AlternateContent xmlns:mc="http://schemas.openxmlformats.org/markup-compatibility/2006">
              <mc:Choice xmlns:v="urn:schemas-microsoft-com:vml" Requires="v">
                <p:oleObj spid="_x0000_s27714" name="Equation" r:id="rId13" imgW="1930320" imgH="291960" progId="Equation.DSMT4">
                  <p:embed/>
                </p:oleObj>
              </mc:Choice>
              <mc:Fallback>
                <p:oleObj name="Equation" r:id="rId13" imgW="1930320" imgH="291960" progId="Equation.DSMT4">
                  <p:embed/>
                  <p:pic>
                    <p:nvPicPr>
                      <p:cNvPr id="0" name="Picture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676400" y="4267200"/>
                        <a:ext cx="193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6" name="Object 18"/>
          <p:cNvGraphicFramePr>
            <a:graphicFrameLocks noChangeAspect="1"/>
          </p:cNvGraphicFramePr>
          <p:nvPr/>
        </p:nvGraphicFramePr>
        <p:xfrm>
          <a:off x="3676650" y="4191000"/>
          <a:ext cx="2374900" cy="469900"/>
        </p:xfrm>
        <a:graphic>
          <a:graphicData uri="http://schemas.openxmlformats.org/presentationml/2006/ole">
            <mc:AlternateContent xmlns:mc="http://schemas.openxmlformats.org/markup-compatibility/2006">
              <mc:Choice xmlns:v="urn:schemas-microsoft-com:vml" Requires="v">
                <p:oleObj spid="_x0000_s27715" name="Equation" r:id="rId15" imgW="2374560" imgH="469800" progId="Equation.DSMT4">
                  <p:embed/>
                </p:oleObj>
              </mc:Choice>
              <mc:Fallback>
                <p:oleObj name="Equation" r:id="rId15" imgW="2374560" imgH="469800" progId="Equation.DSMT4">
                  <p:embed/>
                  <p:pic>
                    <p:nvPicPr>
                      <p:cNvPr id="0" name="Picture 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676650" y="4191000"/>
                        <a:ext cx="237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7" name="Object 19"/>
          <p:cNvGraphicFramePr>
            <a:graphicFrameLocks noChangeAspect="1"/>
          </p:cNvGraphicFramePr>
          <p:nvPr/>
        </p:nvGraphicFramePr>
        <p:xfrm>
          <a:off x="3676650" y="4953000"/>
          <a:ext cx="2095500" cy="381000"/>
        </p:xfrm>
        <a:graphic>
          <a:graphicData uri="http://schemas.openxmlformats.org/presentationml/2006/ole">
            <mc:AlternateContent xmlns:mc="http://schemas.openxmlformats.org/markup-compatibility/2006">
              <mc:Choice xmlns:v="urn:schemas-microsoft-com:vml" Requires="v">
                <p:oleObj spid="_x0000_s27716" name="Equation" r:id="rId17" imgW="2095200" imgH="380880" progId="Equation.DSMT4">
                  <p:embed/>
                </p:oleObj>
              </mc:Choice>
              <mc:Fallback>
                <p:oleObj name="Equation" r:id="rId17" imgW="2095200" imgH="380880" progId="Equation.DSMT4">
                  <p:embed/>
                  <p:pic>
                    <p:nvPicPr>
                      <p:cNvPr id="0" name="Picture 1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676650" y="4953000"/>
                        <a:ext cx="2095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Left Brace 11"/>
          <p:cNvSpPr/>
          <p:nvPr/>
        </p:nvSpPr>
        <p:spPr>
          <a:xfrm rot="16200000">
            <a:off x="4333875" y="25146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Left Brace 12"/>
          <p:cNvSpPr/>
          <p:nvPr/>
        </p:nvSpPr>
        <p:spPr>
          <a:xfrm rot="16200000">
            <a:off x="5448300" y="2590800"/>
            <a:ext cx="266700" cy="5715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Left Brace 13"/>
          <p:cNvSpPr/>
          <p:nvPr/>
        </p:nvSpPr>
        <p:spPr>
          <a:xfrm rot="16200000">
            <a:off x="4343400" y="4343401"/>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Left Brace 14"/>
          <p:cNvSpPr/>
          <p:nvPr/>
        </p:nvSpPr>
        <p:spPr>
          <a:xfrm rot="16200000">
            <a:off x="5457825" y="4419601"/>
            <a:ext cx="266700" cy="5715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Rectangle 15"/>
          <p:cNvSpPr/>
          <p:nvPr/>
        </p:nvSpPr>
        <p:spPr>
          <a:xfrm>
            <a:off x="3657600" y="3505200"/>
            <a:ext cx="3877985" cy="400110"/>
          </a:xfrm>
          <a:prstGeom prst="rect">
            <a:avLst/>
          </a:prstGeom>
        </p:spPr>
        <p:txBody>
          <a:bodyPr wrap="none">
            <a:spAutoFit/>
          </a:bodyPr>
          <a:lstStyle/>
          <a:p>
            <a:r>
              <a:rPr lang="en-US" sz="2000" dirty="0">
                <a:solidFill>
                  <a:srgbClr val="007F7F"/>
                </a:solidFill>
              </a:rPr>
              <a:t>So, 12 divides into 396 </a:t>
            </a:r>
            <a:r>
              <a:rPr lang="en-US" sz="2000" dirty="0">
                <a:solidFill>
                  <a:srgbClr val="FF0000"/>
                </a:solidFill>
              </a:rPr>
              <a:t>33</a:t>
            </a:r>
            <a:r>
              <a:rPr lang="en-US" sz="2000" dirty="0">
                <a:solidFill>
                  <a:srgbClr val="007F7F"/>
                </a:solidFill>
              </a:rPr>
              <a:t> times.	</a:t>
            </a:r>
          </a:p>
        </p:txBody>
      </p:sp>
      <p:sp>
        <p:nvSpPr>
          <p:cNvPr id="17" name="Rectangle 16"/>
          <p:cNvSpPr/>
          <p:nvPr/>
        </p:nvSpPr>
        <p:spPr>
          <a:xfrm>
            <a:off x="3657600" y="5410200"/>
            <a:ext cx="3877985" cy="400110"/>
          </a:xfrm>
          <a:prstGeom prst="rect">
            <a:avLst/>
          </a:prstGeom>
        </p:spPr>
        <p:txBody>
          <a:bodyPr wrap="none">
            <a:spAutoFit/>
          </a:bodyPr>
          <a:lstStyle/>
          <a:p>
            <a:r>
              <a:rPr lang="en-US" sz="2000" dirty="0">
                <a:solidFill>
                  <a:srgbClr val="007F7F"/>
                </a:solidFill>
              </a:rPr>
              <a:t>So, 18 divides into 396 </a:t>
            </a:r>
            <a:r>
              <a:rPr lang="en-US" sz="2000" dirty="0">
                <a:solidFill>
                  <a:srgbClr val="FF0000"/>
                </a:solidFill>
              </a:rPr>
              <a:t>22</a:t>
            </a:r>
            <a:r>
              <a:rPr lang="en-US" sz="2000" dirty="0">
                <a:solidFill>
                  <a:srgbClr val="007F7F"/>
                </a:solidFill>
              </a:rPr>
              <a:t> times.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7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947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766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766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766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766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P spid="16" grpId="0"/>
      <p:bldP spid="1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dirty="0">
                <a:solidFill>
                  <a:schemeClr val="accent2"/>
                </a:solidFill>
              </a:rPr>
              <a:t>Example 7: Finding the Least Common Multiple (LCM</a:t>
            </a:r>
            <a:r>
              <a:rPr lang="en-US" dirty="0" smtClean="0">
                <a:solidFill>
                  <a:schemeClr val="accent2"/>
                </a:solidFill>
              </a:rPr>
              <a:t>) (</a:t>
            </a:r>
            <a:r>
              <a:rPr lang="en-US" sz="3200" dirty="0">
                <a:solidFill>
                  <a:schemeClr val="accent2"/>
                </a:solidFill>
              </a:rPr>
              <a:t>cont.)</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20487" name="Object 7"/>
          <p:cNvGraphicFramePr>
            <a:graphicFrameLocks noChangeAspect="1"/>
          </p:cNvGraphicFramePr>
          <p:nvPr/>
        </p:nvGraphicFramePr>
        <p:xfrm>
          <a:off x="2286000" y="1600200"/>
          <a:ext cx="558800" cy="292100"/>
        </p:xfrm>
        <a:graphic>
          <a:graphicData uri="http://schemas.openxmlformats.org/presentationml/2006/ole">
            <mc:AlternateContent xmlns:mc="http://schemas.openxmlformats.org/markup-compatibility/2006">
              <mc:Choice xmlns:v="urn:schemas-microsoft-com:vml" Requires="v">
                <p:oleObj spid="_x0000_s20536" name="Equation" r:id="rId3" imgW="558720" imgH="291960" progId="Equation.DSMT4">
                  <p:embed/>
                </p:oleObj>
              </mc:Choice>
              <mc:Fallback>
                <p:oleObj name="Equation" r:id="rId3" imgW="558720" imgH="291960" progId="Equation.DSMT4">
                  <p:embed/>
                  <p:pic>
                    <p:nvPicPr>
                      <p:cNvPr id="0" name="Picture 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16002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8" name="Object 8"/>
          <p:cNvGraphicFramePr>
            <a:graphicFrameLocks noChangeAspect="1"/>
          </p:cNvGraphicFramePr>
          <p:nvPr/>
        </p:nvGraphicFramePr>
        <p:xfrm>
          <a:off x="2895600" y="1600200"/>
          <a:ext cx="1930400" cy="292100"/>
        </p:xfrm>
        <a:graphic>
          <a:graphicData uri="http://schemas.openxmlformats.org/presentationml/2006/ole">
            <mc:AlternateContent xmlns:mc="http://schemas.openxmlformats.org/markup-compatibility/2006">
              <mc:Choice xmlns:v="urn:schemas-microsoft-com:vml" Requires="v">
                <p:oleObj spid="_x0000_s20537" name="Equation" r:id="rId5" imgW="1930320" imgH="291960" progId="Equation.DSMT4">
                  <p:embed/>
                </p:oleObj>
              </mc:Choice>
              <mc:Fallback>
                <p:oleObj name="Equation" r:id="rId5" imgW="1930320" imgH="291960" progId="Equation.DSMT4">
                  <p:embed/>
                  <p:pic>
                    <p:nvPicPr>
                      <p:cNvPr id="0" name="Picture 3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95600" y="1600200"/>
                        <a:ext cx="193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9" name="Object 9"/>
          <p:cNvGraphicFramePr>
            <a:graphicFrameLocks noChangeAspect="1"/>
          </p:cNvGraphicFramePr>
          <p:nvPr/>
        </p:nvGraphicFramePr>
        <p:xfrm>
          <a:off x="4895850" y="1524000"/>
          <a:ext cx="2374900" cy="469900"/>
        </p:xfrm>
        <a:graphic>
          <a:graphicData uri="http://schemas.openxmlformats.org/presentationml/2006/ole">
            <mc:AlternateContent xmlns:mc="http://schemas.openxmlformats.org/markup-compatibility/2006">
              <mc:Choice xmlns:v="urn:schemas-microsoft-com:vml" Requires="v">
                <p:oleObj spid="_x0000_s20538" name="Equation" r:id="rId7" imgW="2374560" imgH="469800" progId="Equation.DSMT4">
                  <p:embed/>
                </p:oleObj>
              </mc:Choice>
              <mc:Fallback>
                <p:oleObj name="Equation" r:id="rId7" imgW="2374560" imgH="469800" progId="Equation.DSMT4">
                  <p:embed/>
                  <p:pic>
                    <p:nvPicPr>
                      <p:cNvPr id="0" name="Picture 3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95850" y="1524000"/>
                        <a:ext cx="237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90" name="Object 10"/>
          <p:cNvGraphicFramePr>
            <a:graphicFrameLocks noChangeAspect="1"/>
          </p:cNvGraphicFramePr>
          <p:nvPr/>
        </p:nvGraphicFramePr>
        <p:xfrm>
          <a:off x="4889500" y="2286000"/>
          <a:ext cx="2057400" cy="381000"/>
        </p:xfrm>
        <a:graphic>
          <a:graphicData uri="http://schemas.openxmlformats.org/presentationml/2006/ole">
            <mc:AlternateContent xmlns:mc="http://schemas.openxmlformats.org/markup-compatibility/2006">
              <mc:Choice xmlns:v="urn:schemas-microsoft-com:vml" Requires="v">
                <p:oleObj spid="_x0000_s20539" name="Equation" r:id="rId9" imgW="2057400" imgH="380880" progId="Equation.DSMT4">
                  <p:embed/>
                </p:oleObj>
              </mc:Choice>
              <mc:Fallback>
                <p:oleObj name="Equation" r:id="rId9" imgW="2057400" imgH="380880" progId="Equation.DSMT4">
                  <p:embed/>
                  <p:pic>
                    <p:nvPicPr>
                      <p:cNvPr id="0" name="Picture 3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89500" y="2286000"/>
                        <a:ext cx="2057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Left Brace 8"/>
          <p:cNvSpPr/>
          <p:nvPr/>
        </p:nvSpPr>
        <p:spPr>
          <a:xfrm rot="16200000">
            <a:off x="5629275" y="16764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Left Brace 9"/>
          <p:cNvSpPr/>
          <p:nvPr/>
        </p:nvSpPr>
        <p:spPr>
          <a:xfrm rot="16200000">
            <a:off x="6743700" y="1819275"/>
            <a:ext cx="266700" cy="43815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Rectangle 10"/>
          <p:cNvSpPr/>
          <p:nvPr/>
        </p:nvSpPr>
        <p:spPr>
          <a:xfrm>
            <a:off x="3657600" y="2971800"/>
            <a:ext cx="3877985" cy="400110"/>
          </a:xfrm>
          <a:prstGeom prst="rect">
            <a:avLst/>
          </a:prstGeom>
        </p:spPr>
        <p:txBody>
          <a:bodyPr wrap="none">
            <a:spAutoFit/>
          </a:bodyPr>
          <a:lstStyle/>
          <a:p>
            <a:r>
              <a:rPr lang="en-US" sz="2000" dirty="0">
                <a:solidFill>
                  <a:srgbClr val="007F7F"/>
                </a:solidFill>
              </a:rPr>
              <a:t>So, 66 divides into 396 </a:t>
            </a:r>
            <a:r>
              <a:rPr lang="en-US" sz="2000" dirty="0">
                <a:solidFill>
                  <a:srgbClr val="FF0000"/>
                </a:solidFill>
              </a:rPr>
              <a:t>6</a:t>
            </a:r>
            <a:r>
              <a:rPr lang="en-US" sz="2000" dirty="0">
                <a:solidFill>
                  <a:srgbClr val="007F7F"/>
                </a:solidFill>
              </a:rPr>
              <a:t> times.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4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3276600" y="3724930"/>
            <a:ext cx="5867400" cy="523220"/>
          </a:xfrm>
          <a:prstGeom prst="rect">
            <a:avLst/>
          </a:prstGeom>
          <a:noFill/>
        </p:spPr>
        <p:txBody>
          <a:bodyPr wrap="square" rtlCol="0">
            <a:spAutoFit/>
          </a:bodyPr>
          <a:lstStyle/>
          <a:p>
            <a:r>
              <a:rPr lang="en-US" sz="2800" dirty="0"/>
              <a:t>LCM = ______________ = 3150</a:t>
            </a:r>
          </a:p>
        </p:txBody>
      </p:sp>
      <p:sp>
        <p:nvSpPr>
          <p:cNvPr id="2" name="Title 1"/>
          <p:cNvSpPr>
            <a:spLocks noGrp="1"/>
          </p:cNvSpPr>
          <p:nvPr>
            <p:ph type="title"/>
          </p:nvPr>
        </p:nvSpPr>
        <p:spPr/>
        <p:txBody>
          <a:bodyPr/>
          <a:lstStyle/>
          <a:p>
            <a:r>
              <a:rPr lang="en-US" dirty="0"/>
              <a:t>Completion Example 8: Finding the Least Common Multiple (LCM) </a:t>
            </a:r>
          </a:p>
        </p:txBody>
      </p:sp>
      <p:sp>
        <p:nvSpPr>
          <p:cNvPr id="3" name="Content Placeholder 2"/>
          <p:cNvSpPr>
            <a:spLocks noGrp="1"/>
          </p:cNvSpPr>
          <p:nvPr>
            <p:ph idx="1"/>
          </p:nvPr>
        </p:nvSpPr>
        <p:spPr/>
        <p:txBody>
          <a:bodyPr/>
          <a:lstStyle/>
          <a:p>
            <a:r>
              <a:rPr lang="en-US" dirty="0"/>
              <a:t>Find the LCM of </a:t>
            </a:r>
            <a:r>
              <a:rPr lang="en-US" dirty="0">
                <a:solidFill>
                  <a:srgbClr val="0000FF"/>
                </a:solidFill>
              </a:rPr>
              <a:t>30</a:t>
            </a:r>
            <a:r>
              <a:rPr lang="en-US" dirty="0"/>
              <a:t>, </a:t>
            </a:r>
            <a:r>
              <a:rPr lang="en-US" dirty="0">
                <a:solidFill>
                  <a:srgbClr val="0000FF"/>
                </a:solidFill>
              </a:rPr>
              <a:t>50</a:t>
            </a:r>
            <a:r>
              <a:rPr lang="en-US" dirty="0"/>
              <a:t>, and </a:t>
            </a:r>
            <a:r>
              <a:rPr lang="en-US" dirty="0">
                <a:solidFill>
                  <a:srgbClr val="0000FF"/>
                </a:solidFill>
              </a:rPr>
              <a:t>63</a:t>
            </a:r>
            <a:r>
              <a:rPr lang="en-US" dirty="0"/>
              <a:t>; then state how many times each number divides into the LCM. </a:t>
            </a:r>
          </a:p>
          <a:p>
            <a:r>
              <a:rPr lang="en-US" b="1" dirty="0"/>
              <a:t>Solution </a:t>
            </a:r>
          </a:p>
          <a:p>
            <a:r>
              <a:rPr lang="en-US" dirty="0"/>
              <a:t>Begin by finding the LCM.</a:t>
            </a:r>
          </a:p>
          <a:p>
            <a:r>
              <a:rPr lang="en-US" dirty="0">
                <a:solidFill>
                  <a:srgbClr val="0000FF"/>
                </a:solidFill>
              </a:rPr>
              <a:t>30</a:t>
            </a:r>
            <a:r>
              <a:rPr lang="en-US" dirty="0"/>
              <a:t> = ________</a:t>
            </a:r>
          </a:p>
          <a:p>
            <a:r>
              <a:rPr lang="en-US" dirty="0">
                <a:solidFill>
                  <a:srgbClr val="0000FF"/>
                </a:solidFill>
              </a:rPr>
              <a:t>50</a:t>
            </a:r>
            <a:r>
              <a:rPr lang="en-US" dirty="0"/>
              <a:t> </a:t>
            </a:r>
            <a:r>
              <a:rPr lang="en-US" dirty="0">
                <a:solidFill>
                  <a:schemeClr val="tx1"/>
                </a:solidFill>
              </a:rPr>
              <a:t>= ________</a:t>
            </a:r>
            <a:r>
              <a:rPr lang="en-US" dirty="0"/>
              <a:t>	</a:t>
            </a:r>
          </a:p>
          <a:p>
            <a:r>
              <a:rPr lang="en-US" dirty="0">
                <a:solidFill>
                  <a:srgbClr val="0000FF"/>
                </a:solidFill>
              </a:rPr>
              <a:t>63 </a:t>
            </a:r>
            <a:r>
              <a:rPr lang="en-US" dirty="0"/>
              <a:t>= ________</a:t>
            </a:r>
          </a:p>
          <a:p>
            <a:endParaRPr lang="en-US" dirty="0"/>
          </a:p>
        </p:txBody>
      </p:sp>
      <p:sp>
        <p:nvSpPr>
          <p:cNvPr id="4" name="TextBox 3"/>
          <p:cNvSpPr txBox="1"/>
          <p:nvPr/>
        </p:nvSpPr>
        <p:spPr>
          <a:xfrm>
            <a:off x="1295400" y="3200400"/>
            <a:ext cx="1295400" cy="523220"/>
          </a:xfrm>
          <a:prstGeom prst="rect">
            <a:avLst/>
          </a:prstGeom>
          <a:noFill/>
        </p:spPr>
        <p:txBody>
          <a:bodyPr wrap="square" rtlCol="0">
            <a:spAutoFit/>
          </a:bodyPr>
          <a:lstStyle/>
          <a:p>
            <a:r>
              <a:rPr lang="en-US" sz="2800" dirty="0">
                <a:solidFill>
                  <a:srgbClr val="FF0000"/>
                </a:solidFill>
              </a:rPr>
              <a:t>2 </a:t>
            </a:r>
            <a:r>
              <a:rPr lang="en-US" sz="2800" dirty="0" smtClean="0">
                <a:solidFill>
                  <a:srgbClr val="FF0000"/>
                </a:solidFill>
                <a:latin typeface="Calibri" panose="020F0502020204030204" pitchFamily="34" charset="0"/>
                <a:cs typeface="Calibri" panose="020F0502020204030204" pitchFamily="34" charset="0"/>
              </a:rPr>
              <a:t>∙</a:t>
            </a:r>
            <a:r>
              <a:rPr lang="en-US" sz="2800" dirty="0" smtClean="0">
                <a:solidFill>
                  <a:srgbClr val="FF0000"/>
                </a:solidFill>
                <a:sym typeface="Symbol"/>
              </a:rPr>
              <a:t> </a:t>
            </a:r>
            <a:r>
              <a:rPr lang="en-US" sz="2800" dirty="0">
                <a:solidFill>
                  <a:srgbClr val="FF0000"/>
                </a:solidFill>
              </a:rPr>
              <a:t>3</a:t>
            </a:r>
            <a:r>
              <a:rPr lang="en-US" sz="2800" dirty="0">
                <a:solidFill>
                  <a:srgbClr val="FF0000"/>
                </a:solidFill>
                <a:sym typeface="Symbol"/>
              </a:rPr>
              <a:t> </a:t>
            </a:r>
            <a:r>
              <a:rPr lang="en-US" sz="2800" dirty="0">
                <a:solidFill>
                  <a:srgbClr val="FF0000"/>
                </a:solidFill>
                <a:latin typeface="Calibri" panose="020F0502020204030204" pitchFamily="34" charset="0"/>
                <a:cs typeface="Calibri" panose="020F0502020204030204" pitchFamily="34" charset="0"/>
              </a:rPr>
              <a:t>∙ </a:t>
            </a:r>
            <a:r>
              <a:rPr lang="en-US" sz="2800" dirty="0" smtClean="0">
                <a:solidFill>
                  <a:srgbClr val="FF0000"/>
                </a:solidFill>
              </a:rPr>
              <a:t>5</a:t>
            </a:r>
            <a:endParaRPr lang="en-US" sz="2800" dirty="0">
              <a:solidFill>
                <a:srgbClr val="FF0000"/>
              </a:solidFill>
            </a:endParaRPr>
          </a:p>
        </p:txBody>
      </p:sp>
      <p:sp>
        <p:nvSpPr>
          <p:cNvPr id="5" name="TextBox 4"/>
          <p:cNvSpPr txBox="1"/>
          <p:nvPr/>
        </p:nvSpPr>
        <p:spPr>
          <a:xfrm>
            <a:off x="1295400" y="3733800"/>
            <a:ext cx="12954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anose="020F0502020204030204" pitchFamily="34" charset="0"/>
                <a:cs typeface="Calibri" panose="020F0502020204030204" pitchFamily="34" charset="0"/>
              </a:rPr>
              <a:t>∙</a:t>
            </a:r>
            <a:r>
              <a:rPr lang="en-US" sz="2800" dirty="0" smtClean="0">
                <a:solidFill>
                  <a:srgbClr val="FF0000"/>
                </a:solidFill>
                <a:sym typeface="Symbol"/>
              </a:rPr>
              <a:t> </a:t>
            </a:r>
            <a:r>
              <a:rPr lang="en-US" sz="2800" dirty="0">
                <a:solidFill>
                  <a:srgbClr val="FF0000"/>
                </a:solidFill>
                <a:sym typeface="Symbol"/>
              </a:rPr>
              <a:t>5 </a:t>
            </a:r>
            <a:r>
              <a:rPr lang="en-US" sz="2800" dirty="0">
                <a:solidFill>
                  <a:srgbClr val="FF0000"/>
                </a:solidFill>
                <a:latin typeface="Calibri" panose="020F0502020204030204" pitchFamily="34" charset="0"/>
                <a:cs typeface="Calibri" panose="020F0502020204030204" pitchFamily="34" charset="0"/>
              </a:rPr>
              <a:t>∙</a:t>
            </a:r>
            <a:r>
              <a:rPr lang="en-US" sz="2800" dirty="0" smtClean="0">
                <a:solidFill>
                  <a:srgbClr val="FF0000"/>
                </a:solidFill>
                <a:sym typeface="Symbol"/>
              </a:rPr>
              <a:t> </a:t>
            </a:r>
            <a:r>
              <a:rPr lang="en-US" sz="2800" dirty="0">
                <a:solidFill>
                  <a:srgbClr val="FF0000"/>
                </a:solidFill>
              </a:rPr>
              <a:t>5</a:t>
            </a:r>
          </a:p>
        </p:txBody>
      </p:sp>
      <p:sp>
        <p:nvSpPr>
          <p:cNvPr id="6" name="TextBox 5"/>
          <p:cNvSpPr txBox="1"/>
          <p:nvPr/>
        </p:nvSpPr>
        <p:spPr>
          <a:xfrm>
            <a:off x="1295400" y="4277380"/>
            <a:ext cx="1295400" cy="523220"/>
          </a:xfrm>
          <a:prstGeom prst="rect">
            <a:avLst/>
          </a:prstGeom>
          <a:noFill/>
        </p:spPr>
        <p:txBody>
          <a:bodyPr wrap="square" rtlCol="0">
            <a:spAutoFit/>
          </a:bodyPr>
          <a:lstStyle/>
          <a:p>
            <a:r>
              <a:rPr lang="en-US" sz="2800" dirty="0">
                <a:solidFill>
                  <a:srgbClr val="FF0000"/>
                </a:solidFill>
              </a:rPr>
              <a:t>3 </a:t>
            </a:r>
            <a:r>
              <a:rPr lang="en-US" sz="2800" dirty="0">
                <a:solidFill>
                  <a:srgbClr val="FF0000"/>
                </a:solidFill>
                <a:latin typeface="Calibri" panose="020F0502020204030204" pitchFamily="34" charset="0"/>
                <a:cs typeface="Calibri" panose="020F0502020204030204" pitchFamily="34" charset="0"/>
              </a:rPr>
              <a:t>∙</a:t>
            </a:r>
            <a:r>
              <a:rPr lang="en-US" sz="2800" dirty="0" smtClean="0">
                <a:solidFill>
                  <a:srgbClr val="FF0000"/>
                </a:solidFill>
                <a:sym typeface="Symbol"/>
              </a:rPr>
              <a:t> </a:t>
            </a:r>
            <a:r>
              <a:rPr lang="en-US" sz="2800" dirty="0">
                <a:solidFill>
                  <a:srgbClr val="FF0000"/>
                </a:solidFill>
                <a:sym typeface="Symbol"/>
              </a:rPr>
              <a:t>3 </a:t>
            </a:r>
            <a:r>
              <a:rPr lang="en-US" sz="2800" dirty="0">
                <a:solidFill>
                  <a:srgbClr val="FF0000"/>
                </a:solidFill>
                <a:latin typeface="Calibri" panose="020F0502020204030204" pitchFamily="34" charset="0"/>
                <a:cs typeface="Calibri" panose="020F0502020204030204" pitchFamily="34" charset="0"/>
              </a:rPr>
              <a:t>∙</a:t>
            </a:r>
            <a:r>
              <a:rPr lang="en-US" sz="2800" dirty="0" smtClean="0">
                <a:solidFill>
                  <a:srgbClr val="FF0000"/>
                </a:solidFill>
                <a:sym typeface="Symbol"/>
              </a:rPr>
              <a:t> </a:t>
            </a:r>
            <a:r>
              <a:rPr lang="en-US" sz="2800" dirty="0">
                <a:solidFill>
                  <a:srgbClr val="FF0000"/>
                </a:solidFill>
                <a:sym typeface="Symbol"/>
              </a:rPr>
              <a:t>7</a:t>
            </a:r>
            <a:endParaRPr lang="en-US" sz="2800" dirty="0">
              <a:solidFill>
                <a:srgbClr val="FF0000"/>
              </a:solidFill>
            </a:endParaRPr>
          </a:p>
        </p:txBody>
      </p:sp>
      <p:sp>
        <p:nvSpPr>
          <p:cNvPr id="7" name="Right Brace 6"/>
          <p:cNvSpPr/>
          <p:nvPr/>
        </p:nvSpPr>
        <p:spPr>
          <a:xfrm>
            <a:off x="2819400" y="3352800"/>
            <a:ext cx="304800" cy="13716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TextBox 7"/>
          <p:cNvSpPr txBox="1"/>
          <p:nvPr/>
        </p:nvSpPr>
        <p:spPr>
          <a:xfrm>
            <a:off x="4333875" y="3714750"/>
            <a:ext cx="26670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anose="020F0502020204030204" pitchFamily="34" charset="0"/>
                <a:cs typeface="Calibri" panose="020F0502020204030204" pitchFamily="34" charset="0"/>
              </a:rPr>
              <a:t>∙</a:t>
            </a:r>
            <a:r>
              <a:rPr lang="en-US" sz="2800" dirty="0" smtClean="0">
                <a:solidFill>
                  <a:srgbClr val="FF0000"/>
                </a:solidFill>
                <a:sym typeface="Symbol"/>
              </a:rPr>
              <a:t> </a:t>
            </a:r>
            <a:r>
              <a:rPr lang="en-US" sz="2800" dirty="0">
                <a:solidFill>
                  <a:srgbClr val="FF0000"/>
                </a:solidFill>
                <a:sym typeface="Symbol"/>
              </a:rPr>
              <a:t>3 </a:t>
            </a:r>
            <a:r>
              <a:rPr lang="en-US" sz="2800" dirty="0">
                <a:solidFill>
                  <a:srgbClr val="FF0000"/>
                </a:solidFill>
                <a:latin typeface="Calibri" panose="020F0502020204030204" pitchFamily="34" charset="0"/>
                <a:cs typeface="Calibri" panose="020F0502020204030204" pitchFamily="34" charset="0"/>
              </a:rPr>
              <a:t>∙</a:t>
            </a:r>
            <a:r>
              <a:rPr lang="en-US" sz="2800" dirty="0" smtClean="0">
                <a:solidFill>
                  <a:srgbClr val="FF0000"/>
                </a:solidFill>
                <a:sym typeface="Symbol"/>
              </a:rPr>
              <a:t> </a:t>
            </a:r>
            <a:r>
              <a:rPr lang="en-US" sz="2800" dirty="0">
                <a:solidFill>
                  <a:srgbClr val="FF0000"/>
                </a:solidFill>
                <a:sym typeface="Symbol"/>
              </a:rPr>
              <a:t>3 </a:t>
            </a:r>
            <a:r>
              <a:rPr lang="en-US" sz="2800" dirty="0">
                <a:solidFill>
                  <a:srgbClr val="FF0000"/>
                </a:solidFill>
                <a:latin typeface="Calibri" panose="020F0502020204030204" pitchFamily="34" charset="0"/>
                <a:cs typeface="Calibri" panose="020F0502020204030204" pitchFamily="34" charset="0"/>
              </a:rPr>
              <a:t>∙</a:t>
            </a:r>
            <a:r>
              <a:rPr lang="en-US" sz="2800" dirty="0" smtClean="0">
                <a:solidFill>
                  <a:srgbClr val="FF0000"/>
                </a:solidFill>
                <a:sym typeface="Symbol"/>
              </a:rPr>
              <a:t> </a:t>
            </a:r>
            <a:r>
              <a:rPr lang="en-US" sz="2800" dirty="0">
                <a:solidFill>
                  <a:srgbClr val="FF0000"/>
                </a:solidFill>
                <a:sym typeface="Symbol"/>
              </a:rPr>
              <a:t>5 </a:t>
            </a:r>
            <a:r>
              <a:rPr lang="en-US" sz="2800" dirty="0">
                <a:solidFill>
                  <a:srgbClr val="FF0000"/>
                </a:solidFill>
                <a:latin typeface="Calibri" panose="020F0502020204030204" pitchFamily="34" charset="0"/>
                <a:cs typeface="Calibri" panose="020F0502020204030204" pitchFamily="34" charset="0"/>
              </a:rPr>
              <a:t>∙</a:t>
            </a:r>
            <a:r>
              <a:rPr lang="en-US" sz="2800" dirty="0" smtClean="0">
                <a:solidFill>
                  <a:srgbClr val="FF0000"/>
                </a:solidFill>
                <a:sym typeface="Symbol"/>
              </a:rPr>
              <a:t> </a:t>
            </a:r>
            <a:r>
              <a:rPr lang="en-US" sz="2800" dirty="0">
                <a:solidFill>
                  <a:srgbClr val="FF0000"/>
                </a:solidFill>
                <a:sym typeface="Symbol"/>
              </a:rPr>
              <a:t>5 </a:t>
            </a:r>
            <a:r>
              <a:rPr lang="en-US" sz="2800" dirty="0">
                <a:solidFill>
                  <a:srgbClr val="FF0000"/>
                </a:solidFill>
                <a:latin typeface="Calibri" panose="020F0502020204030204" pitchFamily="34" charset="0"/>
                <a:cs typeface="Calibri" panose="020F0502020204030204" pitchFamily="34" charset="0"/>
              </a:rPr>
              <a:t>∙</a:t>
            </a:r>
            <a:r>
              <a:rPr lang="en-US" sz="2800" dirty="0" smtClean="0">
                <a:solidFill>
                  <a:srgbClr val="FF0000"/>
                </a:solidFill>
                <a:sym typeface="Symbol"/>
              </a:rPr>
              <a:t> </a:t>
            </a:r>
            <a:r>
              <a:rPr lang="en-US" sz="2800" dirty="0">
                <a:solidFill>
                  <a:srgbClr val="FF0000"/>
                </a:solidFill>
                <a:sym typeface="Symbol"/>
              </a:rPr>
              <a:t>7</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3810000" y="4343400"/>
            <a:ext cx="4121769" cy="400110"/>
          </a:xfrm>
          <a:prstGeom prst="rect">
            <a:avLst/>
          </a:prstGeom>
        </p:spPr>
        <p:txBody>
          <a:bodyPr wrap="none">
            <a:spAutoFit/>
          </a:bodyPr>
          <a:lstStyle/>
          <a:p>
            <a:r>
              <a:rPr lang="en-US" sz="2000" dirty="0">
                <a:solidFill>
                  <a:srgbClr val="007F7F"/>
                </a:solidFill>
              </a:rPr>
              <a:t>So, 30 divides into 3150 ______times.</a:t>
            </a:r>
            <a:endParaRPr lang="en-US" sz="2000" dirty="0"/>
          </a:p>
        </p:txBody>
      </p:sp>
      <p:sp>
        <p:nvSpPr>
          <p:cNvPr id="2" name="Title 1"/>
          <p:cNvSpPr>
            <a:spLocks noGrp="1"/>
          </p:cNvSpPr>
          <p:nvPr>
            <p:ph type="title"/>
          </p:nvPr>
        </p:nvSpPr>
        <p:spPr/>
        <p:txBody>
          <a:bodyPr/>
          <a:lstStyle/>
          <a:p>
            <a:r>
              <a:rPr lang="en-US" dirty="0"/>
              <a:t>Completion Example 8: Finding the Least Common Multiple (LCM) (cont.)</a:t>
            </a:r>
          </a:p>
        </p:txBody>
      </p:sp>
      <p:sp>
        <p:nvSpPr>
          <p:cNvPr id="3" name="Content Placeholder 2"/>
          <p:cNvSpPr>
            <a:spLocks noGrp="1"/>
          </p:cNvSpPr>
          <p:nvPr>
            <p:ph idx="1"/>
          </p:nvPr>
        </p:nvSpPr>
        <p:spPr/>
        <p:txBody>
          <a:bodyPr>
            <a:noAutofit/>
          </a:bodyPr>
          <a:lstStyle/>
          <a:p>
            <a:r>
              <a:rPr lang="en-US" dirty="0"/>
              <a:t>Now determine how many times each number divides into the LCM:  </a:t>
            </a:r>
          </a:p>
          <a:p>
            <a:endParaRPr lang="en-US" dirty="0"/>
          </a:p>
          <a:p>
            <a:r>
              <a:rPr lang="en-US" dirty="0"/>
              <a:t>3150 =______________   = </a:t>
            </a:r>
            <a:r>
              <a:rPr lang="en-US" dirty="0">
                <a:solidFill>
                  <a:schemeClr val="tx1"/>
                </a:solidFill>
              </a:rPr>
              <a:t>(2</a:t>
            </a:r>
            <a:r>
              <a:rPr lang="en-US" dirty="0">
                <a:solidFill>
                  <a:schemeClr val="tx1"/>
                </a:solidFill>
                <a:sym typeface="Symbol"/>
              </a:rPr>
              <a:t> </a:t>
            </a:r>
            <a:r>
              <a:rPr lang="en-US" dirty="0">
                <a:solidFill>
                  <a:schemeClr val="tx1"/>
                </a:solidFill>
                <a:latin typeface="Calibri" panose="020F0502020204030204" pitchFamily="34" charset="0"/>
                <a:cs typeface="Calibri" panose="020F0502020204030204" pitchFamily="34" charset="0"/>
              </a:rPr>
              <a:t>∙</a:t>
            </a:r>
            <a:r>
              <a:rPr lang="en-US" dirty="0" smtClean="0">
                <a:solidFill>
                  <a:schemeClr val="tx1"/>
                </a:solidFill>
                <a:sym typeface="Symbol"/>
              </a:rPr>
              <a:t> </a:t>
            </a:r>
            <a:r>
              <a:rPr lang="en-US" dirty="0">
                <a:solidFill>
                  <a:schemeClr val="tx1"/>
                </a:solidFill>
                <a:sym typeface="Symbol"/>
              </a:rPr>
              <a:t>3 </a:t>
            </a:r>
            <a:r>
              <a:rPr lang="en-US" dirty="0">
                <a:solidFill>
                  <a:schemeClr val="tx1"/>
                </a:solidFill>
                <a:latin typeface="Calibri" panose="020F0502020204030204" pitchFamily="34" charset="0"/>
                <a:cs typeface="Calibri" panose="020F0502020204030204" pitchFamily="34" charset="0"/>
              </a:rPr>
              <a:t>∙</a:t>
            </a:r>
            <a:r>
              <a:rPr lang="en-US" dirty="0" smtClean="0">
                <a:solidFill>
                  <a:schemeClr val="tx1"/>
                </a:solidFill>
                <a:sym typeface="Symbol"/>
              </a:rPr>
              <a:t> </a:t>
            </a:r>
            <a:r>
              <a:rPr lang="en-US" dirty="0">
                <a:solidFill>
                  <a:schemeClr val="tx1"/>
                </a:solidFill>
                <a:sym typeface="Symbol"/>
              </a:rPr>
              <a:t>5</a:t>
            </a:r>
            <a:r>
              <a:rPr lang="en-US" dirty="0">
                <a:sym typeface="Symbol"/>
              </a:rPr>
              <a:t>)  ( ______ )</a:t>
            </a:r>
            <a:endParaRPr lang="en-US" dirty="0"/>
          </a:p>
          <a:p>
            <a:pPr>
              <a:spcBef>
                <a:spcPts val="2400"/>
              </a:spcBef>
            </a:pPr>
            <a:r>
              <a:rPr lang="en-US" dirty="0"/>
              <a:t>			          	 =     30        </a:t>
            </a:r>
            <a:r>
              <a:rPr lang="en-US" dirty="0">
                <a:sym typeface="Symbol"/>
              </a:rPr>
              <a:t>	     ___</a:t>
            </a:r>
          </a:p>
          <a:p>
            <a:pPr>
              <a:spcBef>
                <a:spcPts val="2400"/>
              </a:spcBef>
            </a:pPr>
            <a:r>
              <a:rPr lang="en-US" dirty="0">
                <a:solidFill>
                  <a:srgbClr val="3C86A6"/>
                </a:solidFill>
              </a:rPr>
              <a:t>	</a:t>
            </a:r>
            <a:r>
              <a:rPr lang="en-US" dirty="0"/>
              <a:t>	</a:t>
            </a:r>
          </a:p>
          <a:p>
            <a:endParaRPr lang="en-US" dirty="0">
              <a:sym typeface="Symbol"/>
            </a:endParaRPr>
          </a:p>
          <a:p>
            <a:r>
              <a:rPr lang="en-US" dirty="0">
                <a:sym typeface="Symbol"/>
              </a:rPr>
              <a:t>	</a:t>
            </a:r>
            <a:endParaRPr lang="en-US" dirty="0"/>
          </a:p>
        </p:txBody>
      </p:sp>
      <p:sp>
        <p:nvSpPr>
          <p:cNvPr id="6" name="TextBox 5"/>
          <p:cNvSpPr txBox="1"/>
          <p:nvPr/>
        </p:nvSpPr>
        <p:spPr>
          <a:xfrm>
            <a:off x="6334125" y="3438525"/>
            <a:ext cx="838200" cy="523220"/>
          </a:xfrm>
          <a:prstGeom prst="rect">
            <a:avLst/>
          </a:prstGeom>
          <a:noFill/>
        </p:spPr>
        <p:txBody>
          <a:bodyPr wrap="square" rtlCol="0">
            <a:spAutoFit/>
          </a:bodyPr>
          <a:lstStyle/>
          <a:p>
            <a:r>
              <a:rPr lang="en-US" sz="2800" dirty="0">
                <a:solidFill>
                  <a:srgbClr val="FF0000"/>
                </a:solidFill>
              </a:rPr>
              <a:t>105</a:t>
            </a:r>
          </a:p>
        </p:txBody>
      </p:sp>
      <p:sp>
        <p:nvSpPr>
          <p:cNvPr id="8" name="TextBox 7"/>
          <p:cNvSpPr txBox="1"/>
          <p:nvPr/>
        </p:nvSpPr>
        <p:spPr>
          <a:xfrm>
            <a:off x="1514475" y="2705755"/>
            <a:ext cx="25908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anose="020F0502020204030204" pitchFamily="34" charset="0"/>
                <a:cs typeface="Calibri" panose="020F0502020204030204" pitchFamily="34" charset="0"/>
              </a:rPr>
              <a:t>∙</a:t>
            </a:r>
            <a:r>
              <a:rPr lang="en-US" sz="2800" dirty="0" smtClean="0">
                <a:solidFill>
                  <a:srgbClr val="FF0000"/>
                </a:solidFill>
                <a:sym typeface="Symbol"/>
              </a:rPr>
              <a:t> </a:t>
            </a:r>
            <a:r>
              <a:rPr lang="en-US" sz="2800" dirty="0">
                <a:solidFill>
                  <a:srgbClr val="FF0000"/>
                </a:solidFill>
                <a:sym typeface="Symbol"/>
              </a:rPr>
              <a:t>3 </a:t>
            </a:r>
            <a:r>
              <a:rPr lang="en-US" sz="2800" dirty="0">
                <a:solidFill>
                  <a:srgbClr val="FF0000"/>
                </a:solidFill>
                <a:latin typeface="Calibri" panose="020F0502020204030204" pitchFamily="34" charset="0"/>
                <a:cs typeface="Calibri" panose="020F0502020204030204" pitchFamily="34" charset="0"/>
              </a:rPr>
              <a:t>∙</a:t>
            </a:r>
            <a:r>
              <a:rPr lang="en-US" sz="2800" dirty="0" smtClean="0">
                <a:solidFill>
                  <a:srgbClr val="FF0000"/>
                </a:solidFill>
                <a:sym typeface="Symbol"/>
              </a:rPr>
              <a:t> </a:t>
            </a:r>
            <a:r>
              <a:rPr lang="en-US" sz="2800" dirty="0">
                <a:solidFill>
                  <a:srgbClr val="FF0000"/>
                </a:solidFill>
                <a:sym typeface="Symbol"/>
              </a:rPr>
              <a:t>3 </a:t>
            </a:r>
            <a:r>
              <a:rPr lang="en-US" sz="2800" dirty="0">
                <a:solidFill>
                  <a:srgbClr val="FF0000"/>
                </a:solidFill>
                <a:latin typeface="Calibri" panose="020F0502020204030204" pitchFamily="34" charset="0"/>
                <a:cs typeface="Calibri" panose="020F0502020204030204" pitchFamily="34" charset="0"/>
              </a:rPr>
              <a:t>∙</a:t>
            </a:r>
            <a:r>
              <a:rPr lang="en-US" sz="2800" dirty="0" smtClean="0">
                <a:solidFill>
                  <a:srgbClr val="FF0000"/>
                </a:solidFill>
                <a:sym typeface="Symbol"/>
              </a:rPr>
              <a:t> </a:t>
            </a:r>
            <a:r>
              <a:rPr lang="en-US" sz="2800" dirty="0">
                <a:solidFill>
                  <a:srgbClr val="FF0000"/>
                </a:solidFill>
                <a:sym typeface="Symbol"/>
              </a:rPr>
              <a:t>5 </a:t>
            </a:r>
            <a:r>
              <a:rPr lang="en-US" sz="2800" dirty="0">
                <a:solidFill>
                  <a:srgbClr val="FF0000"/>
                </a:solidFill>
                <a:latin typeface="Calibri" panose="020F0502020204030204" pitchFamily="34" charset="0"/>
                <a:cs typeface="Calibri" panose="020F0502020204030204" pitchFamily="34" charset="0"/>
              </a:rPr>
              <a:t>∙</a:t>
            </a:r>
            <a:r>
              <a:rPr lang="en-US" sz="2800" dirty="0" smtClean="0">
                <a:solidFill>
                  <a:srgbClr val="FF0000"/>
                </a:solidFill>
                <a:sym typeface="Symbol"/>
              </a:rPr>
              <a:t> </a:t>
            </a:r>
            <a:r>
              <a:rPr lang="en-US" sz="2800" dirty="0">
                <a:solidFill>
                  <a:srgbClr val="FF0000"/>
                </a:solidFill>
                <a:sym typeface="Symbol"/>
              </a:rPr>
              <a:t>5 </a:t>
            </a:r>
            <a:r>
              <a:rPr lang="en-US" sz="2800" dirty="0">
                <a:solidFill>
                  <a:srgbClr val="FF0000"/>
                </a:solidFill>
                <a:latin typeface="Calibri" panose="020F0502020204030204" pitchFamily="34" charset="0"/>
                <a:cs typeface="Calibri" panose="020F0502020204030204" pitchFamily="34" charset="0"/>
              </a:rPr>
              <a:t>∙</a:t>
            </a:r>
            <a:r>
              <a:rPr lang="en-US" sz="2800" dirty="0" smtClean="0">
                <a:solidFill>
                  <a:srgbClr val="FF0000"/>
                </a:solidFill>
                <a:sym typeface="Symbol"/>
              </a:rPr>
              <a:t> </a:t>
            </a:r>
            <a:r>
              <a:rPr lang="en-US" sz="2800" dirty="0">
                <a:solidFill>
                  <a:srgbClr val="FF0000"/>
                </a:solidFill>
                <a:sym typeface="Symbol"/>
              </a:rPr>
              <a:t>7    </a:t>
            </a:r>
            <a:endParaRPr lang="en-US" sz="2800" dirty="0">
              <a:solidFill>
                <a:srgbClr val="FF0000"/>
              </a:solidFill>
            </a:endParaRPr>
          </a:p>
        </p:txBody>
      </p:sp>
      <p:sp>
        <p:nvSpPr>
          <p:cNvPr id="9" name="TextBox 8"/>
          <p:cNvSpPr txBox="1"/>
          <p:nvPr/>
        </p:nvSpPr>
        <p:spPr>
          <a:xfrm>
            <a:off x="6096000" y="2705755"/>
            <a:ext cx="1371600" cy="523220"/>
          </a:xfrm>
          <a:prstGeom prst="rect">
            <a:avLst/>
          </a:prstGeom>
          <a:noFill/>
        </p:spPr>
        <p:txBody>
          <a:bodyPr wrap="square" rtlCol="0">
            <a:spAutoFit/>
          </a:bodyPr>
          <a:lstStyle/>
          <a:p>
            <a:r>
              <a:rPr lang="en-US" sz="2800" dirty="0">
                <a:solidFill>
                  <a:srgbClr val="FF0000"/>
                </a:solidFill>
              </a:rPr>
              <a:t>3</a:t>
            </a:r>
            <a:r>
              <a:rPr lang="en-US" sz="2800" dirty="0">
                <a:solidFill>
                  <a:srgbClr val="FF0000"/>
                </a:solidFill>
                <a:sym typeface="Symbol"/>
              </a:rPr>
              <a:t> </a:t>
            </a:r>
            <a:r>
              <a:rPr lang="en-US" sz="2800" dirty="0">
                <a:solidFill>
                  <a:srgbClr val="FF0000"/>
                </a:solidFill>
                <a:latin typeface="Calibri" panose="020F0502020204030204" pitchFamily="34" charset="0"/>
                <a:cs typeface="Calibri" panose="020F0502020204030204" pitchFamily="34" charset="0"/>
              </a:rPr>
              <a:t>∙</a:t>
            </a:r>
            <a:r>
              <a:rPr lang="en-US" sz="2800" dirty="0" smtClean="0">
                <a:solidFill>
                  <a:srgbClr val="FF0000"/>
                </a:solidFill>
                <a:sym typeface="Symbol"/>
              </a:rPr>
              <a:t> </a:t>
            </a:r>
            <a:r>
              <a:rPr lang="en-US" sz="2800" dirty="0">
                <a:solidFill>
                  <a:srgbClr val="FF0000"/>
                </a:solidFill>
              </a:rPr>
              <a:t>5</a:t>
            </a:r>
            <a:r>
              <a:rPr lang="en-US" sz="2800" dirty="0">
                <a:solidFill>
                  <a:srgbClr val="FF0000"/>
                </a:solidFill>
                <a:sym typeface="Symbol"/>
              </a:rPr>
              <a:t> </a:t>
            </a:r>
            <a:r>
              <a:rPr lang="en-US" sz="2800" dirty="0">
                <a:solidFill>
                  <a:srgbClr val="FF0000"/>
                </a:solidFill>
                <a:latin typeface="Calibri" panose="020F0502020204030204" pitchFamily="34" charset="0"/>
                <a:cs typeface="Calibri" panose="020F0502020204030204" pitchFamily="34" charset="0"/>
              </a:rPr>
              <a:t>∙</a:t>
            </a:r>
            <a:r>
              <a:rPr lang="en-US" sz="2800" dirty="0" smtClean="0">
                <a:solidFill>
                  <a:srgbClr val="FF0000"/>
                </a:solidFill>
                <a:sym typeface="Symbol"/>
              </a:rPr>
              <a:t> </a:t>
            </a:r>
            <a:r>
              <a:rPr lang="en-US" sz="2800" dirty="0">
                <a:solidFill>
                  <a:srgbClr val="FF0000"/>
                </a:solidFill>
                <a:sym typeface="Symbol"/>
              </a:rPr>
              <a:t>7</a:t>
            </a:r>
            <a:endParaRPr lang="en-US" sz="2800" dirty="0">
              <a:solidFill>
                <a:srgbClr val="FF0000"/>
              </a:solidFill>
            </a:endParaRPr>
          </a:p>
        </p:txBody>
      </p:sp>
      <p:graphicFrame>
        <p:nvGraphicFramePr>
          <p:cNvPr id="28674" name="Object 2"/>
          <p:cNvGraphicFramePr>
            <a:graphicFrameLocks noChangeAspect="1"/>
          </p:cNvGraphicFramePr>
          <p:nvPr/>
        </p:nvGraphicFramePr>
        <p:xfrm>
          <a:off x="4610100" y="2879725"/>
          <a:ext cx="1028700" cy="673100"/>
        </p:xfrm>
        <a:graphic>
          <a:graphicData uri="http://schemas.openxmlformats.org/presentationml/2006/ole">
            <mc:AlternateContent xmlns:mc="http://schemas.openxmlformats.org/markup-compatibility/2006">
              <mc:Choice xmlns:v="urn:schemas-microsoft-com:vml" Requires="v">
                <p:oleObj spid="_x0000_s28689" name="Equation" r:id="rId3" imgW="1028520" imgH="672840" progId="Equation.DSMT4">
                  <p:embed/>
                </p:oleObj>
              </mc:Choice>
              <mc:Fallback>
                <p:oleObj name="Equation" r:id="rId3" imgW="1028520" imgH="6728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10100" y="2879725"/>
                        <a:ext cx="1028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5" name="Object 3"/>
          <p:cNvGraphicFramePr>
            <a:graphicFrameLocks noChangeAspect="1"/>
          </p:cNvGraphicFramePr>
          <p:nvPr/>
        </p:nvGraphicFramePr>
        <p:xfrm>
          <a:off x="6210300" y="2895600"/>
          <a:ext cx="1028700" cy="685800"/>
        </p:xfrm>
        <a:graphic>
          <a:graphicData uri="http://schemas.openxmlformats.org/presentationml/2006/ole">
            <mc:AlternateContent xmlns:mc="http://schemas.openxmlformats.org/markup-compatibility/2006">
              <mc:Choice xmlns:v="urn:schemas-microsoft-com:vml" Requires="v">
                <p:oleObj spid="_x0000_s28690" name="Equation" r:id="rId5" imgW="1028520" imgH="672840" progId="Equation.DSMT4">
                  <p:embed/>
                </p:oleObj>
              </mc:Choice>
              <mc:Fallback>
                <p:oleObj name="Equation" r:id="rId5" imgW="1028520" imgH="6728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10300" y="2895600"/>
                        <a:ext cx="10287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TextBox 15"/>
          <p:cNvSpPr txBox="1"/>
          <p:nvPr/>
        </p:nvSpPr>
        <p:spPr>
          <a:xfrm>
            <a:off x="6372225" y="4238625"/>
            <a:ext cx="1066800" cy="523220"/>
          </a:xfrm>
          <a:prstGeom prst="rect">
            <a:avLst/>
          </a:prstGeom>
          <a:noFill/>
        </p:spPr>
        <p:txBody>
          <a:bodyPr wrap="square" rtlCol="0">
            <a:spAutoFit/>
          </a:bodyPr>
          <a:lstStyle/>
          <a:p>
            <a:r>
              <a:rPr lang="en-US" sz="2800" dirty="0">
                <a:solidFill>
                  <a:srgbClr val="FF0000"/>
                </a:solidFill>
              </a:rPr>
              <a:t>105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r>
              <a:rPr lang="en-US" sz="3200" dirty="0">
                <a:solidFill>
                  <a:schemeClr val="accent1"/>
                </a:solidFill>
              </a:rPr>
              <a:t>Objectives</a:t>
            </a:r>
          </a:p>
        </p:txBody>
      </p:sp>
      <p:sp>
        <p:nvSpPr>
          <p:cNvPr id="4" name="Content Placeholder 2"/>
          <p:cNvSpPr txBox="1">
            <a:spLocks/>
          </p:cNvSpPr>
          <p:nvPr/>
        </p:nvSpPr>
        <p:spPr>
          <a:xfrm>
            <a:off x="457200" y="1280160"/>
            <a:ext cx="8229600" cy="4572000"/>
          </a:xfrm>
          <a:prstGeom prst="rect">
            <a:avLst/>
          </a:prstGeom>
        </p:spPr>
        <p:txBody>
          <a:bodyPr>
            <a:normAutofit/>
          </a:bodyPr>
          <a:lstStyle/>
          <a:p>
            <a:pPr marL="457200" lvl="3" indent="-457200">
              <a:buFont typeface="Courier New" pitchFamily="49" charset="0"/>
              <a:buChar char="o"/>
            </a:pPr>
            <a:r>
              <a:rPr lang="en-US" sz="2800" dirty="0"/>
              <a:t>Find the LCM of a set of counting numbers using prime factorizations. </a:t>
            </a:r>
          </a:p>
          <a:p>
            <a:pPr marL="457200" lvl="3" indent="-457200">
              <a:buFont typeface="Courier New" pitchFamily="49" charset="0"/>
              <a:buChar char="o"/>
            </a:pPr>
            <a:r>
              <a:rPr lang="en-US" sz="2800" dirty="0"/>
              <a:t>Find the LCM of a set of algebraic terms.</a:t>
            </a:r>
          </a:p>
          <a:p>
            <a:pPr marL="457200" lvl="3" indent="-457200">
              <a:buFont typeface="Courier New" pitchFamily="49" charset="0"/>
              <a:buChar char="o"/>
            </a:pPr>
            <a:r>
              <a:rPr lang="en-US" sz="2800" dirty="0"/>
              <a:t>Find equivalent fractions.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8: Finding the Least Common Multiple (LCM) (cont.)</a:t>
            </a:r>
          </a:p>
        </p:txBody>
      </p:sp>
      <p:sp>
        <p:nvSpPr>
          <p:cNvPr id="3" name="Content Placeholder 2"/>
          <p:cNvSpPr>
            <a:spLocks noGrp="1"/>
          </p:cNvSpPr>
          <p:nvPr>
            <p:ph idx="1"/>
          </p:nvPr>
        </p:nvSpPr>
        <p:spPr/>
        <p:txBody>
          <a:bodyPr>
            <a:normAutofit/>
          </a:bodyPr>
          <a:lstStyle/>
          <a:p>
            <a:endParaRPr lang="en-US" dirty="0"/>
          </a:p>
          <a:p>
            <a:endParaRPr lang="en-US" sz="2000" dirty="0"/>
          </a:p>
          <a:p>
            <a:r>
              <a:rPr lang="en-US" dirty="0"/>
              <a:t>3150 =______________   = (</a:t>
            </a:r>
            <a:r>
              <a:rPr lang="en-US" dirty="0">
                <a:solidFill>
                  <a:schemeClr val="tx1"/>
                </a:solidFill>
              </a:rPr>
              <a:t>2</a:t>
            </a:r>
            <a:r>
              <a:rPr lang="en-US" dirty="0">
                <a:solidFill>
                  <a:schemeClr val="tx1"/>
                </a:solidFill>
                <a:sym typeface="Symbol"/>
              </a:rPr>
              <a:t> </a:t>
            </a:r>
            <a:r>
              <a:rPr lang="en-US" dirty="0">
                <a:solidFill>
                  <a:schemeClr val="tx1"/>
                </a:solidFill>
                <a:latin typeface="Calibri" panose="020F0502020204030204" pitchFamily="34" charset="0"/>
                <a:cs typeface="Calibri" panose="020F0502020204030204" pitchFamily="34" charset="0"/>
              </a:rPr>
              <a:t>∙</a:t>
            </a:r>
            <a:r>
              <a:rPr lang="en-US" dirty="0" smtClean="0">
                <a:solidFill>
                  <a:schemeClr val="tx1"/>
                </a:solidFill>
                <a:sym typeface="Symbol"/>
              </a:rPr>
              <a:t> </a:t>
            </a:r>
            <a:r>
              <a:rPr lang="en-US" dirty="0">
                <a:solidFill>
                  <a:schemeClr val="tx1"/>
                </a:solidFill>
                <a:sym typeface="Symbol"/>
              </a:rPr>
              <a:t>5 </a:t>
            </a:r>
            <a:r>
              <a:rPr lang="en-US" dirty="0">
                <a:solidFill>
                  <a:schemeClr val="tx1"/>
                </a:solidFill>
                <a:latin typeface="Calibri" panose="020F0502020204030204" pitchFamily="34" charset="0"/>
                <a:cs typeface="Calibri" panose="020F0502020204030204" pitchFamily="34" charset="0"/>
              </a:rPr>
              <a:t>∙</a:t>
            </a:r>
            <a:r>
              <a:rPr lang="en-US" dirty="0" smtClean="0">
                <a:solidFill>
                  <a:schemeClr val="tx1"/>
                </a:solidFill>
                <a:sym typeface="Symbol"/>
              </a:rPr>
              <a:t> </a:t>
            </a:r>
            <a:r>
              <a:rPr lang="en-US" dirty="0">
                <a:solidFill>
                  <a:schemeClr val="tx1"/>
                </a:solidFill>
                <a:sym typeface="Symbol"/>
              </a:rPr>
              <a:t>5</a:t>
            </a:r>
            <a:r>
              <a:rPr lang="en-US" dirty="0">
                <a:sym typeface="Symbol"/>
              </a:rPr>
              <a:t>)  ( ______ )</a:t>
            </a:r>
            <a:endParaRPr lang="en-US" dirty="0"/>
          </a:p>
          <a:p>
            <a:pPr>
              <a:spcBef>
                <a:spcPts val="1800"/>
              </a:spcBef>
            </a:pPr>
            <a:r>
              <a:rPr lang="en-US" dirty="0"/>
              <a:t>				 =     50        </a:t>
            </a:r>
            <a:r>
              <a:rPr lang="en-US" dirty="0">
                <a:sym typeface="Symbol"/>
              </a:rPr>
              <a:t>	   ______	</a:t>
            </a:r>
          </a:p>
          <a:p>
            <a:endParaRPr lang="en-US" sz="3200" dirty="0"/>
          </a:p>
          <a:p>
            <a:pPr>
              <a:spcBef>
                <a:spcPts val="2400"/>
              </a:spcBef>
            </a:pPr>
            <a:r>
              <a:rPr lang="en-US" dirty="0"/>
              <a:t>3150 =______________   = (</a:t>
            </a:r>
            <a:r>
              <a:rPr lang="en-US" dirty="0">
                <a:solidFill>
                  <a:schemeClr val="tx1"/>
                </a:solidFill>
              </a:rPr>
              <a:t>3</a:t>
            </a:r>
            <a:r>
              <a:rPr lang="en-US" dirty="0">
                <a:solidFill>
                  <a:schemeClr val="tx1"/>
                </a:solidFill>
                <a:sym typeface="Symbol"/>
              </a:rPr>
              <a:t> </a:t>
            </a:r>
            <a:r>
              <a:rPr lang="en-US" dirty="0">
                <a:solidFill>
                  <a:schemeClr val="tx1"/>
                </a:solidFill>
                <a:latin typeface="Calibri" panose="020F0502020204030204" pitchFamily="34" charset="0"/>
                <a:cs typeface="Calibri" panose="020F0502020204030204" pitchFamily="34" charset="0"/>
              </a:rPr>
              <a:t>∙</a:t>
            </a:r>
            <a:r>
              <a:rPr lang="en-US" dirty="0" smtClean="0">
                <a:solidFill>
                  <a:schemeClr val="tx1"/>
                </a:solidFill>
                <a:sym typeface="Symbol"/>
              </a:rPr>
              <a:t> </a:t>
            </a:r>
            <a:r>
              <a:rPr lang="en-US" dirty="0">
                <a:solidFill>
                  <a:schemeClr val="tx1"/>
                </a:solidFill>
                <a:sym typeface="Symbol"/>
              </a:rPr>
              <a:t>3 </a:t>
            </a:r>
            <a:r>
              <a:rPr lang="en-US" dirty="0">
                <a:solidFill>
                  <a:schemeClr val="tx1"/>
                </a:solidFill>
                <a:latin typeface="Calibri" panose="020F0502020204030204" pitchFamily="34" charset="0"/>
                <a:cs typeface="Calibri" panose="020F0502020204030204" pitchFamily="34" charset="0"/>
              </a:rPr>
              <a:t>∙</a:t>
            </a:r>
            <a:r>
              <a:rPr lang="en-US" dirty="0" smtClean="0">
                <a:solidFill>
                  <a:schemeClr val="tx1"/>
                </a:solidFill>
                <a:sym typeface="Symbol"/>
              </a:rPr>
              <a:t> </a:t>
            </a:r>
            <a:r>
              <a:rPr lang="en-US" dirty="0">
                <a:sym typeface="Symbol"/>
              </a:rPr>
              <a:t>7)  ( </a:t>
            </a:r>
            <a:r>
              <a:rPr lang="en-US" dirty="0" smtClean="0">
                <a:solidFill>
                  <a:schemeClr val="tx1"/>
                </a:solidFill>
                <a:sym typeface="Symbol"/>
              </a:rPr>
              <a:t>______</a:t>
            </a:r>
            <a:r>
              <a:rPr lang="en-US" dirty="0" smtClean="0">
                <a:sym typeface="Symbol"/>
              </a:rPr>
              <a:t> </a:t>
            </a:r>
            <a:r>
              <a:rPr lang="en-US" dirty="0">
                <a:sym typeface="Symbol"/>
              </a:rPr>
              <a:t>)</a:t>
            </a:r>
          </a:p>
          <a:p>
            <a:pPr>
              <a:lnSpc>
                <a:spcPct val="150000"/>
              </a:lnSpc>
            </a:pPr>
            <a:r>
              <a:rPr lang="en-US" dirty="0">
                <a:sym typeface="Symbol"/>
              </a:rPr>
              <a:t>	</a:t>
            </a:r>
            <a:r>
              <a:rPr lang="en-US" dirty="0"/>
              <a:t> 		            =     63        </a:t>
            </a:r>
            <a:r>
              <a:rPr lang="en-US" dirty="0">
                <a:sym typeface="Symbol"/>
              </a:rPr>
              <a:t>	  ____	</a:t>
            </a:r>
          </a:p>
        </p:txBody>
      </p:sp>
      <p:sp>
        <p:nvSpPr>
          <p:cNvPr id="6" name="TextBox 5"/>
          <p:cNvSpPr txBox="1"/>
          <p:nvPr/>
        </p:nvSpPr>
        <p:spPr>
          <a:xfrm>
            <a:off x="6400800" y="2847975"/>
            <a:ext cx="762000" cy="523220"/>
          </a:xfrm>
          <a:prstGeom prst="rect">
            <a:avLst/>
          </a:prstGeom>
          <a:noFill/>
        </p:spPr>
        <p:txBody>
          <a:bodyPr wrap="square" rtlCol="0">
            <a:spAutoFit/>
          </a:bodyPr>
          <a:lstStyle/>
          <a:p>
            <a:r>
              <a:rPr lang="en-US" sz="2800" dirty="0">
                <a:solidFill>
                  <a:srgbClr val="FF0000"/>
                </a:solidFill>
              </a:rPr>
              <a:t> 63</a:t>
            </a:r>
          </a:p>
        </p:txBody>
      </p:sp>
      <p:sp>
        <p:nvSpPr>
          <p:cNvPr id="8" name="TextBox 7"/>
          <p:cNvSpPr txBox="1"/>
          <p:nvPr/>
        </p:nvSpPr>
        <p:spPr>
          <a:xfrm>
            <a:off x="1524000" y="2095500"/>
            <a:ext cx="25908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anose="020F0502020204030204" pitchFamily="34" charset="0"/>
                <a:cs typeface="Calibri" panose="020F0502020204030204" pitchFamily="34" charset="0"/>
              </a:rPr>
              <a:t>∙</a:t>
            </a:r>
            <a:r>
              <a:rPr lang="en-US" sz="2800" dirty="0" smtClean="0">
                <a:solidFill>
                  <a:srgbClr val="FF0000"/>
                </a:solidFill>
                <a:sym typeface="Symbol"/>
              </a:rPr>
              <a:t> </a:t>
            </a:r>
            <a:r>
              <a:rPr lang="en-US" sz="2800" dirty="0">
                <a:solidFill>
                  <a:srgbClr val="FF0000"/>
                </a:solidFill>
                <a:sym typeface="Symbol"/>
              </a:rPr>
              <a:t>3 </a:t>
            </a:r>
            <a:r>
              <a:rPr lang="en-US" sz="2800" dirty="0">
                <a:solidFill>
                  <a:srgbClr val="FF0000"/>
                </a:solidFill>
                <a:latin typeface="Calibri" panose="020F0502020204030204" pitchFamily="34" charset="0"/>
                <a:cs typeface="Calibri" panose="020F0502020204030204" pitchFamily="34" charset="0"/>
              </a:rPr>
              <a:t>∙</a:t>
            </a:r>
            <a:r>
              <a:rPr lang="en-US" sz="2800" dirty="0" smtClean="0">
                <a:solidFill>
                  <a:srgbClr val="FF0000"/>
                </a:solidFill>
                <a:sym typeface="Symbol"/>
              </a:rPr>
              <a:t> </a:t>
            </a:r>
            <a:r>
              <a:rPr lang="en-US" sz="2800" dirty="0">
                <a:solidFill>
                  <a:srgbClr val="FF0000"/>
                </a:solidFill>
                <a:sym typeface="Symbol"/>
              </a:rPr>
              <a:t>3 </a:t>
            </a:r>
            <a:r>
              <a:rPr lang="en-US" sz="2800" dirty="0">
                <a:solidFill>
                  <a:srgbClr val="FF0000"/>
                </a:solidFill>
                <a:latin typeface="Calibri" panose="020F0502020204030204" pitchFamily="34" charset="0"/>
                <a:cs typeface="Calibri" panose="020F0502020204030204" pitchFamily="34" charset="0"/>
              </a:rPr>
              <a:t>∙</a:t>
            </a:r>
            <a:r>
              <a:rPr lang="en-US" sz="2800" dirty="0" smtClean="0">
                <a:solidFill>
                  <a:srgbClr val="FF0000"/>
                </a:solidFill>
                <a:sym typeface="Symbol"/>
              </a:rPr>
              <a:t> </a:t>
            </a:r>
            <a:r>
              <a:rPr lang="en-US" sz="2800" dirty="0">
                <a:solidFill>
                  <a:srgbClr val="FF0000"/>
                </a:solidFill>
                <a:sym typeface="Symbol"/>
              </a:rPr>
              <a:t>5 </a:t>
            </a:r>
            <a:r>
              <a:rPr lang="en-US" sz="2800" dirty="0">
                <a:solidFill>
                  <a:srgbClr val="FF0000"/>
                </a:solidFill>
                <a:latin typeface="Calibri" panose="020F0502020204030204" pitchFamily="34" charset="0"/>
                <a:cs typeface="Calibri" panose="020F0502020204030204" pitchFamily="34" charset="0"/>
              </a:rPr>
              <a:t>∙</a:t>
            </a:r>
            <a:r>
              <a:rPr lang="en-US" sz="2800" dirty="0" smtClean="0">
                <a:solidFill>
                  <a:srgbClr val="FF0000"/>
                </a:solidFill>
                <a:sym typeface="Symbol"/>
              </a:rPr>
              <a:t> </a:t>
            </a:r>
            <a:r>
              <a:rPr lang="en-US" sz="2800" dirty="0">
                <a:solidFill>
                  <a:srgbClr val="FF0000"/>
                </a:solidFill>
                <a:sym typeface="Symbol"/>
              </a:rPr>
              <a:t>5 </a:t>
            </a:r>
            <a:r>
              <a:rPr lang="en-US" sz="2800" dirty="0">
                <a:solidFill>
                  <a:srgbClr val="FF0000"/>
                </a:solidFill>
                <a:latin typeface="Calibri" panose="020F0502020204030204" pitchFamily="34" charset="0"/>
                <a:cs typeface="Calibri" panose="020F0502020204030204" pitchFamily="34" charset="0"/>
              </a:rPr>
              <a:t>∙</a:t>
            </a:r>
            <a:r>
              <a:rPr lang="en-US" sz="2800" dirty="0" smtClean="0">
                <a:solidFill>
                  <a:srgbClr val="FF0000"/>
                </a:solidFill>
                <a:sym typeface="Symbol"/>
              </a:rPr>
              <a:t> </a:t>
            </a:r>
            <a:r>
              <a:rPr lang="en-US" sz="2800" dirty="0">
                <a:solidFill>
                  <a:srgbClr val="FF0000"/>
                </a:solidFill>
                <a:sym typeface="Symbol"/>
              </a:rPr>
              <a:t>7    </a:t>
            </a:r>
            <a:endParaRPr lang="en-US" sz="2800" dirty="0">
              <a:solidFill>
                <a:srgbClr val="FF0000"/>
              </a:solidFill>
            </a:endParaRPr>
          </a:p>
        </p:txBody>
      </p:sp>
      <p:sp>
        <p:nvSpPr>
          <p:cNvPr id="9" name="TextBox 8"/>
          <p:cNvSpPr txBox="1"/>
          <p:nvPr/>
        </p:nvSpPr>
        <p:spPr>
          <a:xfrm>
            <a:off x="6124575" y="2076450"/>
            <a:ext cx="1371600" cy="523220"/>
          </a:xfrm>
          <a:prstGeom prst="rect">
            <a:avLst/>
          </a:prstGeom>
          <a:noFill/>
        </p:spPr>
        <p:txBody>
          <a:bodyPr wrap="square" rtlCol="0">
            <a:spAutoFit/>
          </a:bodyPr>
          <a:lstStyle/>
          <a:p>
            <a:r>
              <a:rPr lang="en-US" sz="2800" dirty="0">
                <a:solidFill>
                  <a:srgbClr val="FF0000"/>
                </a:solidFill>
              </a:rPr>
              <a:t>3</a:t>
            </a:r>
            <a:r>
              <a:rPr lang="en-US" sz="2800" dirty="0">
                <a:solidFill>
                  <a:srgbClr val="FF0000"/>
                </a:solidFill>
                <a:sym typeface="Symbol"/>
              </a:rPr>
              <a:t> </a:t>
            </a:r>
            <a:r>
              <a:rPr lang="en-US" sz="2800" dirty="0">
                <a:solidFill>
                  <a:srgbClr val="FF0000"/>
                </a:solidFill>
                <a:latin typeface="Calibri" panose="020F0502020204030204" pitchFamily="34" charset="0"/>
                <a:cs typeface="Calibri" panose="020F0502020204030204" pitchFamily="34" charset="0"/>
              </a:rPr>
              <a:t>∙ </a:t>
            </a:r>
            <a:r>
              <a:rPr lang="en-US" sz="2800" dirty="0" smtClean="0">
                <a:solidFill>
                  <a:srgbClr val="FF0000"/>
                </a:solidFill>
                <a:sym typeface="Symbol"/>
              </a:rPr>
              <a:t> </a:t>
            </a:r>
            <a:r>
              <a:rPr lang="en-US" sz="2800" dirty="0">
                <a:solidFill>
                  <a:srgbClr val="FF0000"/>
                </a:solidFill>
                <a:sym typeface="Symbol"/>
              </a:rPr>
              <a:t>3 </a:t>
            </a:r>
            <a:r>
              <a:rPr lang="en-US" sz="2800" dirty="0">
                <a:solidFill>
                  <a:srgbClr val="FF0000"/>
                </a:solidFill>
                <a:latin typeface="Calibri" panose="020F0502020204030204" pitchFamily="34" charset="0"/>
                <a:cs typeface="Calibri" panose="020F0502020204030204" pitchFamily="34" charset="0"/>
              </a:rPr>
              <a:t>∙</a:t>
            </a:r>
            <a:r>
              <a:rPr lang="en-US" sz="2800" dirty="0" smtClean="0">
                <a:solidFill>
                  <a:srgbClr val="FF0000"/>
                </a:solidFill>
                <a:sym typeface="Symbol"/>
              </a:rPr>
              <a:t> </a:t>
            </a:r>
            <a:r>
              <a:rPr lang="en-US" sz="2800" dirty="0">
                <a:solidFill>
                  <a:srgbClr val="FF0000"/>
                </a:solidFill>
                <a:sym typeface="Symbol"/>
              </a:rPr>
              <a:t>7</a:t>
            </a:r>
            <a:endParaRPr lang="en-US" sz="2800" dirty="0">
              <a:solidFill>
                <a:srgbClr val="FF0000"/>
              </a:solidFill>
            </a:endParaRPr>
          </a:p>
        </p:txBody>
      </p:sp>
      <p:graphicFrame>
        <p:nvGraphicFramePr>
          <p:cNvPr id="28674" name="Object 2"/>
          <p:cNvGraphicFramePr>
            <a:graphicFrameLocks noChangeAspect="1"/>
          </p:cNvGraphicFramePr>
          <p:nvPr/>
        </p:nvGraphicFramePr>
        <p:xfrm>
          <a:off x="4610100" y="2374900"/>
          <a:ext cx="1028700" cy="673100"/>
        </p:xfrm>
        <a:graphic>
          <a:graphicData uri="http://schemas.openxmlformats.org/presentationml/2006/ole">
            <mc:AlternateContent xmlns:mc="http://schemas.openxmlformats.org/markup-compatibility/2006">
              <mc:Choice xmlns:v="urn:schemas-microsoft-com:vml" Requires="v">
                <p:oleObj spid="_x0000_s29727" name="Equation" r:id="rId3" imgW="1028520" imgH="672840" progId="Equation.DSMT4">
                  <p:embed/>
                </p:oleObj>
              </mc:Choice>
              <mc:Fallback>
                <p:oleObj name="Equation" r:id="rId3" imgW="1028520" imgH="6728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10100" y="2374900"/>
                        <a:ext cx="1028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5" name="Object 3"/>
          <p:cNvGraphicFramePr>
            <a:graphicFrameLocks noChangeAspect="1"/>
          </p:cNvGraphicFramePr>
          <p:nvPr/>
        </p:nvGraphicFramePr>
        <p:xfrm>
          <a:off x="6210300" y="2362200"/>
          <a:ext cx="1028700" cy="685800"/>
        </p:xfrm>
        <a:graphic>
          <a:graphicData uri="http://schemas.openxmlformats.org/presentationml/2006/ole">
            <mc:AlternateContent xmlns:mc="http://schemas.openxmlformats.org/markup-compatibility/2006">
              <mc:Choice xmlns:v="urn:schemas-microsoft-com:vml" Requires="v">
                <p:oleObj spid="_x0000_s29728" name="Equation" r:id="rId5" imgW="1028520" imgH="672840" progId="Equation.DSMT4">
                  <p:embed/>
                </p:oleObj>
              </mc:Choice>
              <mc:Fallback>
                <p:oleObj name="Equation" r:id="rId5" imgW="1028520" imgH="6728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10300" y="2362200"/>
                        <a:ext cx="10287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0" name="Object 4"/>
          <p:cNvGraphicFramePr>
            <a:graphicFrameLocks noChangeAspect="1"/>
          </p:cNvGraphicFramePr>
          <p:nvPr/>
        </p:nvGraphicFramePr>
        <p:xfrm>
          <a:off x="4610100" y="4213225"/>
          <a:ext cx="1028700" cy="673100"/>
        </p:xfrm>
        <a:graphic>
          <a:graphicData uri="http://schemas.openxmlformats.org/presentationml/2006/ole">
            <mc:AlternateContent xmlns:mc="http://schemas.openxmlformats.org/markup-compatibility/2006">
              <mc:Choice xmlns:v="urn:schemas-microsoft-com:vml" Requires="v">
                <p:oleObj spid="_x0000_s29729" name="Equation" r:id="rId7" imgW="1028520" imgH="672840" progId="Equation.DSMT4">
                  <p:embed/>
                </p:oleObj>
              </mc:Choice>
              <mc:Fallback>
                <p:oleObj name="Equation" r:id="rId7" imgW="1028520" imgH="67284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10100" y="4213225"/>
                        <a:ext cx="1028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TextBox 10"/>
          <p:cNvSpPr txBox="1"/>
          <p:nvPr/>
        </p:nvSpPr>
        <p:spPr>
          <a:xfrm>
            <a:off x="1504950" y="4115455"/>
            <a:ext cx="25908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anose="020F0502020204030204" pitchFamily="34" charset="0"/>
                <a:cs typeface="Calibri" panose="020F0502020204030204" pitchFamily="34" charset="0"/>
              </a:rPr>
              <a:t>∙</a:t>
            </a:r>
            <a:r>
              <a:rPr lang="en-US" sz="2800" dirty="0" smtClean="0">
                <a:solidFill>
                  <a:srgbClr val="FF0000"/>
                </a:solidFill>
                <a:sym typeface="Symbol"/>
              </a:rPr>
              <a:t> </a:t>
            </a:r>
            <a:r>
              <a:rPr lang="en-US" sz="2800" dirty="0">
                <a:solidFill>
                  <a:srgbClr val="FF0000"/>
                </a:solidFill>
                <a:sym typeface="Symbol"/>
              </a:rPr>
              <a:t>3 </a:t>
            </a:r>
            <a:r>
              <a:rPr lang="en-US" sz="2800" dirty="0">
                <a:solidFill>
                  <a:srgbClr val="FF0000"/>
                </a:solidFill>
                <a:latin typeface="Calibri" panose="020F0502020204030204" pitchFamily="34" charset="0"/>
                <a:cs typeface="Calibri" panose="020F0502020204030204" pitchFamily="34" charset="0"/>
              </a:rPr>
              <a:t>∙</a:t>
            </a:r>
            <a:r>
              <a:rPr lang="en-US" sz="2800" dirty="0" smtClean="0">
                <a:solidFill>
                  <a:srgbClr val="FF0000"/>
                </a:solidFill>
                <a:sym typeface="Symbol"/>
              </a:rPr>
              <a:t> </a:t>
            </a:r>
            <a:r>
              <a:rPr lang="en-US" sz="2800" dirty="0">
                <a:solidFill>
                  <a:srgbClr val="FF0000"/>
                </a:solidFill>
                <a:sym typeface="Symbol"/>
              </a:rPr>
              <a:t>3 </a:t>
            </a:r>
            <a:r>
              <a:rPr lang="en-US" sz="2800" dirty="0">
                <a:solidFill>
                  <a:srgbClr val="FF0000"/>
                </a:solidFill>
                <a:latin typeface="Calibri" panose="020F0502020204030204" pitchFamily="34" charset="0"/>
                <a:cs typeface="Calibri" panose="020F0502020204030204" pitchFamily="34" charset="0"/>
              </a:rPr>
              <a:t>∙</a:t>
            </a:r>
            <a:r>
              <a:rPr lang="en-US" sz="2800" dirty="0" smtClean="0">
                <a:solidFill>
                  <a:srgbClr val="FF0000"/>
                </a:solidFill>
                <a:sym typeface="Symbol"/>
              </a:rPr>
              <a:t> </a:t>
            </a:r>
            <a:r>
              <a:rPr lang="en-US" sz="2800" dirty="0">
                <a:solidFill>
                  <a:srgbClr val="FF0000"/>
                </a:solidFill>
                <a:sym typeface="Symbol"/>
              </a:rPr>
              <a:t>5 </a:t>
            </a:r>
            <a:r>
              <a:rPr lang="en-US" sz="2800" dirty="0">
                <a:solidFill>
                  <a:srgbClr val="FF0000"/>
                </a:solidFill>
                <a:latin typeface="Calibri" panose="020F0502020204030204" pitchFamily="34" charset="0"/>
                <a:cs typeface="Calibri" panose="020F0502020204030204" pitchFamily="34" charset="0"/>
              </a:rPr>
              <a:t>∙</a:t>
            </a:r>
            <a:r>
              <a:rPr lang="en-US" sz="2800" dirty="0" smtClean="0">
                <a:solidFill>
                  <a:srgbClr val="FF0000"/>
                </a:solidFill>
                <a:sym typeface="Symbol"/>
              </a:rPr>
              <a:t> </a:t>
            </a:r>
            <a:r>
              <a:rPr lang="en-US" sz="2800" dirty="0">
                <a:solidFill>
                  <a:srgbClr val="FF0000"/>
                </a:solidFill>
                <a:sym typeface="Symbol"/>
              </a:rPr>
              <a:t>5 </a:t>
            </a:r>
            <a:r>
              <a:rPr lang="en-US" sz="2800" dirty="0">
                <a:solidFill>
                  <a:srgbClr val="FF0000"/>
                </a:solidFill>
                <a:latin typeface="Calibri" panose="020F0502020204030204" pitchFamily="34" charset="0"/>
                <a:cs typeface="Calibri" panose="020F0502020204030204" pitchFamily="34" charset="0"/>
              </a:rPr>
              <a:t>∙</a:t>
            </a:r>
            <a:r>
              <a:rPr lang="en-US" sz="2800" dirty="0" smtClean="0">
                <a:solidFill>
                  <a:srgbClr val="FF0000"/>
                </a:solidFill>
                <a:sym typeface="Symbol"/>
              </a:rPr>
              <a:t> </a:t>
            </a:r>
            <a:r>
              <a:rPr lang="en-US" sz="2800" dirty="0">
                <a:solidFill>
                  <a:srgbClr val="FF0000"/>
                </a:solidFill>
                <a:sym typeface="Symbol"/>
              </a:rPr>
              <a:t>7    </a:t>
            </a:r>
            <a:endParaRPr lang="en-US" sz="2800" dirty="0">
              <a:solidFill>
                <a:srgbClr val="FF0000"/>
              </a:solidFill>
            </a:endParaRPr>
          </a:p>
        </p:txBody>
      </p:sp>
      <p:sp>
        <p:nvSpPr>
          <p:cNvPr id="12" name="TextBox 11"/>
          <p:cNvSpPr txBox="1"/>
          <p:nvPr/>
        </p:nvSpPr>
        <p:spPr>
          <a:xfrm>
            <a:off x="6048375" y="4106692"/>
            <a:ext cx="1371600" cy="523220"/>
          </a:xfrm>
          <a:prstGeom prst="rect">
            <a:avLst/>
          </a:prstGeom>
          <a:noFill/>
        </p:spPr>
        <p:txBody>
          <a:bodyPr wrap="square" rtlCol="0">
            <a:spAutoFit/>
          </a:bodyPr>
          <a:lstStyle/>
          <a:p>
            <a:r>
              <a:rPr lang="en-US" sz="2800" dirty="0">
                <a:solidFill>
                  <a:srgbClr val="FF0000"/>
                </a:solidFill>
                <a:sym typeface="Symbol"/>
              </a:rPr>
              <a:t> </a:t>
            </a:r>
            <a:r>
              <a:rPr lang="en-US" sz="2800" dirty="0" smtClean="0">
                <a:solidFill>
                  <a:srgbClr val="FF0000"/>
                </a:solidFill>
                <a:sym typeface="Symbol"/>
              </a:rPr>
              <a:t>2 </a:t>
            </a:r>
            <a:r>
              <a:rPr lang="en-US" sz="2800" dirty="0">
                <a:solidFill>
                  <a:srgbClr val="FF0000"/>
                </a:solidFill>
                <a:latin typeface="Calibri" panose="020F0502020204030204" pitchFamily="34" charset="0"/>
                <a:cs typeface="Calibri" panose="020F0502020204030204" pitchFamily="34" charset="0"/>
              </a:rPr>
              <a:t>∙</a:t>
            </a:r>
            <a:r>
              <a:rPr lang="en-US" sz="2800" dirty="0" smtClean="0">
                <a:solidFill>
                  <a:srgbClr val="FF0000"/>
                </a:solidFill>
                <a:sym typeface="Symbol"/>
              </a:rPr>
              <a:t> </a:t>
            </a:r>
            <a:r>
              <a:rPr lang="en-US" sz="2800" dirty="0">
                <a:solidFill>
                  <a:srgbClr val="FF0000"/>
                </a:solidFill>
                <a:sym typeface="Symbol"/>
              </a:rPr>
              <a:t>5 </a:t>
            </a:r>
            <a:r>
              <a:rPr lang="en-US" sz="2800" dirty="0">
                <a:solidFill>
                  <a:srgbClr val="FF0000"/>
                </a:solidFill>
                <a:latin typeface="Calibri" panose="020F0502020204030204" pitchFamily="34" charset="0"/>
                <a:cs typeface="Calibri" panose="020F0502020204030204" pitchFamily="34" charset="0"/>
              </a:rPr>
              <a:t>∙</a:t>
            </a:r>
            <a:r>
              <a:rPr lang="en-US" sz="2800" dirty="0" smtClean="0">
                <a:solidFill>
                  <a:srgbClr val="FF0000"/>
                </a:solidFill>
                <a:sym typeface="Symbol"/>
              </a:rPr>
              <a:t> </a:t>
            </a:r>
            <a:r>
              <a:rPr lang="en-US" sz="2800" dirty="0">
                <a:solidFill>
                  <a:srgbClr val="FF0000"/>
                </a:solidFill>
                <a:sym typeface="Symbol"/>
              </a:rPr>
              <a:t>5</a:t>
            </a:r>
            <a:endParaRPr lang="en-US" sz="2800" dirty="0">
              <a:solidFill>
                <a:srgbClr val="FF0000"/>
              </a:solidFill>
            </a:endParaRPr>
          </a:p>
        </p:txBody>
      </p:sp>
      <p:graphicFrame>
        <p:nvGraphicFramePr>
          <p:cNvPr id="29701" name="Object 5"/>
          <p:cNvGraphicFramePr>
            <a:graphicFrameLocks noChangeAspect="1"/>
          </p:cNvGraphicFramePr>
          <p:nvPr/>
        </p:nvGraphicFramePr>
        <p:xfrm>
          <a:off x="6210300" y="4279900"/>
          <a:ext cx="1028700" cy="673100"/>
        </p:xfrm>
        <a:graphic>
          <a:graphicData uri="http://schemas.openxmlformats.org/presentationml/2006/ole">
            <mc:AlternateContent xmlns:mc="http://schemas.openxmlformats.org/markup-compatibility/2006">
              <mc:Choice xmlns:v="urn:schemas-microsoft-com:vml" Requires="v">
                <p:oleObj spid="_x0000_s29730" name="Equation" r:id="rId9" imgW="1028520" imgH="672840" progId="Equation.DSMT4">
                  <p:embed/>
                </p:oleObj>
              </mc:Choice>
              <mc:Fallback>
                <p:oleObj name="Equation" r:id="rId9" imgW="1028520" imgH="67284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210300" y="4279900"/>
                        <a:ext cx="1028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 name="TextBox 13"/>
          <p:cNvSpPr txBox="1"/>
          <p:nvPr/>
        </p:nvSpPr>
        <p:spPr>
          <a:xfrm>
            <a:off x="6096000" y="4772680"/>
            <a:ext cx="762000" cy="523220"/>
          </a:xfrm>
          <a:prstGeom prst="rect">
            <a:avLst/>
          </a:prstGeom>
          <a:noFill/>
        </p:spPr>
        <p:txBody>
          <a:bodyPr wrap="square" rtlCol="0">
            <a:spAutoFit/>
          </a:bodyPr>
          <a:lstStyle/>
          <a:p>
            <a:r>
              <a:rPr lang="en-US" sz="2800" dirty="0">
                <a:solidFill>
                  <a:srgbClr val="FF0000"/>
                </a:solidFill>
              </a:rPr>
              <a:t>  50</a:t>
            </a:r>
          </a:p>
        </p:txBody>
      </p:sp>
      <p:sp>
        <p:nvSpPr>
          <p:cNvPr id="17" name="Rectangle 16"/>
          <p:cNvSpPr/>
          <p:nvPr/>
        </p:nvSpPr>
        <p:spPr>
          <a:xfrm>
            <a:off x="3810000" y="3515380"/>
            <a:ext cx="4121769" cy="400110"/>
          </a:xfrm>
          <a:prstGeom prst="rect">
            <a:avLst/>
          </a:prstGeom>
        </p:spPr>
        <p:txBody>
          <a:bodyPr wrap="none">
            <a:spAutoFit/>
          </a:bodyPr>
          <a:lstStyle/>
          <a:p>
            <a:r>
              <a:rPr lang="en-US" sz="2000" dirty="0">
                <a:solidFill>
                  <a:srgbClr val="007F7F"/>
                </a:solidFill>
              </a:rPr>
              <a:t>So, 50 divides into 3150 ______times.</a:t>
            </a:r>
            <a:endParaRPr lang="en-US" sz="2000" dirty="0"/>
          </a:p>
        </p:txBody>
      </p:sp>
      <p:sp>
        <p:nvSpPr>
          <p:cNvPr id="18" name="TextBox 17"/>
          <p:cNvSpPr txBox="1"/>
          <p:nvPr/>
        </p:nvSpPr>
        <p:spPr>
          <a:xfrm>
            <a:off x="6467475" y="3410605"/>
            <a:ext cx="1066800" cy="523220"/>
          </a:xfrm>
          <a:prstGeom prst="rect">
            <a:avLst/>
          </a:prstGeom>
          <a:noFill/>
        </p:spPr>
        <p:txBody>
          <a:bodyPr wrap="square" rtlCol="0">
            <a:spAutoFit/>
          </a:bodyPr>
          <a:lstStyle/>
          <a:p>
            <a:r>
              <a:rPr lang="en-US" sz="2800" dirty="0">
                <a:solidFill>
                  <a:srgbClr val="FF0000"/>
                </a:solidFill>
              </a:rPr>
              <a:t>63</a:t>
            </a:r>
          </a:p>
        </p:txBody>
      </p:sp>
      <p:sp>
        <p:nvSpPr>
          <p:cNvPr id="19" name="Rectangle 18"/>
          <p:cNvSpPr/>
          <p:nvPr/>
        </p:nvSpPr>
        <p:spPr>
          <a:xfrm>
            <a:off x="3810000" y="5525155"/>
            <a:ext cx="4121769" cy="400110"/>
          </a:xfrm>
          <a:prstGeom prst="rect">
            <a:avLst/>
          </a:prstGeom>
        </p:spPr>
        <p:txBody>
          <a:bodyPr wrap="none">
            <a:spAutoFit/>
          </a:bodyPr>
          <a:lstStyle/>
          <a:p>
            <a:r>
              <a:rPr lang="en-US" sz="2000" dirty="0">
                <a:solidFill>
                  <a:srgbClr val="007F7F"/>
                </a:solidFill>
              </a:rPr>
              <a:t>So, 63 divides into 3150 ______times.</a:t>
            </a:r>
            <a:endParaRPr lang="en-US" sz="2000" dirty="0"/>
          </a:p>
        </p:txBody>
      </p:sp>
      <p:sp>
        <p:nvSpPr>
          <p:cNvPr id="20" name="TextBox 19"/>
          <p:cNvSpPr txBox="1"/>
          <p:nvPr/>
        </p:nvSpPr>
        <p:spPr>
          <a:xfrm>
            <a:off x="6496050" y="5420380"/>
            <a:ext cx="1066800" cy="523220"/>
          </a:xfrm>
          <a:prstGeom prst="rect">
            <a:avLst/>
          </a:prstGeom>
          <a:noFill/>
        </p:spPr>
        <p:txBody>
          <a:bodyPr wrap="square" rtlCol="0">
            <a:spAutoFit/>
          </a:bodyPr>
          <a:lstStyle/>
          <a:p>
            <a:r>
              <a:rPr lang="en-US" sz="2800" dirty="0">
                <a:solidFill>
                  <a:srgbClr val="FF0000"/>
                </a:solidFill>
              </a:rPr>
              <a:t>50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1" grpId="0"/>
      <p:bldP spid="12" grpId="0"/>
      <p:bldP spid="14" grpId="0"/>
      <p:bldP spid="18" grpId="0"/>
      <p:bldP spid="2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9: Application: Finding the LCM </a:t>
            </a:r>
          </a:p>
        </p:txBody>
      </p:sp>
      <p:sp>
        <p:nvSpPr>
          <p:cNvPr id="22531" name="Rectangle 3"/>
          <p:cNvSpPr>
            <a:spLocks noGrp="1"/>
          </p:cNvSpPr>
          <p:nvPr>
            <p:ph idx="1"/>
          </p:nvPr>
        </p:nvSpPr>
        <p:spPr>
          <a:prstGeom prst="rect">
            <a:avLst/>
          </a:prstGeom>
        </p:spPr>
        <p:txBody>
          <a:bodyPr/>
          <a:lstStyle/>
          <a:p>
            <a:r>
              <a:rPr lang="en-US" i="0" dirty="0">
                <a:solidFill>
                  <a:schemeClr val="tx1"/>
                </a:solidFill>
              </a:rPr>
              <a:t>Suppose it takes three weather satellites—</a:t>
            </a:r>
            <a:r>
              <a:rPr lang="en-US" b="1" i="0" dirty="0">
                <a:solidFill>
                  <a:srgbClr val="C00000"/>
                </a:solidFill>
              </a:rPr>
              <a:t>A</a:t>
            </a:r>
            <a:r>
              <a:rPr lang="en-US" i="0" dirty="0">
                <a:solidFill>
                  <a:schemeClr val="tx1"/>
                </a:solidFill>
              </a:rPr>
              <a:t>, </a:t>
            </a:r>
            <a:r>
              <a:rPr lang="en-US" b="1" i="0" dirty="0">
                <a:solidFill>
                  <a:srgbClr val="00B050"/>
                </a:solidFill>
              </a:rPr>
              <a:t>B</a:t>
            </a:r>
            <a:r>
              <a:rPr lang="en-US" i="0" dirty="0">
                <a:solidFill>
                  <a:schemeClr val="tx1"/>
                </a:solidFill>
              </a:rPr>
              <a:t>, and </a:t>
            </a:r>
            <a:r>
              <a:rPr lang="en-US" b="1" i="0" dirty="0">
                <a:solidFill>
                  <a:srgbClr val="7030A0"/>
                </a:solidFill>
              </a:rPr>
              <a:t>C</a:t>
            </a:r>
            <a:r>
              <a:rPr lang="en-US" dirty="0">
                <a:solidFill>
                  <a:schemeClr val="tx1"/>
                </a:solidFill>
              </a:rPr>
              <a:t>—</a:t>
            </a:r>
            <a:r>
              <a:rPr lang="en-US" i="0" dirty="0">
                <a:solidFill>
                  <a:schemeClr val="tx1"/>
                </a:solidFill>
              </a:rPr>
              <a:t> different lengths of time to orbit the earth. Satellite </a:t>
            </a:r>
            <a:r>
              <a:rPr lang="en-US" b="1" i="0" dirty="0">
                <a:solidFill>
                  <a:srgbClr val="C00000"/>
                </a:solidFill>
              </a:rPr>
              <a:t>A</a:t>
            </a:r>
            <a:r>
              <a:rPr lang="en-US" i="0" dirty="0">
                <a:solidFill>
                  <a:schemeClr val="tx1"/>
                </a:solidFill>
              </a:rPr>
              <a:t> takes </a:t>
            </a:r>
            <a:r>
              <a:rPr lang="en-US" i="0" dirty="0">
                <a:solidFill>
                  <a:srgbClr val="0000FF"/>
                </a:solidFill>
              </a:rPr>
              <a:t>24</a:t>
            </a:r>
            <a:r>
              <a:rPr lang="en-US" i="0" dirty="0">
                <a:solidFill>
                  <a:schemeClr val="tx1"/>
                </a:solidFill>
              </a:rPr>
              <a:t> hours, </a:t>
            </a:r>
            <a:r>
              <a:rPr lang="en-US" b="1" i="0" dirty="0">
                <a:solidFill>
                  <a:srgbClr val="00B050"/>
                </a:solidFill>
              </a:rPr>
              <a:t>B</a:t>
            </a:r>
            <a:r>
              <a:rPr lang="en-US" i="0" dirty="0">
                <a:solidFill>
                  <a:schemeClr val="tx1"/>
                </a:solidFill>
              </a:rPr>
              <a:t> takes </a:t>
            </a:r>
            <a:r>
              <a:rPr lang="en-US" i="0" dirty="0">
                <a:solidFill>
                  <a:srgbClr val="0000FF"/>
                </a:solidFill>
              </a:rPr>
              <a:t>18</a:t>
            </a:r>
            <a:r>
              <a:rPr lang="en-US" i="0" dirty="0">
                <a:solidFill>
                  <a:schemeClr val="tx1"/>
                </a:solidFill>
              </a:rPr>
              <a:t> hours, and </a:t>
            </a:r>
            <a:r>
              <a:rPr lang="en-US" b="1" i="0" dirty="0">
                <a:solidFill>
                  <a:srgbClr val="7030A0"/>
                </a:solidFill>
              </a:rPr>
              <a:t>C</a:t>
            </a:r>
            <a:r>
              <a:rPr lang="en-US" i="0" dirty="0">
                <a:solidFill>
                  <a:srgbClr val="654CA1"/>
                </a:solidFill>
              </a:rPr>
              <a:t> </a:t>
            </a:r>
            <a:r>
              <a:rPr lang="en-US" i="0" dirty="0">
                <a:solidFill>
                  <a:schemeClr val="tx1"/>
                </a:solidFill>
              </a:rPr>
              <a:t>takes </a:t>
            </a:r>
            <a:r>
              <a:rPr lang="en-US" i="0" dirty="0">
                <a:solidFill>
                  <a:srgbClr val="0000FF"/>
                </a:solidFill>
              </a:rPr>
              <a:t>12</a:t>
            </a:r>
            <a:r>
              <a:rPr lang="en-US" i="0" dirty="0">
                <a:solidFill>
                  <a:schemeClr val="tx1"/>
                </a:solidFill>
              </a:rPr>
              <a:t> hours. If they are directly above each other now, as shown in part </a:t>
            </a:r>
            <a:r>
              <a:rPr lang="en-US" b="1" i="0" dirty="0">
                <a:solidFill>
                  <a:schemeClr val="tx1"/>
                </a:solidFill>
              </a:rPr>
              <a:t>a. </a:t>
            </a:r>
            <a:r>
              <a:rPr lang="en-US" i="0" dirty="0">
                <a:solidFill>
                  <a:schemeClr val="tx1"/>
                </a:solidFill>
              </a:rPr>
              <a:t>of the given figure, in how many hours will they again be directly above each other in the position shown in part </a:t>
            </a:r>
            <a:r>
              <a:rPr lang="en-US" b="1" i="0" dirty="0">
                <a:solidFill>
                  <a:schemeClr val="tx1"/>
                </a:solidFill>
              </a:rPr>
              <a:t>a.</a:t>
            </a:r>
            <a:r>
              <a:rPr lang="en-US" i="0" dirty="0">
                <a:solidFill>
                  <a:schemeClr val="tx1"/>
                </a:solidFill>
              </a:rPr>
              <a:t>? How many orbits will each satellite have made in that time?</a:t>
            </a:r>
            <a:r>
              <a:rPr lang="en-US" dirty="0">
                <a:solidFill>
                  <a:schemeClr val="tx1"/>
                </a:solidFill>
              </a:rPr>
              <a:t>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dirty="0">
                <a:solidFill>
                  <a:schemeClr val="accent1"/>
                </a:solidFill>
              </a:rPr>
              <a:t>Example 9: Application: Finding the LCM </a:t>
            </a:r>
            <a:r>
              <a:rPr lang="en-US" sz="3200" dirty="0">
                <a:solidFill>
                  <a:schemeClr val="accent1"/>
                </a:solidFill>
              </a:rPr>
              <a:t>(cont.)</a:t>
            </a:r>
          </a:p>
        </p:txBody>
      </p:sp>
      <p:sp>
        <p:nvSpPr>
          <p:cNvPr id="4" name="Content Placeholder 3"/>
          <p:cNvSpPr>
            <a:spLocks noGrp="1"/>
          </p:cNvSpPr>
          <p:nvPr>
            <p:ph idx="1"/>
          </p:nvPr>
        </p:nvSpPr>
        <p:spPr/>
        <p:txBody>
          <a:bodyPr/>
          <a:lstStyle/>
          <a:p>
            <a:endParaRPr lang="en-US" dirty="0"/>
          </a:p>
          <a:p>
            <a:endParaRPr lang="en-US" dirty="0"/>
          </a:p>
        </p:txBody>
      </p:sp>
      <p:pic>
        <p:nvPicPr>
          <p:cNvPr id="32769" name="Picture 1"/>
          <p:cNvPicPr>
            <a:picLocks noChangeAspect="1" noChangeArrowheads="1"/>
          </p:cNvPicPr>
          <p:nvPr/>
        </p:nvPicPr>
        <p:blipFill>
          <a:blip r:embed="rId2" cstate="print"/>
          <a:srcRect/>
          <a:stretch>
            <a:fillRect/>
          </a:stretch>
        </p:blipFill>
        <p:spPr bwMode="auto">
          <a:xfrm>
            <a:off x="1143000" y="1447800"/>
            <a:ext cx="6652260" cy="27717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dirty="0">
                <a:solidFill>
                  <a:schemeClr val="accent1"/>
                </a:solidFill>
              </a:rPr>
              <a:t>Example 9: Application: Finding the LCM (cont.) </a:t>
            </a:r>
            <a:endParaRPr lang="en-US" sz="3200" dirty="0">
              <a:solidFill>
                <a:schemeClr val="accent1"/>
              </a:solidFill>
            </a:endParaRPr>
          </a:p>
        </p:txBody>
      </p:sp>
      <p:sp>
        <p:nvSpPr>
          <p:cNvPr id="24579" name="Rectangle 3"/>
          <p:cNvSpPr>
            <a:spLocks noGrp="1"/>
          </p:cNvSpPr>
          <p:nvPr>
            <p:ph idx="1"/>
          </p:nvPr>
        </p:nvSpPr>
        <p:spPr>
          <a:prstGeom prst="rect">
            <a:avLst/>
          </a:prstGeom>
        </p:spPr>
        <p:txBody>
          <a:bodyPr>
            <a:normAutofit lnSpcReduction="10000"/>
          </a:bodyPr>
          <a:lstStyle/>
          <a:p>
            <a:pPr marL="0" indent="0">
              <a:buFont typeface="Courier New" pitchFamily="49" charset="0"/>
              <a:buNone/>
            </a:pPr>
            <a:r>
              <a:rPr lang="en-US" b="1" i="0" dirty="0">
                <a:solidFill>
                  <a:schemeClr val="tx1"/>
                </a:solidFill>
              </a:rPr>
              <a:t>Solution </a:t>
            </a:r>
          </a:p>
          <a:p>
            <a:r>
              <a:rPr lang="en-US" b="1" dirty="0">
                <a:latin typeface="Calibri" pitchFamily="34" charset="0"/>
              </a:rPr>
              <a:t>Step 1: </a:t>
            </a:r>
            <a:r>
              <a:rPr lang="en-US" dirty="0"/>
              <a:t>READ: Read the problem carefully and, in this situation, study the figures. Note that there are two questions to be answered. The answer to the number of orbits depends on the number of hours it takes for the satellites to align again.</a:t>
            </a:r>
            <a:endParaRPr lang="en-US" i="0" dirty="0">
              <a:solidFill>
                <a:schemeClr val="tx1"/>
              </a:solidFill>
            </a:endParaRPr>
          </a:p>
          <a:p>
            <a:r>
              <a:rPr lang="en-US" b="1" dirty="0"/>
              <a:t>Step 2: </a:t>
            </a:r>
            <a:r>
              <a:rPr lang="en-US" dirty="0"/>
              <a:t>SET UP: Since </a:t>
            </a:r>
            <a:r>
              <a:rPr lang="en-US" b="1" dirty="0">
                <a:solidFill>
                  <a:srgbClr val="C00000"/>
                </a:solidFill>
              </a:rPr>
              <a:t>A</a:t>
            </a:r>
            <a:r>
              <a:rPr lang="en-US" dirty="0"/>
              <a:t> takes </a:t>
            </a:r>
            <a:r>
              <a:rPr lang="en-US" dirty="0">
                <a:solidFill>
                  <a:srgbClr val="0000FF"/>
                </a:solidFill>
              </a:rPr>
              <a:t>24</a:t>
            </a:r>
            <a:r>
              <a:rPr lang="en-US" dirty="0"/>
              <a:t> hours to make one complete orbit, the solution must be a multiple of 24. Similarly, the solution must be a multiple of </a:t>
            </a:r>
            <a:r>
              <a:rPr lang="en-US" dirty="0">
                <a:solidFill>
                  <a:srgbClr val="0000FF"/>
                </a:solidFill>
              </a:rPr>
              <a:t>18</a:t>
            </a:r>
            <a:r>
              <a:rPr lang="en-US" dirty="0"/>
              <a:t> and a multiple of </a:t>
            </a:r>
            <a:r>
              <a:rPr lang="en-US" dirty="0">
                <a:solidFill>
                  <a:srgbClr val="0000FF"/>
                </a:solidFill>
              </a:rPr>
              <a:t>12 </a:t>
            </a:r>
            <a:r>
              <a:rPr lang="en-US" dirty="0"/>
              <a:t>to allow for complete orbits of satellites B and C. </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Object 8"/>
          <p:cNvGraphicFramePr>
            <a:graphicFrameLocks noChangeAspect="1"/>
          </p:cNvGraphicFramePr>
          <p:nvPr/>
        </p:nvGraphicFramePr>
        <p:xfrm>
          <a:off x="3810000" y="2057400"/>
          <a:ext cx="381000" cy="1562100"/>
        </p:xfrm>
        <a:graphic>
          <a:graphicData uri="http://schemas.openxmlformats.org/presentationml/2006/ole">
            <mc:AlternateContent xmlns:mc="http://schemas.openxmlformats.org/markup-compatibility/2006">
              <mc:Choice xmlns:v="urn:schemas-microsoft-com:vml" Requires="v">
                <p:oleObj spid="_x0000_s23645" name="Equation" r:id="rId3" imgW="381000" imgH="1562100" progId="Equation.DSMT4">
                  <p:embed/>
                </p:oleObj>
              </mc:Choice>
              <mc:Fallback>
                <p:oleObj name="Equation" r:id="rId3" imgW="381000" imgH="1562100" progId="Equation.DSMT4">
                  <p:embed/>
                  <p:pic>
                    <p:nvPicPr>
                      <p:cNvPr id="0" name="Picture 3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2057400"/>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5602" name="Rectangle 2"/>
          <p:cNvSpPr>
            <a:spLocks noGrp="1"/>
          </p:cNvSpPr>
          <p:nvPr>
            <p:ph type="title"/>
          </p:nvPr>
        </p:nvSpPr>
        <p:spPr>
          <a:xfrm>
            <a:off x="457200" y="182880"/>
            <a:ext cx="8229600" cy="807720"/>
          </a:xfrm>
          <a:prstGeom prst="rect">
            <a:avLst/>
          </a:prstGeom>
        </p:spPr>
        <p:txBody>
          <a:bodyPr/>
          <a:lstStyle/>
          <a:p>
            <a:r>
              <a:rPr lang="en-US" dirty="0">
                <a:solidFill>
                  <a:schemeClr val="accent1"/>
                </a:solidFill>
              </a:rPr>
              <a:t>Example 9: Application: Finding the LCM (cont.)</a:t>
            </a:r>
            <a:endParaRPr lang="en-US" sz="3200" dirty="0">
              <a:solidFill>
                <a:schemeClr val="accent1"/>
              </a:solidFill>
            </a:endParaRPr>
          </a:p>
        </p:txBody>
      </p:sp>
      <p:sp>
        <p:nvSpPr>
          <p:cNvPr id="25603" name="Rectangle 3"/>
          <p:cNvSpPr>
            <a:spLocks noGrp="1"/>
          </p:cNvSpPr>
          <p:nvPr>
            <p:ph idx="1"/>
          </p:nvPr>
        </p:nvSpPr>
        <p:spPr>
          <a:xfrm>
            <a:off x="457200" y="3886200"/>
            <a:ext cx="8229600" cy="954107"/>
          </a:xfrm>
          <a:prstGeom prst="rect">
            <a:avLst/>
          </a:prstGeom>
        </p:spPr>
        <p:txBody>
          <a:bodyPr>
            <a:spAutoFit/>
          </a:bodyPr>
          <a:lstStyle/>
          <a:p>
            <a:pPr marL="0" indent="0">
              <a:buFont typeface="Courier New" pitchFamily="49" charset="0"/>
              <a:buNone/>
            </a:pPr>
            <a:r>
              <a:rPr lang="en-US" i="0" dirty="0">
                <a:solidFill>
                  <a:schemeClr val="tx1"/>
                </a:solidFill>
              </a:rPr>
              <a:t>Thus, the satellites will align again at the position shown in </a:t>
            </a:r>
            <a:r>
              <a:rPr lang="en-US" i="0" dirty="0">
                <a:solidFill>
                  <a:srgbClr val="FF0000"/>
                </a:solidFill>
              </a:rPr>
              <a:t>72</a:t>
            </a:r>
            <a:r>
              <a:rPr lang="en-US" i="0" dirty="0">
                <a:solidFill>
                  <a:schemeClr val="tx1"/>
                </a:solidFill>
              </a:rPr>
              <a:t> </a:t>
            </a:r>
            <a:r>
              <a:rPr lang="en-US" i="0" dirty="0">
                <a:solidFill>
                  <a:srgbClr val="FF0000"/>
                </a:solidFill>
              </a:rPr>
              <a:t>hours</a:t>
            </a:r>
            <a:r>
              <a:rPr lang="en-US" i="0" dirty="0">
                <a:solidFill>
                  <a:schemeClr val="tx1"/>
                </a:solidFill>
              </a:rPr>
              <a:t> (or </a:t>
            </a:r>
            <a:r>
              <a:rPr lang="en-US" i="0" dirty="0">
                <a:solidFill>
                  <a:srgbClr val="FF0000"/>
                </a:solidFill>
              </a:rPr>
              <a:t>3 days</a:t>
            </a:r>
            <a:r>
              <a:rPr lang="en-US" i="0" dirty="0">
                <a:solidFill>
                  <a:schemeClr val="tx1"/>
                </a:solidFill>
              </a:rPr>
              <a:t>). </a:t>
            </a:r>
          </a:p>
        </p:txBody>
      </p:sp>
      <p:graphicFrame>
        <p:nvGraphicFramePr>
          <p:cNvPr id="7" name="Object 4"/>
          <p:cNvGraphicFramePr>
            <a:graphicFrameLocks noChangeAspect="1"/>
          </p:cNvGraphicFramePr>
          <p:nvPr/>
        </p:nvGraphicFramePr>
        <p:xfrm>
          <a:off x="2051050" y="2097088"/>
          <a:ext cx="381000" cy="279400"/>
        </p:xfrm>
        <a:graphic>
          <a:graphicData uri="http://schemas.openxmlformats.org/presentationml/2006/ole">
            <mc:AlternateContent xmlns:mc="http://schemas.openxmlformats.org/markup-compatibility/2006">
              <mc:Choice xmlns:v="urn:schemas-microsoft-com:vml" Requires="v">
                <p:oleObj spid="_x0000_s23646" name="Equation" r:id="rId5" imgW="380835" imgH="279279" progId="Equation.DSMT4">
                  <p:embed/>
                </p:oleObj>
              </mc:Choice>
              <mc:Fallback>
                <p:oleObj name="Equation" r:id="rId5" imgW="380835" imgH="279279" progId="Equation.DSMT4">
                  <p:embed/>
                  <p:pic>
                    <p:nvPicPr>
                      <p:cNvPr id="0" name="Picture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1050" y="2097088"/>
                        <a:ext cx="381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2057400" y="2686050"/>
          <a:ext cx="368300" cy="292100"/>
        </p:xfrm>
        <a:graphic>
          <a:graphicData uri="http://schemas.openxmlformats.org/presentationml/2006/ole">
            <mc:AlternateContent xmlns:mc="http://schemas.openxmlformats.org/markup-compatibility/2006">
              <mc:Choice xmlns:v="urn:schemas-microsoft-com:vml" Requires="v">
                <p:oleObj spid="_x0000_s23647" name="Equation" r:id="rId7" imgW="368140" imgH="291973" progId="Equation.DSMT4">
                  <p:embed/>
                </p:oleObj>
              </mc:Choice>
              <mc:Fallback>
                <p:oleObj name="Equation" r:id="rId7" imgW="368140" imgH="291973" progId="Equation.DSMT4">
                  <p:embed/>
                  <p:pic>
                    <p:nvPicPr>
                      <p:cNvPr id="0" name="Picture 3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57400" y="268605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6"/>
          <p:cNvGraphicFramePr>
            <a:graphicFrameLocks noChangeAspect="1"/>
          </p:cNvGraphicFramePr>
          <p:nvPr/>
        </p:nvGraphicFramePr>
        <p:xfrm>
          <a:off x="2063750" y="3195638"/>
          <a:ext cx="368300" cy="279400"/>
        </p:xfrm>
        <a:graphic>
          <a:graphicData uri="http://schemas.openxmlformats.org/presentationml/2006/ole">
            <mc:AlternateContent xmlns:mc="http://schemas.openxmlformats.org/markup-compatibility/2006">
              <mc:Choice xmlns:v="urn:schemas-microsoft-com:vml" Requires="v">
                <p:oleObj spid="_x0000_s23648" name="Equation" r:id="rId9" imgW="368300" imgH="279400" progId="Equation.DSMT4">
                  <p:embed/>
                </p:oleObj>
              </mc:Choice>
              <mc:Fallback>
                <p:oleObj name="Equation" r:id="rId9" imgW="368300" imgH="279400" progId="Equation.DSMT4">
                  <p:embed/>
                  <p:pic>
                    <p:nvPicPr>
                      <p:cNvPr id="0" name="Picture 3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63750" y="3195638"/>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7"/>
          <p:cNvGraphicFramePr>
            <a:graphicFrameLocks noChangeAspect="1"/>
          </p:cNvGraphicFramePr>
          <p:nvPr/>
        </p:nvGraphicFramePr>
        <p:xfrm>
          <a:off x="4432300" y="2698750"/>
          <a:ext cx="635000" cy="298450"/>
        </p:xfrm>
        <a:graphic>
          <a:graphicData uri="http://schemas.openxmlformats.org/presentationml/2006/ole">
            <mc:AlternateContent xmlns:mc="http://schemas.openxmlformats.org/markup-compatibility/2006">
              <mc:Choice xmlns:v="urn:schemas-microsoft-com:vml" Requires="v">
                <p:oleObj spid="_x0000_s23649" name="Equation" r:id="rId11" imgW="634725" imgH="291973" progId="Equation.DSMT4">
                  <p:embed/>
                </p:oleObj>
              </mc:Choice>
              <mc:Fallback>
                <p:oleObj name="Equation" r:id="rId11" imgW="634725" imgH="291973" progId="Equation.DSMT4">
                  <p:embed/>
                  <p:pic>
                    <p:nvPicPr>
                      <p:cNvPr id="0" name="Picture 3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32300" y="2698750"/>
                        <a:ext cx="635000" cy="29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9"/>
          <p:cNvGraphicFramePr>
            <a:graphicFrameLocks noChangeAspect="1"/>
          </p:cNvGraphicFramePr>
          <p:nvPr/>
        </p:nvGraphicFramePr>
        <p:xfrm>
          <a:off x="2451100" y="2087563"/>
          <a:ext cx="1447800" cy="292100"/>
        </p:xfrm>
        <a:graphic>
          <a:graphicData uri="http://schemas.openxmlformats.org/presentationml/2006/ole">
            <mc:AlternateContent xmlns:mc="http://schemas.openxmlformats.org/markup-compatibility/2006">
              <mc:Choice xmlns:v="urn:schemas-microsoft-com:vml" Requires="v">
                <p:oleObj spid="_x0000_s23650" name="Equation" r:id="rId13" imgW="1447560" imgH="291960" progId="Equation.DSMT4">
                  <p:embed/>
                </p:oleObj>
              </mc:Choice>
              <mc:Fallback>
                <p:oleObj name="Equation" r:id="rId13" imgW="1447560" imgH="291960" progId="Equation.DSMT4">
                  <p:embed/>
                  <p:pic>
                    <p:nvPicPr>
                      <p:cNvPr id="0" name="Picture 3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51100" y="2087563"/>
                        <a:ext cx="1447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10"/>
          <p:cNvGraphicFramePr>
            <a:graphicFrameLocks noChangeAspect="1"/>
          </p:cNvGraphicFramePr>
          <p:nvPr/>
        </p:nvGraphicFramePr>
        <p:xfrm>
          <a:off x="2470150" y="2646363"/>
          <a:ext cx="1117600" cy="292100"/>
        </p:xfrm>
        <a:graphic>
          <a:graphicData uri="http://schemas.openxmlformats.org/presentationml/2006/ole">
            <mc:AlternateContent xmlns:mc="http://schemas.openxmlformats.org/markup-compatibility/2006">
              <mc:Choice xmlns:v="urn:schemas-microsoft-com:vml" Requires="v">
                <p:oleObj spid="_x0000_s23651" name="Equation" r:id="rId15" imgW="1117440" imgH="291960" progId="Equation.DSMT4">
                  <p:embed/>
                </p:oleObj>
              </mc:Choice>
              <mc:Fallback>
                <p:oleObj name="Equation" r:id="rId15" imgW="1117440" imgH="291960" progId="Equation.DSMT4">
                  <p:embed/>
                  <p:pic>
                    <p:nvPicPr>
                      <p:cNvPr id="0" name="Picture 3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470150" y="2646363"/>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11"/>
          <p:cNvGraphicFramePr>
            <a:graphicFrameLocks noChangeAspect="1"/>
          </p:cNvGraphicFramePr>
          <p:nvPr/>
        </p:nvGraphicFramePr>
        <p:xfrm>
          <a:off x="2476500" y="3193102"/>
          <a:ext cx="1104900" cy="292100"/>
        </p:xfrm>
        <a:graphic>
          <a:graphicData uri="http://schemas.openxmlformats.org/presentationml/2006/ole">
            <mc:AlternateContent xmlns:mc="http://schemas.openxmlformats.org/markup-compatibility/2006">
              <mc:Choice xmlns:v="urn:schemas-microsoft-com:vml" Requires="v">
                <p:oleObj spid="_x0000_s23652" name="Equation" r:id="rId17" imgW="1104840" imgH="291960" progId="Equation.DSMT4">
                  <p:embed/>
                </p:oleObj>
              </mc:Choice>
              <mc:Fallback>
                <p:oleObj name="Equation" r:id="rId17" imgW="1104840" imgH="291960" progId="Equation.DSMT4">
                  <p:embed/>
                  <p:pic>
                    <p:nvPicPr>
                      <p:cNvPr id="0" name="Picture 3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476500" y="3193102"/>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12"/>
          <p:cNvGraphicFramePr>
            <a:graphicFrameLocks noChangeAspect="1"/>
          </p:cNvGraphicFramePr>
          <p:nvPr/>
        </p:nvGraphicFramePr>
        <p:xfrm>
          <a:off x="5172075" y="2710810"/>
          <a:ext cx="1765300" cy="292100"/>
        </p:xfrm>
        <a:graphic>
          <a:graphicData uri="http://schemas.openxmlformats.org/presentationml/2006/ole">
            <mc:AlternateContent xmlns:mc="http://schemas.openxmlformats.org/markup-compatibility/2006">
              <mc:Choice xmlns:v="urn:schemas-microsoft-com:vml" Requires="v">
                <p:oleObj spid="_x0000_s23653" name="Equation" r:id="rId19" imgW="1765080" imgH="291960" progId="Equation.DSMT4">
                  <p:embed/>
                </p:oleObj>
              </mc:Choice>
              <mc:Fallback>
                <p:oleObj name="Equation" r:id="rId19" imgW="1765080" imgH="291960" progId="Equation.DSMT4">
                  <p:embed/>
                  <p:pic>
                    <p:nvPicPr>
                      <p:cNvPr id="0" name="Picture 4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172075" y="2710810"/>
                        <a:ext cx="1765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13"/>
          <p:cNvGraphicFramePr>
            <a:graphicFrameLocks noChangeAspect="1"/>
          </p:cNvGraphicFramePr>
          <p:nvPr/>
        </p:nvGraphicFramePr>
        <p:xfrm>
          <a:off x="7000875" y="2705100"/>
          <a:ext cx="647700" cy="279400"/>
        </p:xfrm>
        <a:graphic>
          <a:graphicData uri="http://schemas.openxmlformats.org/presentationml/2006/ole">
            <mc:AlternateContent xmlns:mc="http://schemas.openxmlformats.org/markup-compatibility/2006">
              <mc:Choice xmlns:v="urn:schemas-microsoft-com:vml" Requires="v">
                <p:oleObj spid="_x0000_s23654" name="Equation" r:id="rId21" imgW="647700" imgH="279400" progId="Equation.DSMT4">
                  <p:embed/>
                </p:oleObj>
              </mc:Choice>
              <mc:Fallback>
                <p:oleObj name="Equation" r:id="rId21" imgW="647700" imgH="279400" progId="Equation.DSMT4">
                  <p:embed/>
                  <p:pic>
                    <p:nvPicPr>
                      <p:cNvPr id="0" name="Picture 4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7000875" y="2705100"/>
                        <a:ext cx="647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7" name="Rectangle 16"/>
          <p:cNvSpPr/>
          <p:nvPr/>
        </p:nvSpPr>
        <p:spPr>
          <a:xfrm>
            <a:off x="457200" y="1280160"/>
            <a:ext cx="8412480" cy="523220"/>
          </a:xfrm>
          <a:prstGeom prst="rect">
            <a:avLst/>
          </a:prstGeom>
        </p:spPr>
        <p:txBody>
          <a:bodyPr wrap="square">
            <a:spAutoFit/>
          </a:bodyPr>
          <a:lstStyle/>
          <a:p>
            <a:r>
              <a:rPr lang="en-US" sz="2800" b="1" dirty="0"/>
              <a:t>Step 3:</a:t>
            </a:r>
            <a:r>
              <a:rPr lang="en-US" sz="2800" dirty="0"/>
              <a:t> SOLVE: The solution is the LCM of 24, 18, and 12.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807720"/>
          </a:xfrm>
          <a:prstGeom prst="rect">
            <a:avLst/>
          </a:prstGeom>
        </p:spPr>
        <p:txBody>
          <a:bodyPr/>
          <a:lstStyle/>
          <a:p>
            <a:r>
              <a:rPr lang="en-US" dirty="0">
                <a:solidFill>
                  <a:schemeClr val="accent1"/>
                </a:solidFill>
              </a:rPr>
              <a:t>Example 9: Application: Finding the LCM (cont.)</a:t>
            </a:r>
            <a:endParaRPr lang="en-US" sz="3200" dirty="0">
              <a:solidFill>
                <a:schemeClr val="accent1"/>
              </a:solidFill>
            </a:endParaRPr>
          </a:p>
        </p:txBody>
      </p:sp>
      <p:sp>
        <p:nvSpPr>
          <p:cNvPr id="25603" name="Rectangle 3"/>
          <p:cNvSpPr>
            <a:spLocks noGrp="1"/>
          </p:cNvSpPr>
          <p:nvPr>
            <p:ph idx="1"/>
          </p:nvPr>
        </p:nvSpPr>
        <p:spPr>
          <a:xfrm>
            <a:off x="457200" y="1280160"/>
            <a:ext cx="8229600" cy="4315027"/>
          </a:xfrm>
          <a:prstGeom prst="rect">
            <a:avLst/>
          </a:prstGeom>
        </p:spPr>
        <p:txBody>
          <a:bodyPr wrap="square">
            <a:spAutoFit/>
          </a:bodyPr>
          <a:lstStyle/>
          <a:p>
            <a:r>
              <a:rPr lang="en-US" dirty="0"/>
              <a:t>Note the following.</a:t>
            </a:r>
            <a:endParaRPr lang="en-US" i="0" dirty="0">
              <a:solidFill>
                <a:schemeClr val="tx1"/>
              </a:solidFill>
            </a:endParaRPr>
          </a:p>
          <a:p>
            <a:pPr marL="0" indent="0">
              <a:buFont typeface="Courier New" pitchFamily="49" charset="0"/>
              <a:buNone/>
            </a:pPr>
            <a:r>
              <a:rPr lang="en-US" i="0" dirty="0">
                <a:solidFill>
                  <a:schemeClr val="tx1"/>
                </a:solidFill>
              </a:rPr>
              <a:t>	Satellite </a:t>
            </a:r>
            <a:r>
              <a:rPr lang="en-US" b="1" i="0" dirty="0">
                <a:solidFill>
                  <a:srgbClr val="C00000"/>
                </a:solidFill>
              </a:rPr>
              <a:t>A</a:t>
            </a:r>
            <a:r>
              <a:rPr lang="en-US" i="0" dirty="0">
                <a:solidFill>
                  <a:schemeClr val="tx1"/>
                </a:solidFill>
              </a:rPr>
              <a:t> will have made 3 orbits: </a:t>
            </a:r>
            <a:r>
              <a:rPr lang="en-US" i="0" dirty="0">
                <a:solidFill>
                  <a:srgbClr val="0000FF"/>
                </a:solidFill>
              </a:rPr>
              <a:t>24⋅</a:t>
            </a:r>
            <a:r>
              <a:rPr lang="en-US" i="0" dirty="0">
                <a:solidFill>
                  <a:srgbClr val="000099"/>
                </a:solidFill>
              </a:rPr>
              <a:t>3</a:t>
            </a:r>
            <a:r>
              <a:rPr lang="en-US" i="0" dirty="0">
                <a:solidFill>
                  <a:srgbClr val="0000FF"/>
                </a:solidFill>
              </a:rPr>
              <a:t> = </a:t>
            </a:r>
            <a:r>
              <a:rPr lang="en-US" i="0" dirty="0">
                <a:solidFill>
                  <a:srgbClr val="FF0000"/>
                </a:solidFill>
              </a:rPr>
              <a:t>72</a:t>
            </a:r>
            <a:endParaRPr lang="en-US" i="0" dirty="0">
              <a:solidFill>
                <a:schemeClr val="tx1"/>
              </a:solidFill>
            </a:endParaRPr>
          </a:p>
          <a:p>
            <a:pPr marL="0" indent="0">
              <a:buFont typeface="Courier New" pitchFamily="49" charset="0"/>
              <a:buNone/>
            </a:pPr>
            <a:r>
              <a:rPr lang="en-US" i="0" dirty="0">
                <a:solidFill>
                  <a:schemeClr val="tx1"/>
                </a:solidFill>
              </a:rPr>
              <a:t>	Satellite </a:t>
            </a:r>
            <a:r>
              <a:rPr lang="en-US" b="1" i="0" dirty="0">
                <a:solidFill>
                  <a:srgbClr val="00B050"/>
                </a:solidFill>
              </a:rPr>
              <a:t>B</a:t>
            </a:r>
            <a:r>
              <a:rPr lang="en-US" i="0" dirty="0">
                <a:solidFill>
                  <a:schemeClr val="tx1"/>
                </a:solidFill>
              </a:rPr>
              <a:t> will have made 4 orbits: </a:t>
            </a:r>
            <a:r>
              <a:rPr lang="en-US" i="0" dirty="0">
                <a:solidFill>
                  <a:srgbClr val="0000FF"/>
                </a:solidFill>
              </a:rPr>
              <a:t>18⋅</a:t>
            </a:r>
            <a:r>
              <a:rPr lang="en-US" i="0" dirty="0">
                <a:solidFill>
                  <a:srgbClr val="000099"/>
                </a:solidFill>
              </a:rPr>
              <a:t>4</a:t>
            </a:r>
            <a:r>
              <a:rPr lang="en-US" i="0" dirty="0">
                <a:solidFill>
                  <a:srgbClr val="0000FF"/>
                </a:solidFill>
              </a:rPr>
              <a:t> = </a:t>
            </a:r>
            <a:r>
              <a:rPr lang="en-US" i="0" dirty="0">
                <a:solidFill>
                  <a:srgbClr val="FF0000"/>
                </a:solidFill>
              </a:rPr>
              <a:t>72</a:t>
            </a:r>
            <a:endParaRPr lang="en-US" i="0" dirty="0">
              <a:solidFill>
                <a:schemeClr val="tx1"/>
              </a:solidFill>
            </a:endParaRPr>
          </a:p>
          <a:p>
            <a:pPr marL="0" indent="0">
              <a:buFont typeface="Courier New" pitchFamily="49" charset="0"/>
              <a:buNone/>
            </a:pPr>
            <a:r>
              <a:rPr lang="en-US" i="0" dirty="0">
                <a:solidFill>
                  <a:schemeClr val="tx1"/>
                </a:solidFill>
              </a:rPr>
              <a:t>	Satellite </a:t>
            </a:r>
            <a:r>
              <a:rPr lang="en-US" b="1" i="0" dirty="0">
                <a:solidFill>
                  <a:srgbClr val="7030A0"/>
                </a:solidFill>
              </a:rPr>
              <a:t>C</a:t>
            </a:r>
            <a:r>
              <a:rPr lang="en-US" i="0" dirty="0">
                <a:solidFill>
                  <a:schemeClr val="tx1"/>
                </a:solidFill>
              </a:rPr>
              <a:t> will have made 6 orbits:</a:t>
            </a:r>
            <a:r>
              <a:rPr lang="en-US" dirty="0">
                <a:solidFill>
                  <a:schemeClr val="tx1"/>
                </a:solidFill>
              </a:rPr>
              <a:t> </a:t>
            </a:r>
            <a:r>
              <a:rPr lang="en-US" i="0" dirty="0">
                <a:solidFill>
                  <a:srgbClr val="0000FF"/>
                </a:solidFill>
              </a:rPr>
              <a:t>12⋅</a:t>
            </a:r>
            <a:r>
              <a:rPr lang="en-US" i="0" dirty="0">
                <a:solidFill>
                  <a:srgbClr val="000099"/>
                </a:solidFill>
              </a:rPr>
              <a:t>6</a:t>
            </a:r>
            <a:r>
              <a:rPr lang="en-US" i="0" dirty="0">
                <a:solidFill>
                  <a:srgbClr val="0000FF"/>
                </a:solidFill>
              </a:rPr>
              <a:t> = </a:t>
            </a:r>
            <a:r>
              <a:rPr lang="en-US" i="0" dirty="0">
                <a:solidFill>
                  <a:srgbClr val="FF0000"/>
                </a:solidFill>
              </a:rPr>
              <a:t>72</a:t>
            </a:r>
          </a:p>
          <a:p>
            <a:r>
              <a:rPr lang="en-US" b="1" dirty="0"/>
              <a:t>Step 4: </a:t>
            </a:r>
            <a:r>
              <a:rPr lang="en-US" dirty="0"/>
              <a:t>CHECK: Because </a:t>
            </a:r>
            <a:r>
              <a:rPr lang="en-US" b="1" dirty="0">
                <a:solidFill>
                  <a:srgbClr val="7030A0"/>
                </a:solidFill>
              </a:rPr>
              <a:t>C</a:t>
            </a:r>
            <a:r>
              <a:rPr lang="en-US" dirty="0"/>
              <a:t> goes faster than either </a:t>
            </a:r>
            <a:r>
              <a:rPr lang="en-US" b="1" dirty="0">
                <a:solidFill>
                  <a:srgbClr val="C00000"/>
                </a:solidFill>
              </a:rPr>
              <a:t>A</a:t>
            </a:r>
            <a:r>
              <a:rPr lang="en-US" dirty="0"/>
              <a:t> or </a:t>
            </a:r>
            <a:r>
              <a:rPr lang="en-US" b="1" dirty="0"/>
              <a:t>B</a:t>
            </a:r>
            <a:r>
              <a:rPr lang="en-US" dirty="0"/>
              <a:t>, it is reasonable that </a:t>
            </a:r>
            <a:r>
              <a:rPr lang="en-US" b="1" dirty="0">
                <a:solidFill>
                  <a:srgbClr val="7030A0"/>
                </a:solidFill>
              </a:rPr>
              <a:t>C</a:t>
            </a:r>
            <a:r>
              <a:rPr lang="en-US" dirty="0"/>
              <a:t> makes more orbits in </a:t>
            </a:r>
            <a:r>
              <a:rPr lang="en-US" dirty="0">
                <a:solidFill>
                  <a:srgbClr val="FF0000"/>
                </a:solidFill>
              </a:rPr>
              <a:t>72 hours</a:t>
            </a:r>
            <a:r>
              <a:rPr lang="en-US" dirty="0"/>
              <a:t> than the other two satellites. Since </a:t>
            </a:r>
            <a:r>
              <a:rPr lang="en-US" b="1" dirty="0">
                <a:solidFill>
                  <a:srgbClr val="00B050"/>
                </a:solidFill>
              </a:rPr>
              <a:t>B</a:t>
            </a:r>
            <a:r>
              <a:rPr lang="en-US" dirty="0"/>
              <a:t> goes faster than </a:t>
            </a:r>
            <a:r>
              <a:rPr lang="en-US" b="1" dirty="0">
                <a:solidFill>
                  <a:srgbClr val="C00000"/>
                </a:solidFill>
              </a:rPr>
              <a:t>A</a:t>
            </a:r>
            <a:r>
              <a:rPr lang="en-US" dirty="0"/>
              <a:t>, it is also reasonable that </a:t>
            </a:r>
            <a:r>
              <a:rPr lang="en-US" b="1" dirty="0">
                <a:solidFill>
                  <a:srgbClr val="00B050"/>
                </a:solidFill>
              </a:rPr>
              <a:t>B</a:t>
            </a:r>
            <a:r>
              <a:rPr lang="en-US" dirty="0"/>
              <a:t> makes more orbits than </a:t>
            </a:r>
            <a:r>
              <a:rPr lang="en-US" b="1" dirty="0">
                <a:solidFill>
                  <a:srgbClr val="C00000"/>
                </a:solidFill>
              </a:rPr>
              <a:t>A</a:t>
            </a:r>
            <a:r>
              <a:rPr lang="en-US" dirty="0"/>
              <a:t> in </a:t>
            </a:r>
            <a:r>
              <a:rPr lang="en-US" dirty="0">
                <a:solidFill>
                  <a:srgbClr val="FF0000"/>
                </a:solidFill>
              </a:rPr>
              <a:t>72 hours</a:t>
            </a:r>
            <a:r>
              <a:rPr lang="en-US" dirty="0"/>
              <a:t>.</a:t>
            </a:r>
            <a:endParaRPr lang="en-US" i="0" dirty="0">
              <a:solidFill>
                <a:schemeClr val="tx1"/>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Finding the LCM of a Set of Algebraic Terms</a:t>
            </a:r>
          </a:p>
        </p:txBody>
      </p:sp>
      <p:sp>
        <p:nvSpPr>
          <p:cNvPr id="3" name="Content Placeholder 2"/>
          <p:cNvSpPr>
            <a:spLocks noGrp="1"/>
          </p:cNvSpPr>
          <p:nvPr>
            <p:ph idx="1"/>
          </p:nvPr>
        </p:nvSpPr>
        <p:spPr/>
        <p:txBody>
          <a:bodyPr/>
          <a:lstStyle/>
          <a:p>
            <a:r>
              <a:rPr lang="en-US" dirty="0"/>
              <a:t>Find the LCM of the terms </a:t>
            </a:r>
            <a:r>
              <a:rPr lang="en-US" dirty="0">
                <a:solidFill>
                  <a:srgbClr val="0000FF"/>
                </a:solidFill>
              </a:rPr>
              <a:t>8</a:t>
            </a:r>
            <a:r>
              <a:rPr lang="en-US" i="1" dirty="0">
                <a:solidFill>
                  <a:srgbClr val="0000FF"/>
                </a:solidFill>
              </a:rPr>
              <a:t>x</a:t>
            </a:r>
            <a:r>
              <a:rPr lang="en-US" dirty="0"/>
              <a:t>, </a:t>
            </a:r>
            <a:r>
              <a:rPr lang="en-US" dirty="0">
                <a:solidFill>
                  <a:srgbClr val="0000FF"/>
                </a:solidFill>
              </a:rPr>
              <a:t>25</a:t>
            </a:r>
            <a:r>
              <a:rPr lang="en-US" i="1" dirty="0">
                <a:solidFill>
                  <a:srgbClr val="0000FF"/>
                </a:solidFill>
              </a:rPr>
              <a:t>xy</a:t>
            </a:r>
            <a:r>
              <a:rPr lang="en-US" baseline="30000" dirty="0">
                <a:solidFill>
                  <a:srgbClr val="0000FF"/>
                </a:solidFill>
              </a:rPr>
              <a:t>3</a:t>
            </a:r>
            <a:r>
              <a:rPr lang="en-US" dirty="0"/>
              <a:t>, </a:t>
            </a:r>
            <a:r>
              <a:rPr lang="en-US" dirty="0">
                <a:solidFill>
                  <a:srgbClr val="0000FF"/>
                </a:solidFill>
              </a:rPr>
              <a:t>30</a:t>
            </a:r>
            <a:r>
              <a:rPr lang="en-US" i="1" dirty="0">
                <a:solidFill>
                  <a:srgbClr val="0000FF"/>
                </a:solidFill>
              </a:rPr>
              <a:t>x</a:t>
            </a:r>
            <a:r>
              <a:rPr lang="en-US" baseline="30000" dirty="0">
                <a:solidFill>
                  <a:srgbClr val="0000FF"/>
                </a:solidFill>
              </a:rPr>
              <a:t>2</a:t>
            </a:r>
            <a:r>
              <a:rPr lang="en-US" i="1" dirty="0">
                <a:solidFill>
                  <a:srgbClr val="0000FF"/>
                </a:solidFill>
              </a:rPr>
              <a:t>y</a:t>
            </a:r>
            <a:r>
              <a:rPr lang="en-US" dirty="0"/>
              <a:t>.</a:t>
            </a:r>
          </a:p>
          <a:p>
            <a:r>
              <a:rPr lang="en-US" b="1" dirty="0"/>
              <a:t>Solution</a:t>
            </a:r>
          </a:p>
          <a:p>
            <a:r>
              <a:rPr lang="en-US" dirty="0"/>
              <a:t>Write each prime factorization in exponential form (including variables) and multiply the largest powers of each prime factor, including variables.</a:t>
            </a:r>
          </a:p>
        </p:txBody>
      </p:sp>
      <p:graphicFrame>
        <p:nvGraphicFramePr>
          <p:cNvPr id="39938" name="Object 2"/>
          <p:cNvGraphicFramePr>
            <a:graphicFrameLocks noChangeAspect="1"/>
          </p:cNvGraphicFramePr>
          <p:nvPr/>
        </p:nvGraphicFramePr>
        <p:xfrm>
          <a:off x="3486150" y="3924300"/>
          <a:ext cx="381000" cy="1562100"/>
        </p:xfrm>
        <a:graphic>
          <a:graphicData uri="http://schemas.openxmlformats.org/presentationml/2006/ole">
            <mc:AlternateContent xmlns:mc="http://schemas.openxmlformats.org/markup-compatibility/2006">
              <mc:Choice xmlns:v="urn:schemas-microsoft-com:vml" Requires="v">
                <p:oleObj spid="_x0000_s39999" name="Equation" r:id="rId3" imgW="381000" imgH="1562100" progId="Equation.DSMT4">
                  <p:embed/>
                </p:oleObj>
              </mc:Choice>
              <mc:Fallback>
                <p:oleObj name="Equation" r:id="rId3" imgW="381000" imgH="15621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86150" y="3924300"/>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39" name="Object 3"/>
          <p:cNvGraphicFramePr>
            <a:graphicFrameLocks noChangeAspect="1"/>
          </p:cNvGraphicFramePr>
          <p:nvPr/>
        </p:nvGraphicFramePr>
        <p:xfrm>
          <a:off x="723900" y="3848100"/>
          <a:ext cx="393700" cy="292100"/>
        </p:xfrm>
        <a:graphic>
          <a:graphicData uri="http://schemas.openxmlformats.org/presentationml/2006/ole">
            <mc:AlternateContent xmlns:mc="http://schemas.openxmlformats.org/markup-compatibility/2006">
              <mc:Choice xmlns:v="urn:schemas-microsoft-com:vml" Requires="v">
                <p:oleObj spid="_x0000_s40000" name="Equation" r:id="rId5" imgW="393480" imgH="291960" progId="Equation.DSMT4">
                  <p:embed/>
                </p:oleObj>
              </mc:Choice>
              <mc:Fallback>
                <p:oleObj name="Equation" r:id="rId5" imgW="393480" imgH="291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23900" y="38481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0" name="Object 4"/>
          <p:cNvGraphicFramePr>
            <a:graphicFrameLocks noChangeAspect="1"/>
          </p:cNvGraphicFramePr>
          <p:nvPr/>
        </p:nvGraphicFramePr>
        <p:xfrm>
          <a:off x="723900" y="4332684"/>
          <a:ext cx="825500" cy="444500"/>
        </p:xfrm>
        <a:graphic>
          <a:graphicData uri="http://schemas.openxmlformats.org/presentationml/2006/ole">
            <mc:AlternateContent xmlns:mc="http://schemas.openxmlformats.org/markup-compatibility/2006">
              <mc:Choice xmlns:v="urn:schemas-microsoft-com:vml" Requires="v">
                <p:oleObj spid="_x0000_s40001" name="Equation" r:id="rId7" imgW="825480" imgH="444240" progId="Equation.DSMT4">
                  <p:embed/>
                </p:oleObj>
              </mc:Choice>
              <mc:Fallback>
                <p:oleObj name="Equation" r:id="rId7" imgW="825480" imgH="44424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23900" y="4332684"/>
                        <a:ext cx="825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1" name="Object 5"/>
          <p:cNvGraphicFramePr>
            <a:graphicFrameLocks noChangeAspect="1"/>
          </p:cNvGraphicFramePr>
          <p:nvPr/>
        </p:nvGraphicFramePr>
        <p:xfrm>
          <a:off x="723900" y="4969669"/>
          <a:ext cx="876300" cy="444500"/>
        </p:xfrm>
        <a:graphic>
          <a:graphicData uri="http://schemas.openxmlformats.org/presentationml/2006/ole">
            <mc:AlternateContent xmlns:mc="http://schemas.openxmlformats.org/markup-compatibility/2006">
              <mc:Choice xmlns:v="urn:schemas-microsoft-com:vml" Requires="v">
                <p:oleObj spid="_x0000_s40002" name="Equation" r:id="rId9" imgW="876240" imgH="444240" progId="Equation.DSMT4">
                  <p:embed/>
                </p:oleObj>
              </mc:Choice>
              <mc:Fallback>
                <p:oleObj name="Equation" r:id="rId9" imgW="876240" imgH="44424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23900" y="4969669"/>
                        <a:ext cx="876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2" name="Object 6"/>
          <p:cNvGraphicFramePr>
            <a:graphicFrameLocks noChangeAspect="1"/>
          </p:cNvGraphicFramePr>
          <p:nvPr/>
        </p:nvGraphicFramePr>
        <p:xfrm>
          <a:off x="4003675" y="4565650"/>
          <a:ext cx="635000" cy="298450"/>
        </p:xfrm>
        <a:graphic>
          <a:graphicData uri="http://schemas.openxmlformats.org/presentationml/2006/ole">
            <mc:AlternateContent xmlns:mc="http://schemas.openxmlformats.org/markup-compatibility/2006">
              <mc:Choice xmlns:v="urn:schemas-microsoft-com:vml" Requires="v">
                <p:oleObj spid="_x0000_s40003" name="Equation" r:id="rId11" imgW="634725" imgH="291973" progId="Equation.DSMT4">
                  <p:embed/>
                </p:oleObj>
              </mc:Choice>
              <mc:Fallback>
                <p:oleObj name="Equation" r:id="rId11" imgW="634725" imgH="291973"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03675" y="4565650"/>
                        <a:ext cx="635000" cy="29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3" name="Object 7"/>
          <p:cNvGraphicFramePr>
            <a:graphicFrameLocks noChangeAspect="1"/>
          </p:cNvGraphicFramePr>
          <p:nvPr/>
        </p:nvGraphicFramePr>
        <p:xfrm>
          <a:off x="1647825" y="3810000"/>
          <a:ext cx="952500" cy="368300"/>
        </p:xfrm>
        <a:graphic>
          <a:graphicData uri="http://schemas.openxmlformats.org/presentationml/2006/ole">
            <mc:AlternateContent xmlns:mc="http://schemas.openxmlformats.org/markup-compatibility/2006">
              <mc:Choice xmlns:v="urn:schemas-microsoft-com:vml" Requires="v">
                <p:oleObj spid="_x0000_s40004" name="Equation" r:id="rId13" imgW="952200" imgH="368280" progId="Equation.DSMT4">
                  <p:embed/>
                </p:oleObj>
              </mc:Choice>
              <mc:Fallback>
                <p:oleObj name="Equation" r:id="rId13" imgW="952200" imgH="3682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647825" y="3810000"/>
                        <a:ext cx="952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4" name="Object 8"/>
          <p:cNvGraphicFramePr>
            <a:graphicFrameLocks noChangeAspect="1"/>
          </p:cNvGraphicFramePr>
          <p:nvPr/>
        </p:nvGraphicFramePr>
        <p:xfrm>
          <a:off x="1647825" y="4332684"/>
          <a:ext cx="1397000" cy="444500"/>
        </p:xfrm>
        <a:graphic>
          <a:graphicData uri="http://schemas.openxmlformats.org/presentationml/2006/ole">
            <mc:AlternateContent xmlns:mc="http://schemas.openxmlformats.org/markup-compatibility/2006">
              <mc:Choice xmlns:v="urn:schemas-microsoft-com:vml" Requires="v">
                <p:oleObj spid="_x0000_s40005" name="Equation" r:id="rId15" imgW="1396800" imgH="444240" progId="Equation.DSMT4">
                  <p:embed/>
                </p:oleObj>
              </mc:Choice>
              <mc:Fallback>
                <p:oleObj name="Equation" r:id="rId15" imgW="1396800" imgH="44424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647825" y="4332684"/>
                        <a:ext cx="1397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5" name="Object 9"/>
          <p:cNvGraphicFramePr>
            <a:graphicFrameLocks noChangeAspect="1"/>
          </p:cNvGraphicFramePr>
          <p:nvPr/>
        </p:nvGraphicFramePr>
        <p:xfrm>
          <a:off x="1647825" y="4969669"/>
          <a:ext cx="1905000" cy="444500"/>
        </p:xfrm>
        <a:graphic>
          <a:graphicData uri="http://schemas.openxmlformats.org/presentationml/2006/ole">
            <mc:AlternateContent xmlns:mc="http://schemas.openxmlformats.org/markup-compatibility/2006">
              <mc:Choice xmlns:v="urn:schemas-microsoft-com:vml" Requires="v">
                <p:oleObj spid="_x0000_s40006" name="Equation" r:id="rId17" imgW="1904760" imgH="444240" progId="Equation.DSMT4">
                  <p:embed/>
                </p:oleObj>
              </mc:Choice>
              <mc:Fallback>
                <p:oleObj name="Equation" r:id="rId17" imgW="1904760" imgH="44424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647825" y="4969669"/>
                        <a:ext cx="1905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6" name="Object 10"/>
          <p:cNvGraphicFramePr>
            <a:graphicFrameLocks noChangeAspect="1"/>
          </p:cNvGraphicFramePr>
          <p:nvPr/>
        </p:nvGraphicFramePr>
        <p:xfrm>
          <a:off x="4768850" y="4483100"/>
          <a:ext cx="2298700" cy="444500"/>
        </p:xfrm>
        <a:graphic>
          <a:graphicData uri="http://schemas.openxmlformats.org/presentationml/2006/ole">
            <mc:AlternateContent xmlns:mc="http://schemas.openxmlformats.org/markup-compatibility/2006">
              <mc:Choice xmlns:v="urn:schemas-microsoft-com:vml" Requires="v">
                <p:oleObj spid="_x0000_s40007" name="Equation" r:id="rId19" imgW="2298600" imgH="444240" progId="Equation.DSMT4">
                  <p:embed/>
                </p:oleObj>
              </mc:Choice>
              <mc:Fallback>
                <p:oleObj name="Equation" r:id="rId19" imgW="2298600" imgH="444240" progId="Equation.DSMT4">
                  <p:embed/>
                  <p:pic>
                    <p:nvPicPr>
                      <p:cNvPr id="0" name="Picture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768850" y="4483100"/>
                        <a:ext cx="2298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7" name="Object 11"/>
          <p:cNvGraphicFramePr>
            <a:graphicFrameLocks noChangeAspect="1"/>
          </p:cNvGraphicFramePr>
          <p:nvPr/>
        </p:nvGraphicFramePr>
        <p:xfrm>
          <a:off x="4768850" y="5029200"/>
          <a:ext cx="1435100" cy="444500"/>
        </p:xfrm>
        <a:graphic>
          <a:graphicData uri="http://schemas.openxmlformats.org/presentationml/2006/ole">
            <mc:AlternateContent xmlns:mc="http://schemas.openxmlformats.org/markup-compatibility/2006">
              <mc:Choice xmlns:v="urn:schemas-microsoft-com:vml" Requires="v">
                <p:oleObj spid="_x0000_s40008" name="Equation" r:id="rId21" imgW="1434960" imgH="444240" progId="Equation.DSMT4">
                  <p:embed/>
                </p:oleObj>
              </mc:Choice>
              <mc:Fallback>
                <p:oleObj name="Equation" r:id="rId21" imgW="1434960" imgH="444240" progId="Equation.DSMT4">
                  <p:embed/>
                  <p:pic>
                    <p:nvPicPr>
                      <p:cNvPr id="0" name="Picture 1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768850" y="5029200"/>
                        <a:ext cx="1435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993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994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994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994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99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994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9938"/>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994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9946"/>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99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Finding the LCM of a Set of Algebraic Terms</a:t>
            </a:r>
          </a:p>
        </p:txBody>
      </p:sp>
      <p:sp>
        <p:nvSpPr>
          <p:cNvPr id="3" name="Content Placeholder 2"/>
          <p:cNvSpPr>
            <a:spLocks noGrp="1"/>
          </p:cNvSpPr>
          <p:nvPr>
            <p:ph idx="1"/>
          </p:nvPr>
        </p:nvSpPr>
        <p:spPr/>
        <p:txBody>
          <a:bodyPr/>
          <a:lstStyle/>
          <a:p>
            <a:r>
              <a:rPr lang="en-US" dirty="0"/>
              <a:t>Find the LCM of the terms </a:t>
            </a:r>
            <a:r>
              <a:rPr lang="en-US" dirty="0">
                <a:solidFill>
                  <a:srgbClr val="0000FF"/>
                </a:solidFill>
              </a:rPr>
              <a:t>6</a:t>
            </a:r>
            <a:r>
              <a:rPr lang="en-US" i="1" dirty="0">
                <a:solidFill>
                  <a:srgbClr val="0000FF"/>
                </a:solidFill>
              </a:rPr>
              <a:t>a</a:t>
            </a:r>
            <a:r>
              <a:rPr lang="en-US" dirty="0"/>
              <a:t>, </a:t>
            </a:r>
            <a:r>
              <a:rPr lang="en-US" i="1" dirty="0">
                <a:solidFill>
                  <a:srgbClr val="0000FF"/>
                </a:solidFill>
              </a:rPr>
              <a:t>a</a:t>
            </a:r>
            <a:r>
              <a:rPr lang="en-US" baseline="30000" dirty="0">
                <a:solidFill>
                  <a:srgbClr val="0000FF"/>
                </a:solidFill>
              </a:rPr>
              <a:t>2</a:t>
            </a:r>
            <a:r>
              <a:rPr lang="en-US" i="1" dirty="0">
                <a:solidFill>
                  <a:srgbClr val="0000FF"/>
                </a:solidFill>
              </a:rPr>
              <a:t>b</a:t>
            </a:r>
            <a:r>
              <a:rPr lang="en-US" dirty="0"/>
              <a:t>, </a:t>
            </a:r>
            <a:r>
              <a:rPr lang="en-US" dirty="0">
                <a:solidFill>
                  <a:srgbClr val="0000FF"/>
                </a:solidFill>
              </a:rPr>
              <a:t>4</a:t>
            </a:r>
            <a:r>
              <a:rPr lang="en-US" i="1" dirty="0">
                <a:solidFill>
                  <a:srgbClr val="0000FF"/>
                </a:solidFill>
              </a:rPr>
              <a:t>a</a:t>
            </a:r>
            <a:r>
              <a:rPr lang="en-US" baseline="30000" dirty="0">
                <a:solidFill>
                  <a:srgbClr val="0000FF"/>
                </a:solidFill>
              </a:rPr>
              <a:t>2</a:t>
            </a:r>
            <a:r>
              <a:rPr lang="en-US" dirty="0"/>
              <a:t>, and </a:t>
            </a:r>
            <a:r>
              <a:rPr lang="en-US" dirty="0">
                <a:solidFill>
                  <a:srgbClr val="0000FF"/>
                </a:solidFill>
              </a:rPr>
              <a:t>18</a:t>
            </a:r>
            <a:r>
              <a:rPr lang="en-US" i="1" dirty="0">
                <a:solidFill>
                  <a:srgbClr val="0000FF"/>
                </a:solidFill>
              </a:rPr>
              <a:t>b</a:t>
            </a:r>
            <a:r>
              <a:rPr lang="en-US" baseline="30000" dirty="0">
                <a:solidFill>
                  <a:srgbClr val="0000FF"/>
                </a:solidFill>
              </a:rPr>
              <a:t>3</a:t>
            </a:r>
            <a:r>
              <a:rPr lang="en-US" dirty="0"/>
              <a:t>.</a:t>
            </a:r>
          </a:p>
          <a:p>
            <a:r>
              <a:rPr lang="en-US" b="1" dirty="0"/>
              <a:t>Solution</a:t>
            </a:r>
          </a:p>
          <a:p>
            <a:r>
              <a:rPr lang="en-US" dirty="0"/>
              <a:t>Write each prime factorization in exponential form (including variables) and multiply the largest powers of each prime factor, including variables.</a:t>
            </a:r>
          </a:p>
        </p:txBody>
      </p:sp>
      <p:graphicFrame>
        <p:nvGraphicFramePr>
          <p:cNvPr id="39938" name="Object 2"/>
          <p:cNvGraphicFramePr>
            <a:graphicFrameLocks noChangeAspect="1"/>
          </p:cNvGraphicFramePr>
          <p:nvPr/>
        </p:nvGraphicFramePr>
        <p:xfrm>
          <a:off x="2933700" y="3886200"/>
          <a:ext cx="381000" cy="1981200"/>
        </p:xfrm>
        <a:graphic>
          <a:graphicData uri="http://schemas.openxmlformats.org/presentationml/2006/ole">
            <mc:AlternateContent xmlns:mc="http://schemas.openxmlformats.org/markup-compatibility/2006">
              <mc:Choice xmlns:v="urn:schemas-microsoft-com:vml" Requires="v">
                <p:oleObj spid="_x0000_s41035" name="Equation" r:id="rId3" imgW="381000" imgH="1562100" progId="Equation.DSMT4">
                  <p:embed/>
                </p:oleObj>
              </mc:Choice>
              <mc:Fallback>
                <p:oleObj name="Equation" r:id="rId3" imgW="381000" imgH="15621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33700" y="3886200"/>
                        <a:ext cx="38100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39" name="Object 3"/>
          <p:cNvGraphicFramePr>
            <a:graphicFrameLocks noChangeAspect="1"/>
          </p:cNvGraphicFramePr>
          <p:nvPr/>
        </p:nvGraphicFramePr>
        <p:xfrm>
          <a:off x="885825" y="3829050"/>
          <a:ext cx="393700" cy="292100"/>
        </p:xfrm>
        <a:graphic>
          <a:graphicData uri="http://schemas.openxmlformats.org/presentationml/2006/ole">
            <mc:AlternateContent xmlns:mc="http://schemas.openxmlformats.org/markup-compatibility/2006">
              <mc:Choice xmlns:v="urn:schemas-microsoft-com:vml" Requires="v">
                <p:oleObj spid="_x0000_s41036" name="Equation" r:id="rId5" imgW="393480" imgH="291960" progId="Equation.DSMT4">
                  <p:embed/>
                </p:oleObj>
              </mc:Choice>
              <mc:Fallback>
                <p:oleObj name="Equation" r:id="rId5" imgW="393480" imgH="29196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85825" y="382905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0" name="Object 4"/>
          <p:cNvGraphicFramePr>
            <a:graphicFrameLocks noChangeAspect="1"/>
          </p:cNvGraphicFramePr>
          <p:nvPr/>
        </p:nvGraphicFramePr>
        <p:xfrm>
          <a:off x="885825" y="4264554"/>
          <a:ext cx="508000" cy="381000"/>
        </p:xfrm>
        <a:graphic>
          <a:graphicData uri="http://schemas.openxmlformats.org/presentationml/2006/ole">
            <mc:AlternateContent xmlns:mc="http://schemas.openxmlformats.org/markup-compatibility/2006">
              <mc:Choice xmlns:v="urn:schemas-microsoft-com:vml" Requires="v">
                <p:oleObj spid="_x0000_s41037" name="Equation" r:id="rId7" imgW="507960" imgH="380880" progId="Equation.DSMT4">
                  <p:embed/>
                </p:oleObj>
              </mc:Choice>
              <mc:Fallback>
                <p:oleObj name="Equation" r:id="rId7" imgW="507960" imgH="380880" progId="Equation.DSMT4">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85825" y="4264554"/>
                        <a:ext cx="508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1" name="Object 5"/>
          <p:cNvGraphicFramePr>
            <a:graphicFrameLocks noChangeAspect="1"/>
          </p:cNvGraphicFramePr>
          <p:nvPr/>
        </p:nvGraphicFramePr>
        <p:xfrm>
          <a:off x="885825" y="4808008"/>
          <a:ext cx="508000" cy="381000"/>
        </p:xfrm>
        <a:graphic>
          <a:graphicData uri="http://schemas.openxmlformats.org/presentationml/2006/ole">
            <mc:AlternateContent xmlns:mc="http://schemas.openxmlformats.org/markup-compatibility/2006">
              <mc:Choice xmlns:v="urn:schemas-microsoft-com:vml" Requires="v">
                <p:oleObj spid="_x0000_s41038" name="Equation" r:id="rId9" imgW="507960" imgH="380880" progId="Equation.DSMT4">
                  <p:embed/>
                </p:oleObj>
              </mc:Choice>
              <mc:Fallback>
                <p:oleObj name="Equation" r:id="rId9" imgW="507960" imgH="380880" progId="Equation.DSMT4">
                  <p:embed/>
                  <p:pic>
                    <p:nvPicPr>
                      <p:cNvPr id="0"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85825" y="4808008"/>
                        <a:ext cx="508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2" name="Object 6"/>
          <p:cNvGraphicFramePr>
            <a:graphicFrameLocks noChangeAspect="1"/>
          </p:cNvGraphicFramePr>
          <p:nvPr/>
        </p:nvGraphicFramePr>
        <p:xfrm>
          <a:off x="3581400" y="4699000"/>
          <a:ext cx="635000" cy="298450"/>
        </p:xfrm>
        <a:graphic>
          <a:graphicData uri="http://schemas.openxmlformats.org/presentationml/2006/ole">
            <mc:AlternateContent xmlns:mc="http://schemas.openxmlformats.org/markup-compatibility/2006">
              <mc:Choice xmlns:v="urn:schemas-microsoft-com:vml" Requires="v">
                <p:oleObj spid="_x0000_s41039" name="Equation" r:id="rId11" imgW="634725" imgH="291973" progId="Equation.DSMT4">
                  <p:embed/>
                </p:oleObj>
              </mc:Choice>
              <mc:Fallback>
                <p:oleObj name="Equation" r:id="rId11" imgW="634725" imgH="291973" progId="Equation.DSMT4">
                  <p:embed/>
                  <p:pic>
                    <p:nvPicPr>
                      <p:cNvPr id="0" name="Object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81400" y="4699000"/>
                        <a:ext cx="635000" cy="29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3" name="Object 7"/>
          <p:cNvGraphicFramePr>
            <a:graphicFrameLocks noChangeAspect="1"/>
          </p:cNvGraphicFramePr>
          <p:nvPr/>
        </p:nvGraphicFramePr>
        <p:xfrm>
          <a:off x="1695450" y="3829050"/>
          <a:ext cx="1117600" cy="292100"/>
        </p:xfrm>
        <a:graphic>
          <a:graphicData uri="http://schemas.openxmlformats.org/presentationml/2006/ole">
            <mc:AlternateContent xmlns:mc="http://schemas.openxmlformats.org/markup-compatibility/2006">
              <mc:Choice xmlns:v="urn:schemas-microsoft-com:vml" Requires="v">
                <p:oleObj spid="_x0000_s41040" name="Equation" r:id="rId13" imgW="1117440" imgH="291960" progId="Equation.DSMT4">
                  <p:embed/>
                </p:oleObj>
              </mc:Choice>
              <mc:Fallback>
                <p:oleObj name="Equation" r:id="rId13" imgW="1117440" imgH="291960" progId="Equation.DSMT4">
                  <p:embed/>
                  <p:pic>
                    <p:nvPicPr>
                      <p:cNvPr id="0" name="Object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695450" y="382905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4" name="Object 8"/>
          <p:cNvGraphicFramePr>
            <a:graphicFrameLocks noChangeAspect="1"/>
          </p:cNvGraphicFramePr>
          <p:nvPr/>
        </p:nvGraphicFramePr>
        <p:xfrm>
          <a:off x="1695450" y="4281752"/>
          <a:ext cx="965200" cy="381000"/>
        </p:xfrm>
        <a:graphic>
          <a:graphicData uri="http://schemas.openxmlformats.org/presentationml/2006/ole">
            <mc:AlternateContent xmlns:mc="http://schemas.openxmlformats.org/markup-compatibility/2006">
              <mc:Choice xmlns:v="urn:schemas-microsoft-com:vml" Requires="v">
                <p:oleObj spid="_x0000_s41041" name="Equation" r:id="rId15" imgW="965160" imgH="380880" progId="Equation.DSMT4">
                  <p:embed/>
                </p:oleObj>
              </mc:Choice>
              <mc:Fallback>
                <p:oleObj name="Equation" r:id="rId15" imgW="965160" imgH="380880" progId="Equation.DSMT4">
                  <p:embed/>
                  <p:pic>
                    <p:nvPicPr>
                      <p:cNvPr id="0" name="Object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695450" y="4281752"/>
                        <a:ext cx="965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5" name="Object 9"/>
          <p:cNvGraphicFramePr>
            <a:graphicFrameLocks noChangeAspect="1"/>
          </p:cNvGraphicFramePr>
          <p:nvPr/>
        </p:nvGraphicFramePr>
        <p:xfrm>
          <a:off x="1695450" y="4823354"/>
          <a:ext cx="1054100" cy="381000"/>
        </p:xfrm>
        <a:graphic>
          <a:graphicData uri="http://schemas.openxmlformats.org/presentationml/2006/ole">
            <mc:AlternateContent xmlns:mc="http://schemas.openxmlformats.org/markup-compatibility/2006">
              <mc:Choice xmlns:v="urn:schemas-microsoft-com:vml" Requires="v">
                <p:oleObj spid="_x0000_s41042" name="Equation" r:id="rId17" imgW="1054080" imgH="380880" progId="Equation.DSMT4">
                  <p:embed/>
                </p:oleObj>
              </mc:Choice>
              <mc:Fallback>
                <p:oleObj name="Equation" r:id="rId17" imgW="1054080" imgH="380880" progId="Equation.DSMT4">
                  <p:embed/>
                  <p:pic>
                    <p:nvPicPr>
                      <p:cNvPr id="0" name="Object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695450" y="4823354"/>
                        <a:ext cx="1054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6" name="Object 10"/>
          <p:cNvGraphicFramePr>
            <a:graphicFrameLocks noChangeAspect="1"/>
          </p:cNvGraphicFramePr>
          <p:nvPr/>
        </p:nvGraphicFramePr>
        <p:xfrm>
          <a:off x="4454525" y="4648200"/>
          <a:ext cx="1968500" cy="381000"/>
        </p:xfrm>
        <a:graphic>
          <a:graphicData uri="http://schemas.openxmlformats.org/presentationml/2006/ole">
            <mc:AlternateContent xmlns:mc="http://schemas.openxmlformats.org/markup-compatibility/2006">
              <mc:Choice xmlns:v="urn:schemas-microsoft-com:vml" Requires="v">
                <p:oleObj spid="_x0000_s41043" name="Equation" r:id="rId19" imgW="1968480" imgH="380880" progId="Equation.DSMT4">
                  <p:embed/>
                </p:oleObj>
              </mc:Choice>
              <mc:Fallback>
                <p:oleObj name="Equation" r:id="rId19" imgW="1968480" imgH="380880" progId="Equation.DSMT4">
                  <p:embed/>
                  <p:pic>
                    <p:nvPicPr>
                      <p:cNvPr id="0" name="Object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454525" y="4648200"/>
                        <a:ext cx="1968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7" name="Object 11"/>
          <p:cNvGraphicFramePr>
            <a:graphicFrameLocks noChangeAspect="1"/>
          </p:cNvGraphicFramePr>
          <p:nvPr/>
        </p:nvGraphicFramePr>
        <p:xfrm>
          <a:off x="4454525" y="5149850"/>
          <a:ext cx="1257300" cy="381000"/>
        </p:xfrm>
        <a:graphic>
          <a:graphicData uri="http://schemas.openxmlformats.org/presentationml/2006/ole">
            <mc:AlternateContent xmlns:mc="http://schemas.openxmlformats.org/markup-compatibility/2006">
              <mc:Choice xmlns:v="urn:schemas-microsoft-com:vml" Requires="v">
                <p:oleObj spid="_x0000_s41044" name="Equation" r:id="rId21" imgW="1257120" imgH="380880" progId="Equation.DSMT4">
                  <p:embed/>
                </p:oleObj>
              </mc:Choice>
              <mc:Fallback>
                <p:oleObj name="Equation" r:id="rId21" imgW="1257120" imgH="380880" progId="Equation.DSMT4">
                  <p:embed/>
                  <p:pic>
                    <p:nvPicPr>
                      <p:cNvPr id="0" name="Object 1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454525" y="5149850"/>
                        <a:ext cx="1257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2" name="Object 5"/>
          <p:cNvGraphicFramePr>
            <a:graphicFrameLocks noChangeAspect="1"/>
          </p:cNvGraphicFramePr>
          <p:nvPr/>
        </p:nvGraphicFramePr>
        <p:xfrm>
          <a:off x="885825" y="5364956"/>
          <a:ext cx="660400" cy="381000"/>
        </p:xfrm>
        <a:graphic>
          <a:graphicData uri="http://schemas.openxmlformats.org/presentationml/2006/ole">
            <mc:AlternateContent xmlns:mc="http://schemas.openxmlformats.org/markup-compatibility/2006">
              <mc:Choice xmlns:v="urn:schemas-microsoft-com:vml" Requires="v">
                <p:oleObj spid="_x0000_s41045" name="Equation" r:id="rId23" imgW="660240" imgH="380880" progId="Equation.DSMT4">
                  <p:embed/>
                </p:oleObj>
              </mc:Choice>
              <mc:Fallback>
                <p:oleObj name="Equation" r:id="rId23" imgW="660240" imgH="380880" progId="Equation.DSMT4">
                  <p:embed/>
                  <p:pic>
                    <p:nvPicPr>
                      <p:cNvPr id="0" name="Picture 1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885825" y="5364956"/>
                        <a:ext cx="660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3" name="Object 9"/>
          <p:cNvGraphicFramePr>
            <a:graphicFrameLocks noChangeAspect="1"/>
          </p:cNvGraphicFramePr>
          <p:nvPr/>
        </p:nvGraphicFramePr>
        <p:xfrm>
          <a:off x="1695450" y="5364956"/>
          <a:ext cx="1358900" cy="381000"/>
        </p:xfrm>
        <a:graphic>
          <a:graphicData uri="http://schemas.openxmlformats.org/presentationml/2006/ole">
            <mc:AlternateContent xmlns:mc="http://schemas.openxmlformats.org/markup-compatibility/2006">
              <mc:Choice xmlns:v="urn:schemas-microsoft-com:vml" Requires="v">
                <p:oleObj spid="_x0000_s41046" name="Equation" r:id="rId25" imgW="1358640" imgH="380880" progId="Equation.DSMT4">
                  <p:embed/>
                </p:oleObj>
              </mc:Choice>
              <mc:Fallback>
                <p:oleObj name="Equation" r:id="rId25" imgW="1358640" imgH="380880" progId="Equation.DSMT4">
                  <p:embed/>
                  <p:pic>
                    <p:nvPicPr>
                      <p:cNvPr id="0" name="Picture 13"/>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695450" y="5364956"/>
                        <a:ext cx="1358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993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994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994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994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99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994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097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097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9938"/>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9942"/>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9946"/>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99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2001" name="Object 7"/>
          <p:cNvGraphicFramePr>
            <a:graphicFrameLocks noChangeAspect="1"/>
          </p:cNvGraphicFramePr>
          <p:nvPr/>
        </p:nvGraphicFramePr>
        <p:xfrm>
          <a:off x="4270375" y="3124200"/>
          <a:ext cx="1905000" cy="393700"/>
        </p:xfrm>
        <a:graphic>
          <a:graphicData uri="http://schemas.openxmlformats.org/presentationml/2006/ole">
            <mc:AlternateContent xmlns:mc="http://schemas.openxmlformats.org/markup-compatibility/2006">
              <mc:Choice xmlns:v="urn:schemas-microsoft-com:vml" Requires="v">
                <p:oleObj spid="_x0000_s42099" name="Equation" r:id="rId3" imgW="1904760" imgH="393480" progId="Equation.DSMT4">
                  <p:embed/>
                </p:oleObj>
              </mc:Choice>
              <mc:Fallback>
                <p:oleObj name="Equation" r:id="rId3" imgW="1904760" imgH="393480" progId="Equation.DSMT4">
                  <p:embed/>
                  <p:pic>
                    <p:nvPicPr>
                      <p:cNvPr id="0" name="Picture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70375" y="3124200"/>
                        <a:ext cx="19050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Completion Example 12: Finding the LCM of a Set of Algebraic Terms</a:t>
            </a:r>
          </a:p>
        </p:txBody>
      </p:sp>
      <p:sp>
        <p:nvSpPr>
          <p:cNvPr id="3" name="Content Placeholder 2"/>
          <p:cNvSpPr>
            <a:spLocks noGrp="1"/>
          </p:cNvSpPr>
          <p:nvPr>
            <p:ph idx="1"/>
          </p:nvPr>
        </p:nvSpPr>
        <p:spPr/>
        <p:txBody>
          <a:bodyPr/>
          <a:lstStyle/>
          <a:p>
            <a:r>
              <a:rPr lang="en-US" dirty="0"/>
              <a:t>Find the LCM of the terms </a:t>
            </a:r>
            <a:r>
              <a:rPr lang="en-US" dirty="0">
                <a:solidFill>
                  <a:srgbClr val="0000FF"/>
                </a:solidFill>
              </a:rPr>
              <a:t>8</a:t>
            </a:r>
            <a:r>
              <a:rPr lang="en-US" i="1" dirty="0">
                <a:solidFill>
                  <a:srgbClr val="0000FF"/>
                </a:solidFill>
              </a:rPr>
              <a:t>xy</a:t>
            </a:r>
            <a:r>
              <a:rPr lang="en-US" dirty="0"/>
              <a:t>, </a:t>
            </a:r>
            <a:r>
              <a:rPr lang="en-US" dirty="0">
                <a:solidFill>
                  <a:srgbClr val="0000FF"/>
                </a:solidFill>
              </a:rPr>
              <a:t>10</a:t>
            </a:r>
            <a:r>
              <a:rPr lang="en-US" i="1" dirty="0">
                <a:solidFill>
                  <a:srgbClr val="0000FF"/>
                </a:solidFill>
              </a:rPr>
              <a:t>x</a:t>
            </a:r>
            <a:r>
              <a:rPr lang="en-US" baseline="30000" dirty="0">
                <a:solidFill>
                  <a:srgbClr val="0000FF"/>
                </a:solidFill>
              </a:rPr>
              <a:t>2</a:t>
            </a:r>
            <a:r>
              <a:rPr lang="en-US" dirty="0"/>
              <a:t>, and </a:t>
            </a:r>
            <a:r>
              <a:rPr lang="en-US" dirty="0">
                <a:solidFill>
                  <a:srgbClr val="0000FF"/>
                </a:solidFill>
              </a:rPr>
              <a:t>20</a:t>
            </a:r>
            <a:r>
              <a:rPr lang="en-US" i="1" dirty="0">
                <a:solidFill>
                  <a:srgbClr val="0000FF"/>
                </a:solidFill>
              </a:rPr>
              <a:t>y</a:t>
            </a:r>
            <a:r>
              <a:rPr lang="en-US" dirty="0"/>
              <a:t>.</a:t>
            </a:r>
          </a:p>
          <a:p>
            <a:r>
              <a:rPr lang="en-US" b="1" dirty="0"/>
              <a:t>Solution</a:t>
            </a:r>
          </a:p>
        </p:txBody>
      </p:sp>
      <p:graphicFrame>
        <p:nvGraphicFramePr>
          <p:cNvPr id="39938" name="Object 2"/>
          <p:cNvGraphicFramePr>
            <a:graphicFrameLocks noChangeAspect="1"/>
          </p:cNvGraphicFramePr>
          <p:nvPr/>
        </p:nvGraphicFramePr>
        <p:xfrm>
          <a:off x="2987675" y="2555875"/>
          <a:ext cx="381000" cy="1530350"/>
        </p:xfrm>
        <a:graphic>
          <a:graphicData uri="http://schemas.openxmlformats.org/presentationml/2006/ole">
            <mc:AlternateContent xmlns:mc="http://schemas.openxmlformats.org/markup-compatibility/2006">
              <mc:Choice xmlns:v="urn:schemas-microsoft-com:vml" Requires="v">
                <p:oleObj spid="_x0000_s42100" name="Equation" r:id="rId5" imgW="381000" imgH="1562100" progId="Equation.DSMT4">
                  <p:embed/>
                </p:oleObj>
              </mc:Choice>
              <mc:Fallback>
                <p:oleObj name="Equation" r:id="rId5" imgW="381000" imgH="1562100" progId="Equation.DSMT4">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87675" y="2555875"/>
                        <a:ext cx="381000" cy="153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39" name="Object 3"/>
          <p:cNvGraphicFramePr>
            <a:graphicFrameLocks noChangeAspect="1"/>
          </p:cNvGraphicFramePr>
          <p:nvPr/>
        </p:nvGraphicFramePr>
        <p:xfrm>
          <a:off x="857250" y="2495550"/>
          <a:ext cx="558800" cy="355600"/>
        </p:xfrm>
        <a:graphic>
          <a:graphicData uri="http://schemas.openxmlformats.org/presentationml/2006/ole">
            <mc:AlternateContent xmlns:mc="http://schemas.openxmlformats.org/markup-compatibility/2006">
              <mc:Choice xmlns:v="urn:schemas-microsoft-com:vml" Requires="v">
                <p:oleObj spid="_x0000_s42101" name="Equation" r:id="rId7" imgW="558720" imgH="355320" progId="Equation.DSMT4">
                  <p:embed/>
                </p:oleObj>
              </mc:Choice>
              <mc:Fallback>
                <p:oleObj name="Equation" r:id="rId7" imgW="558720" imgH="355320" progId="Equation.DSMT4">
                  <p:embed/>
                  <p:pic>
                    <p:nvPicPr>
                      <p:cNvPr id="0"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57250" y="2495550"/>
                        <a:ext cx="558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0" name="Object 4"/>
          <p:cNvGraphicFramePr>
            <a:graphicFrameLocks noChangeAspect="1"/>
          </p:cNvGraphicFramePr>
          <p:nvPr/>
        </p:nvGraphicFramePr>
        <p:xfrm>
          <a:off x="857250" y="3076575"/>
          <a:ext cx="673100" cy="381000"/>
        </p:xfrm>
        <a:graphic>
          <a:graphicData uri="http://schemas.openxmlformats.org/presentationml/2006/ole">
            <mc:AlternateContent xmlns:mc="http://schemas.openxmlformats.org/markup-compatibility/2006">
              <mc:Choice xmlns:v="urn:schemas-microsoft-com:vml" Requires="v">
                <p:oleObj spid="_x0000_s42102" name="Equation" r:id="rId9" imgW="672840" imgH="380880" progId="Equation.DSMT4">
                  <p:embed/>
                </p:oleObj>
              </mc:Choice>
              <mc:Fallback>
                <p:oleObj name="Equation" r:id="rId9" imgW="672840" imgH="380880" progId="Equation.DSMT4">
                  <p:embed/>
                  <p:pic>
                    <p:nvPicPr>
                      <p:cNvPr id="0" name="Object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57250" y="3076575"/>
                        <a:ext cx="673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1" name="Object 5"/>
          <p:cNvGraphicFramePr>
            <a:graphicFrameLocks noChangeAspect="1"/>
          </p:cNvGraphicFramePr>
          <p:nvPr/>
        </p:nvGraphicFramePr>
        <p:xfrm>
          <a:off x="857250" y="3683000"/>
          <a:ext cx="558800" cy="355600"/>
        </p:xfrm>
        <a:graphic>
          <a:graphicData uri="http://schemas.openxmlformats.org/presentationml/2006/ole">
            <mc:AlternateContent xmlns:mc="http://schemas.openxmlformats.org/markup-compatibility/2006">
              <mc:Choice xmlns:v="urn:schemas-microsoft-com:vml" Requires="v">
                <p:oleObj spid="_x0000_s42103" name="Equation" r:id="rId11" imgW="558720" imgH="355320" progId="Equation.DSMT4">
                  <p:embed/>
                </p:oleObj>
              </mc:Choice>
              <mc:Fallback>
                <p:oleObj name="Equation" r:id="rId11" imgW="558720" imgH="355320" progId="Equation.DSMT4">
                  <p:embed/>
                  <p:pic>
                    <p:nvPicPr>
                      <p:cNvPr id="0" name="Object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57250" y="3683000"/>
                        <a:ext cx="558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2" name="Object 6"/>
          <p:cNvGraphicFramePr>
            <a:graphicFrameLocks noChangeAspect="1"/>
          </p:cNvGraphicFramePr>
          <p:nvPr/>
        </p:nvGraphicFramePr>
        <p:xfrm>
          <a:off x="3467100" y="3175000"/>
          <a:ext cx="635000" cy="298450"/>
        </p:xfrm>
        <a:graphic>
          <a:graphicData uri="http://schemas.openxmlformats.org/presentationml/2006/ole">
            <mc:AlternateContent xmlns:mc="http://schemas.openxmlformats.org/markup-compatibility/2006">
              <mc:Choice xmlns:v="urn:schemas-microsoft-com:vml" Requires="v">
                <p:oleObj spid="_x0000_s42104" name="Equation" r:id="rId13" imgW="634725" imgH="291973" progId="Equation.DSMT4">
                  <p:embed/>
                </p:oleObj>
              </mc:Choice>
              <mc:Fallback>
                <p:oleObj name="Equation" r:id="rId13" imgW="634725" imgH="291973" progId="Equation.DSMT4">
                  <p:embed/>
                  <p:pic>
                    <p:nvPicPr>
                      <p:cNvPr id="0" name="Object 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467100" y="3175000"/>
                        <a:ext cx="635000" cy="29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3" name="Object 7"/>
          <p:cNvGraphicFramePr>
            <a:graphicFrameLocks noChangeAspect="1"/>
          </p:cNvGraphicFramePr>
          <p:nvPr/>
        </p:nvGraphicFramePr>
        <p:xfrm>
          <a:off x="1590675" y="2476500"/>
          <a:ext cx="1435100" cy="393700"/>
        </p:xfrm>
        <a:graphic>
          <a:graphicData uri="http://schemas.openxmlformats.org/presentationml/2006/ole">
            <mc:AlternateContent xmlns:mc="http://schemas.openxmlformats.org/markup-compatibility/2006">
              <mc:Choice xmlns:v="urn:schemas-microsoft-com:vml" Requires="v">
                <p:oleObj spid="_x0000_s42105" name="Equation" r:id="rId15" imgW="1434960" imgH="393480" progId="Equation.DSMT4">
                  <p:embed/>
                </p:oleObj>
              </mc:Choice>
              <mc:Fallback>
                <p:oleObj name="Equation" r:id="rId15" imgW="1434960" imgH="393480" progId="Equation.DSMT4">
                  <p:embed/>
                  <p:pic>
                    <p:nvPicPr>
                      <p:cNvPr id="0" name="Object 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590675" y="2476500"/>
                        <a:ext cx="14351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7" name="Object 11"/>
          <p:cNvGraphicFramePr>
            <a:graphicFrameLocks noChangeAspect="1"/>
          </p:cNvGraphicFramePr>
          <p:nvPr>
            <p:extLst>
              <p:ext uri="{D42A27DB-BD31-4B8C-83A1-F6EECF244321}">
                <p14:modId xmlns:p14="http://schemas.microsoft.com/office/powerpoint/2010/main" val="2897413517"/>
              </p:ext>
            </p:extLst>
          </p:nvPr>
        </p:nvGraphicFramePr>
        <p:xfrm>
          <a:off x="4600575" y="3076575"/>
          <a:ext cx="1460500" cy="444500"/>
        </p:xfrm>
        <a:graphic>
          <a:graphicData uri="http://schemas.openxmlformats.org/presentationml/2006/ole">
            <mc:AlternateContent xmlns:mc="http://schemas.openxmlformats.org/markup-compatibility/2006">
              <mc:Choice xmlns:v="urn:schemas-microsoft-com:vml" Requires="v">
                <p:oleObj spid="_x0000_s42106" name="Equation" r:id="rId17" imgW="1460160" imgH="444240" progId="Equation.DSMT4">
                  <p:embed/>
                </p:oleObj>
              </mc:Choice>
              <mc:Fallback>
                <p:oleObj name="Equation" r:id="rId17" imgW="1460160" imgH="444240" progId="Equation.DSMT4">
                  <p:embed/>
                  <p:pic>
                    <p:nvPicPr>
                      <p:cNvPr id="0" name="Object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600575" y="3076575"/>
                        <a:ext cx="1460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9" name="Object 7"/>
          <p:cNvGraphicFramePr>
            <a:graphicFrameLocks noChangeAspect="1"/>
          </p:cNvGraphicFramePr>
          <p:nvPr/>
        </p:nvGraphicFramePr>
        <p:xfrm>
          <a:off x="1600200" y="3060700"/>
          <a:ext cx="1435100" cy="393700"/>
        </p:xfrm>
        <a:graphic>
          <a:graphicData uri="http://schemas.openxmlformats.org/presentationml/2006/ole">
            <mc:AlternateContent xmlns:mc="http://schemas.openxmlformats.org/markup-compatibility/2006">
              <mc:Choice xmlns:v="urn:schemas-microsoft-com:vml" Requires="v">
                <p:oleObj spid="_x0000_s42107" name="Equation" r:id="rId19" imgW="1434960" imgH="393480" progId="Equation.DSMT4">
                  <p:embed/>
                </p:oleObj>
              </mc:Choice>
              <mc:Fallback>
                <p:oleObj name="Equation" r:id="rId19" imgW="1434960" imgH="393480" progId="Equation.DSMT4">
                  <p:embed/>
                  <p:pic>
                    <p:nvPicPr>
                      <p:cNvPr id="0" name="Picture 15"/>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600200" y="3060700"/>
                        <a:ext cx="14351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2000" name="Object 7"/>
          <p:cNvGraphicFramePr>
            <a:graphicFrameLocks noChangeAspect="1"/>
          </p:cNvGraphicFramePr>
          <p:nvPr/>
        </p:nvGraphicFramePr>
        <p:xfrm>
          <a:off x="1600200" y="3644900"/>
          <a:ext cx="1435100" cy="393700"/>
        </p:xfrm>
        <a:graphic>
          <a:graphicData uri="http://schemas.openxmlformats.org/presentationml/2006/ole">
            <mc:AlternateContent xmlns:mc="http://schemas.openxmlformats.org/markup-compatibility/2006">
              <mc:Choice xmlns:v="urn:schemas-microsoft-com:vml" Requires="v">
                <p:oleObj spid="_x0000_s42108" name="Equation" r:id="rId21" imgW="1434960" imgH="393480" progId="Equation.DSMT4">
                  <p:embed/>
                </p:oleObj>
              </mc:Choice>
              <mc:Fallback>
                <p:oleObj name="Equation" r:id="rId21" imgW="1434960" imgH="393480" progId="Equation.DSMT4">
                  <p:embed/>
                  <p:pic>
                    <p:nvPicPr>
                      <p:cNvPr id="0" name="Picture 16"/>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600200" y="3644900"/>
                        <a:ext cx="14351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2002" name="Object 7"/>
          <p:cNvGraphicFramePr>
            <a:graphicFrameLocks noChangeAspect="1"/>
          </p:cNvGraphicFramePr>
          <p:nvPr/>
        </p:nvGraphicFramePr>
        <p:xfrm>
          <a:off x="4270375" y="3797300"/>
          <a:ext cx="1663700" cy="393700"/>
        </p:xfrm>
        <a:graphic>
          <a:graphicData uri="http://schemas.openxmlformats.org/presentationml/2006/ole">
            <mc:AlternateContent xmlns:mc="http://schemas.openxmlformats.org/markup-compatibility/2006">
              <mc:Choice xmlns:v="urn:schemas-microsoft-com:vml" Requires="v">
                <p:oleObj spid="_x0000_s42109" name="Equation" r:id="rId22" imgW="1663560" imgH="393480" progId="Equation.DSMT4">
                  <p:embed/>
                </p:oleObj>
              </mc:Choice>
              <mc:Fallback>
                <p:oleObj name="Equation" r:id="rId22" imgW="1663560" imgH="393480" progId="Equation.DSMT4">
                  <p:embed/>
                  <p:pic>
                    <p:nvPicPr>
                      <p:cNvPr id="0" name="Picture 18"/>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270375" y="3797300"/>
                        <a:ext cx="1663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2003" name="Object 19"/>
          <p:cNvGraphicFramePr>
            <a:graphicFrameLocks noChangeAspect="1"/>
          </p:cNvGraphicFramePr>
          <p:nvPr/>
        </p:nvGraphicFramePr>
        <p:xfrm>
          <a:off x="1968500" y="2419350"/>
          <a:ext cx="1003300" cy="444500"/>
        </p:xfrm>
        <a:graphic>
          <a:graphicData uri="http://schemas.openxmlformats.org/presentationml/2006/ole">
            <mc:AlternateContent xmlns:mc="http://schemas.openxmlformats.org/markup-compatibility/2006">
              <mc:Choice xmlns:v="urn:schemas-microsoft-com:vml" Requires="v">
                <p:oleObj spid="_x0000_s42110" name="Equation" r:id="rId24" imgW="1002960" imgH="444240" progId="Equation.DSMT4">
                  <p:embed/>
                </p:oleObj>
              </mc:Choice>
              <mc:Fallback>
                <p:oleObj name="Equation" r:id="rId24" imgW="1002960" imgH="444240" progId="Equation.DSMT4">
                  <p:embed/>
                  <p:pic>
                    <p:nvPicPr>
                      <p:cNvPr id="0" name="Picture 19"/>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1968500" y="2419350"/>
                        <a:ext cx="1003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2004" name="Object 20"/>
          <p:cNvGraphicFramePr>
            <a:graphicFrameLocks noChangeAspect="1"/>
          </p:cNvGraphicFramePr>
          <p:nvPr/>
        </p:nvGraphicFramePr>
        <p:xfrm>
          <a:off x="1952625" y="2971800"/>
          <a:ext cx="952500" cy="381000"/>
        </p:xfrm>
        <a:graphic>
          <a:graphicData uri="http://schemas.openxmlformats.org/presentationml/2006/ole">
            <mc:AlternateContent xmlns:mc="http://schemas.openxmlformats.org/markup-compatibility/2006">
              <mc:Choice xmlns:v="urn:schemas-microsoft-com:vml" Requires="v">
                <p:oleObj spid="_x0000_s42111" name="Equation" r:id="rId26" imgW="952200" imgH="380880" progId="Equation.DSMT4">
                  <p:embed/>
                </p:oleObj>
              </mc:Choice>
              <mc:Fallback>
                <p:oleObj name="Equation" r:id="rId26" imgW="952200" imgH="380880" progId="Equation.DSMT4">
                  <p:embed/>
                  <p:pic>
                    <p:nvPicPr>
                      <p:cNvPr id="0" name="Picture 20"/>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1952625" y="2971800"/>
                        <a:ext cx="952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2005" name="Object 21"/>
          <p:cNvGraphicFramePr>
            <a:graphicFrameLocks noChangeAspect="1"/>
          </p:cNvGraphicFramePr>
          <p:nvPr>
            <p:extLst>
              <p:ext uri="{D42A27DB-BD31-4B8C-83A1-F6EECF244321}">
                <p14:modId xmlns:p14="http://schemas.microsoft.com/office/powerpoint/2010/main" val="1543145378"/>
              </p:ext>
            </p:extLst>
          </p:nvPr>
        </p:nvGraphicFramePr>
        <p:xfrm>
          <a:off x="1962150" y="3549650"/>
          <a:ext cx="990600" cy="444500"/>
        </p:xfrm>
        <a:graphic>
          <a:graphicData uri="http://schemas.openxmlformats.org/presentationml/2006/ole">
            <mc:AlternateContent xmlns:mc="http://schemas.openxmlformats.org/markup-compatibility/2006">
              <mc:Choice xmlns:v="urn:schemas-microsoft-com:vml" Requires="v">
                <p:oleObj spid="_x0000_s42112" name="Equation" r:id="rId28" imgW="990360" imgH="444240" progId="Equation.DSMT4">
                  <p:embed/>
                </p:oleObj>
              </mc:Choice>
              <mc:Fallback>
                <p:oleObj name="Equation" r:id="rId28" imgW="990360" imgH="444240" progId="Equation.DSMT4">
                  <p:embed/>
                  <p:pic>
                    <p:nvPicPr>
                      <p:cNvPr id="0" name="Picture 21"/>
                      <p:cNvPicPr>
                        <a:picLocks noChangeAspect="1" noChangeArrowheads="1"/>
                      </p:cNvPicPr>
                      <p:nvPr/>
                    </p:nvPicPr>
                    <p:blipFill>
                      <a:blip r:embed="rId29"/>
                      <a:srcRect/>
                      <a:stretch>
                        <a:fillRect/>
                      </a:stretch>
                    </p:blipFill>
                    <p:spPr bwMode="auto">
                      <a:xfrm>
                        <a:off x="1962150" y="3549650"/>
                        <a:ext cx="990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2007" name="Object 23"/>
          <p:cNvGraphicFramePr>
            <a:graphicFrameLocks noChangeAspect="1"/>
          </p:cNvGraphicFramePr>
          <p:nvPr/>
        </p:nvGraphicFramePr>
        <p:xfrm>
          <a:off x="4724400" y="3733800"/>
          <a:ext cx="876300" cy="444500"/>
        </p:xfrm>
        <a:graphic>
          <a:graphicData uri="http://schemas.openxmlformats.org/presentationml/2006/ole">
            <mc:AlternateContent xmlns:mc="http://schemas.openxmlformats.org/markup-compatibility/2006">
              <mc:Choice xmlns:v="urn:schemas-microsoft-com:vml" Requires="v">
                <p:oleObj spid="_x0000_s42113" name="Equation" r:id="rId30" imgW="876240" imgH="444240" progId="Equation.DSMT4">
                  <p:embed/>
                </p:oleObj>
              </mc:Choice>
              <mc:Fallback>
                <p:oleObj name="Equation" r:id="rId30" imgW="876240" imgH="444240" progId="Equation.DSMT4">
                  <p:embed/>
                  <p:pic>
                    <p:nvPicPr>
                      <p:cNvPr id="0" name="Picture 23"/>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4724400" y="3733800"/>
                        <a:ext cx="876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200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200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20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994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20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Equivalent Fractions</a:t>
            </a:r>
          </a:p>
        </p:txBody>
      </p:sp>
      <p:sp>
        <p:nvSpPr>
          <p:cNvPr id="8" name="Content Placeholder 2"/>
          <p:cNvSpPr txBox="1">
            <a:spLocks/>
          </p:cNvSpPr>
          <p:nvPr/>
        </p:nvSpPr>
        <p:spPr>
          <a:xfrm>
            <a:off x="457200" y="1219200"/>
            <a:ext cx="8229600" cy="4185761"/>
          </a:xfrm>
          <a:prstGeom prst="rect">
            <a:avLst/>
          </a:prstGeom>
          <a:solidFill>
            <a:srgbClr val="FFFFCC"/>
          </a:solidFill>
          <a:ln w="28575">
            <a:solidFill>
              <a:srgbClr val="000000"/>
            </a:solidFill>
          </a:ln>
        </p:spPr>
        <p:txBody>
          <a:bodyPr wrap="square">
            <a:spAutoFit/>
          </a:bodyPr>
          <a:lstStyle/>
          <a:p>
            <a:pPr marL="55563" indent="-1588" algn="ctr"/>
            <a:r>
              <a:rPr lang="en-US" sz="2800" b="1" dirty="0">
                <a:solidFill>
                  <a:srgbClr val="000000"/>
                </a:solidFill>
              </a:rPr>
              <a:t>Procedure</a:t>
            </a:r>
          </a:p>
          <a:p>
            <a:pPr>
              <a:lnSpc>
                <a:spcPct val="150000"/>
              </a:lnSpc>
            </a:pPr>
            <a:r>
              <a:rPr lang="en-US" sz="2800" dirty="0">
                <a:solidFill>
                  <a:srgbClr val="000000"/>
                </a:solidFill>
              </a:rPr>
              <a:t>To find a fraction equivalent to     , multiply the </a:t>
            </a:r>
          </a:p>
          <a:p>
            <a:r>
              <a:rPr lang="en-US" sz="2800" dirty="0">
                <a:solidFill>
                  <a:srgbClr val="000000"/>
                </a:solidFill>
              </a:rPr>
              <a:t>numerator and denominator by the same nonzero whole number. </a:t>
            </a:r>
          </a:p>
          <a:p>
            <a:pPr>
              <a:lnSpc>
                <a:spcPct val="150000"/>
              </a:lnSpc>
            </a:pPr>
            <a:r>
              <a:rPr lang="en-US" sz="2800" dirty="0">
                <a:solidFill>
                  <a:srgbClr val="000000"/>
                </a:solidFill>
              </a:rPr>
              <a:t>				where</a:t>
            </a:r>
          </a:p>
          <a:p>
            <a:pPr>
              <a:lnSpc>
                <a:spcPct val="250000"/>
              </a:lnSpc>
            </a:pPr>
            <a:r>
              <a:rPr lang="en-US" sz="2800" dirty="0" smtClean="0">
                <a:solidFill>
                  <a:srgbClr val="000000"/>
                </a:solidFill>
              </a:rPr>
              <a:t>Example: </a:t>
            </a:r>
            <a:endParaRPr lang="en-US" sz="2800" dirty="0">
              <a:solidFill>
                <a:srgbClr val="000000"/>
              </a:solidFill>
            </a:endParaRPr>
          </a:p>
          <a:p>
            <a:pPr marL="55563" indent="-1588">
              <a:tabLst>
                <a:tab pos="914400" algn="l"/>
              </a:tabLst>
            </a:pPr>
            <a:endParaRPr lang="en-US" sz="2800" dirty="0"/>
          </a:p>
        </p:txBody>
      </p:sp>
      <p:graphicFrame>
        <p:nvGraphicFramePr>
          <p:cNvPr id="31757" name="Object 13"/>
          <p:cNvGraphicFramePr>
            <a:graphicFrameLocks noChangeAspect="1"/>
          </p:cNvGraphicFramePr>
          <p:nvPr>
            <p:extLst>
              <p:ext uri="{D42A27DB-BD31-4B8C-83A1-F6EECF244321}">
                <p14:modId xmlns:p14="http://schemas.microsoft.com/office/powerpoint/2010/main" val="1489402564"/>
              </p:ext>
            </p:extLst>
          </p:nvPr>
        </p:nvGraphicFramePr>
        <p:xfrm>
          <a:off x="5022850" y="1629069"/>
          <a:ext cx="266700" cy="838200"/>
        </p:xfrm>
        <a:graphic>
          <a:graphicData uri="http://schemas.openxmlformats.org/presentationml/2006/ole">
            <mc:AlternateContent xmlns:mc="http://schemas.openxmlformats.org/markup-compatibility/2006">
              <mc:Choice xmlns:v="urn:schemas-microsoft-com:vml" Requires="v">
                <p:oleObj spid="_x0000_s31787" name="Equation" r:id="rId3" imgW="266400" imgH="838080" progId="Equation.DSMT4">
                  <p:embed/>
                </p:oleObj>
              </mc:Choice>
              <mc:Fallback>
                <p:oleObj name="Equation" r:id="rId3" imgW="266400" imgH="838080" progId="Equation.DSMT4">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2850" y="1629069"/>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9" name="Object 15"/>
          <p:cNvGraphicFramePr>
            <a:graphicFrameLocks noChangeAspect="1"/>
          </p:cNvGraphicFramePr>
          <p:nvPr/>
        </p:nvGraphicFramePr>
        <p:xfrm>
          <a:off x="1692275" y="3124200"/>
          <a:ext cx="2438400" cy="838200"/>
        </p:xfrm>
        <a:graphic>
          <a:graphicData uri="http://schemas.openxmlformats.org/presentationml/2006/ole">
            <mc:AlternateContent xmlns:mc="http://schemas.openxmlformats.org/markup-compatibility/2006">
              <mc:Choice xmlns:v="urn:schemas-microsoft-com:vml" Requires="v">
                <p:oleObj spid="_x0000_s31788" name="Equation" r:id="rId5" imgW="2438280" imgH="838080" progId="Equation.DSMT4">
                  <p:embed/>
                </p:oleObj>
              </mc:Choice>
              <mc:Fallback>
                <p:oleObj name="Equation" r:id="rId5" imgW="2438280" imgH="838080" progId="Equation.DSMT4">
                  <p:embed/>
                  <p:pic>
                    <p:nvPicPr>
                      <p:cNvPr id="0" name="Picture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92275" y="3124200"/>
                        <a:ext cx="243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60" name="Object 16"/>
          <p:cNvGraphicFramePr>
            <a:graphicFrameLocks noChangeAspect="1"/>
          </p:cNvGraphicFramePr>
          <p:nvPr>
            <p:extLst>
              <p:ext uri="{D42A27DB-BD31-4B8C-83A1-F6EECF244321}">
                <p14:modId xmlns:p14="http://schemas.microsoft.com/office/powerpoint/2010/main" val="4002641956"/>
              </p:ext>
            </p:extLst>
          </p:nvPr>
        </p:nvGraphicFramePr>
        <p:xfrm>
          <a:off x="5261073" y="3105052"/>
          <a:ext cx="2273300" cy="939800"/>
        </p:xfrm>
        <a:graphic>
          <a:graphicData uri="http://schemas.openxmlformats.org/presentationml/2006/ole">
            <mc:AlternateContent xmlns:mc="http://schemas.openxmlformats.org/markup-compatibility/2006">
              <mc:Choice xmlns:v="urn:schemas-microsoft-com:vml" Requires="v">
                <p:oleObj spid="_x0000_s31789" name="Equation" r:id="rId7" imgW="2273040" imgH="939600" progId="Equation.DSMT4">
                  <p:embed/>
                </p:oleObj>
              </mc:Choice>
              <mc:Fallback>
                <p:oleObj name="Equation" r:id="rId7" imgW="2273040" imgH="939600" progId="Equation.DSMT4">
                  <p:embed/>
                  <p:pic>
                    <p:nvPicPr>
                      <p:cNvPr id="0" name="Picture 16"/>
                      <p:cNvPicPr>
                        <a:picLocks noChangeAspect="1" noChangeArrowheads="1"/>
                      </p:cNvPicPr>
                      <p:nvPr/>
                    </p:nvPicPr>
                    <p:blipFill>
                      <a:blip r:embed="rId8"/>
                      <a:srcRect/>
                      <a:stretch>
                        <a:fillRect/>
                      </a:stretch>
                    </p:blipFill>
                    <p:spPr bwMode="auto">
                      <a:xfrm>
                        <a:off x="5261073" y="3105052"/>
                        <a:ext cx="22733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61" name="Object 17"/>
          <p:cNvGraphicFramePr>
            <a:graphicFrameLocks noChangeAspect="1"/>
          </p:cNvGraphicFramePr>
          <p:nvPr>
            <p:extLst>
              <p:ext uri="{D42A27DB-BD31-4B8C-83A1-F6EECF244321}">
                <p14:modId xmlns:p14="http://schemas.microsoft.com/office/powerpoint/2010/main" val="1413051722"/>
              </p:ext>
            </p:extLst>
          </p:nvPr>
        </p:nvGraphicFramePr>
        <p:xfrm>
          <a:off x="2057400" y="4143375"/>
          <a:ext cx="2019300" cy="838200"/>
        </p:xfrm>
        <a:graphic>
          <a:graphicData uri="http://schemas.openxmlformats.org/presentationml/2006/ole">
            <mc:AlternateContent xmlns:mc="http://schemas.openxmlformats.org/markup-compatibility/2006">
              <mc:Choice xmlns:v="urn:schemas-microsoft-com:vml" Requires="v">
                <p:oleObj spid="_x0000_s31790" name="Equation" r:id="rId9" imgW="2019240" imgH="838080" progId="Equation.DSMT4">
                  <p:embed/>
                </p:oleObj>
              </mc:Choice>
              <mc:Fallback>
                <p:oleObj name="Equation" r:id="rId9" imgW="2019240" imgH="838080" progId="Equation.DSMT4">
                  <p:embed/>
                  <p:pic>
                    <p:nvPicPr>
                      <p:cNvPr id="0" name="Picture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57400" y="4143375"/>
                        <a:ext cx="201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280160"/>
            <a:ext cx="8229600" cy="1815882"/>
          </a:xfrm>
          <a:prstGeom prst="rect">
            <a:avLst/>
          </a:prstGeom>
          <a:solidFill>
            <a:srgbClr val="FFFFCC"/>
          </a:solidFill>
          <a:ln w="28575">
            <a:solidFill>
              <a:srgbClr val="000000"/>
            </a:solidFill>
          </a:ln>
        </p:spPr>
        <p:txBody>
          <a:bodyPr>
            <a:spAutoFit/>
          </a:bodyPr>
          <a:lstStyle/>
          <a:p>
            <a:pPr marL="55563" indent="-1588" algn="ctr"/>
            <a:r>
              <a:rPr lang="en-US" sz="2800" b="1" dirty="0">
                <a:solidFill>
                  <a:srgbClr val="000000"/>
                </a:solidFill>
              </a:rPr>
              <a:t>Definition</a:t>
            </a:r>
            <a:endParaRPr lang="en-US" sz="2800" b="1" dirty="0"/>
          </a:p>
          <a:p>
            <a:pPr marL="55563" indent="-1588">
              <a:tabLst>
                <a:tab pos="914400" algn="l"/>
              </a:tabLst>
            </a:pPr>
            <a:r>
              <a:rPr lang="en-US" sz="2800" dirty="0">
                <a:solidFill>
                  <a:srgbClr val="000000"/>
                </a:solidFill>
              </a:rPr>
              <a:t>The </a:t>
            </a:r>
            <a:r>
              <a:rPr lang="en-US" sz="2800" b="1" dirty="0">
                <a:solidFill>
                  <a:srgbClr val="C00000"/>
                </a:solidFill>
              </a:rPr>
              <a:t>least common multiple (LCM)</a:t>
            </a:r>
            <a:r>
              <a:rPr lang="en-US" sz="2800" dirty="0">
                <a:solidFill>
                  <a:srgbClr val="C00000"/>
                </a:solidFill>
              </a:rPr>
              <a:t> </a:t>
            </a:r>
            <a:r>
              <a:rPr lang="en-US" sz="2800" dirty="0">
                <a:solidFill>
                  <a:srgbClr val="000000"/>
                </a:solidFill>
              </a:rPr>
              <a:t>of two (or more) whole numbers is the smallest number that is a multiple of each of these numbers.</a:t>
            </a:r>
            <a:endParaRPr lang="en-US" sz="2800" dirty="0"/>
          </a:p>
        </p:txBody>
      </p:sp>
      <p:sp>
        <p:nvSpPr>
          <p:cNvPr id="6146" name="Rectangle 2"/>
          <p:cNvSpPr>
            <a:spLocks noGrp="1"/>
          </p:cNvSpPr>
          <p:nvPr>
            <p:ph type="title"/>
          </p:nvPr>
        </p:nvSpPr>
        <p:spPr>
          <a:prstGeom prst="rect">
            <a:avLst/>
          </a:prstGeom>
        </p:spPr>
        <p:txBody>
          <a:bodyPr/>
          <a:lstStyle/>
          <a:p>
            <a:r>
              <a:rPr lang="en-US" dirty="0"/>
              <a:t>Least Common Multiple (LCM)</a:t>
            </a:r>
            <a:endParaRPr lang="en-US" sz="3200" dirty="0">
              <a:solidFill>
                <a:schemeClr val="accent1"/>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13: </a:t>
            </a:r>
            <a:r>
              <a:rPr lang="en-US" dirty="0"/>
              <a:t>Finding Equivalent Fractions</a:t>
            </a:r>
          </a:p>
        </p:txBody>
      </p:sp>
      <p:sp>
        <p:nvSpPr>
          <p:cNvPr id="4" name="Content Placeholder 3"/>
          <p:cNvSpPr>
            <a:spLocks noGrp="1"/>
          </p:cNvSpPr>
          <p:nvPr>
            <p:ph idx="1"/>
          </p:nvPr>
        </p:nvSpPr>
        <p:spPr>
          <a:xfrm>
            <a:off x="457200" y="1280160"/>
            <a:ext cx="8229600" cy="4953000"/>
          </a:xfrm>
          <a:prstGeom prst="rect">
            <a:avLst/>
          </a:prstGeom>
        </p:spPr>
        <p:txBody>
          <a:bodyPr>
            <a:normAutofit/>
          </a:bodyPr>
          <a:lstStyle/>
          <a:p>
            <a:r>
              <a:rPr lang="en-US" dirty="0"/>
              <a:t>Find the missing numerator that will make the fractions equivalent. </a:t>
            </a:r>
          </a:p>
          <a:p>
            <a:r>
              <a:rPr lang="en-US" b="1" dirty="0"/>
              <a:t>						</a:t>
            </a:r>
          </a:p>
          <a:p>
            <a:r>
              <a:rPr lang="en-US" b="1" dirty="0"/>
              <a:t>Solution</a:t>
            </a:r>
          </a:p>
          <a:p>
            <a:r>
              <a:rPr lang="en-US" dirty="0"/>
              <a:t>Because 	          multiply by </a:t>
            </a:r>
            <a:r>
              <a:rPr lang="en-US" b="1" dirty="0"/>
              <a:t>	</a:t>
            </a:r>
          </a:p>
          <a:p>
            <a:endParaRPr lang="en-US" dirty="0"/>
          </a:p>
          <a:p>
            <a:endParaRPr lang="en-US" dirty="0"/>
          </a:p>
          <a:p>
            <a:r>
              <a:rPr lang="en-US" dirty="0"/>
              <a:t>Thus, </a:t>
            </a:r>
          </a:p>
          <a:p>
            <a:endParaRPr lang="en-US" dirty="0">
              <a:solidFill>
                <a:schemeClr val="tx1"/>
              </a:solidFill>
            </a:endParaRPr>
          </a:p>
        </p:txBody>
      </p:sp>
      <p:graphicFrame>
        <p:nvGraphicFramePr>
          <p:cNvPr id="36870" name="Object 6"/>
          <p:cNvGraphicFramePr>
            <a:graphicFrameLocks noChangeAspect="1"/>
          </p:cNvGraphicFramePr>
          <p:nvPr/>
        </p:nvGraphicFramePr>
        <p:xfrm>
          <a:off x="4038600" y="2057400"/>
          <a:ext cx="1054100" cy="838200"/>
        </p:xfrm>
        <a:graphic>
          <a:graphicData uri="http://schemas.openxmlformats.org/presentationml/2006/ole">
            <mc:AlternateContent xmlns:mc="http://schemas.openxmlformats.org/markup-compatibility/2006">
              <mc:Choice xmlns:v="urn:schemas-microsoft-com:vml" Requires="v">
                <p:oleObj spid="_x0000_s36923" name="Equation" r:id="rId3" imgW="1054080" imgH="838080" progId="Equation.DSMT4">
                  <p:embed/>
                </p:oleObj>
              </mc:Choice>
              <mc:Fallback>
                <p:oleObj name="Equation" r:id="rId3" imgW="1054080" imgH="83808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38600" y="205740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1765300" y="3384550"/>
          <a:ext cx="1371600" cy="330200"/>
        </p:xfrm>
        <a:graphic>
          <a:graphicData uri="http://schemas.openxmlformats.org/presentationml/2006/ole">
            <mc:AlternateContent xmlns:mc="http://schemas.openxmlformats.org/markup-compatibility/2006">
              <mc:Choice xmlns:v="urn:schemas-microsoft-com:vml" Requires="v">
                <p:oleObj spid="_x0000_s36924" name="Equation" r:id="rId5" imgW="1371600" imgH="330120" progId="Equation.DSMT4">
                  <p:embed/>
                </p:oleObj>
              </mc:Choice>
              <mc:Fallback>
                <p:oleObj name="Equation" r:id="rId5" imgW="1371600" imgH="33012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65300" y="3384550"/>
                        <a:ext cx="1371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nvGraphicFramePr>
        <p:xfrm>
          <a:off x="4851400" y="3098800"/>
          <a:ext cx="342900" cy="825500"/>
        </p:xfrm>
        <a:graphic>
          <a:graphicData uri="http://schemas.openxmlformats.org/presentationml/2006/ole">
            <mc:AlternateContent xmlns:mc="http://schemas.openxmlformats.org/markup-compatibility/2006">
              <mc:Choice xmlns:v="urn:schemas-microsoft-com:vml" Requires="v">
                <p:oleObj spid="_x0000_s36925" name="Equation" r:id="rId7" imgW="342720" imgH="825480" progId="Equation.DSMT4">
                  <p:embed/>
                </p:oleObj>
              </mc:Choice>
              <mc:Fallback>
                <p:oleObj name="Equation" r:id="rId7" imgW="342720" imgH="82548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51400" y="3098800"/>
                        <a:ext cx="342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6" name="Object 12"/>
          <p:cNvGraphicFramePr>
            <a:graphicFrameLocks noChangeAspect="1"/>
          </p:cNvGraphicFramePr>
          <p:nvPr/>
        </p:nvGraphicFramePr>
        <p:xfrm>
          <a:off x="1371600" y="4686300"/>
          <a:ext cx="1155700" cy="838200"/>
        </p:xfrm>
        <a:graphic>
          <a:graphicData uri="http://schemas.openxmlformats.org/presentationml/2006/ole">
            <mc:AlternateContent xmlns:mc="http://schemas.openxmlformats.org/markup-compatibility/2006">
              <mc:Choice xmlns:v="urn:schemas-microsoft-com:vml" Requires="v">
                <p:oleObj spid="_x0000_s36926" name="Equation" r:id="rId9" imgW="1155600" imgH="838080" progId="Equation.DSMT4">
                  <p:embed/>
                </p:oleObj>
              </mc:Choice>
              <mc:Fallback>
                <p:oleObj name="Equation" r:id="rId9" imgW="1155600" imgH="83808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71600" y="46863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7" name="Object 13"/>
          <p:cNvGraphicFramePr>
            <a:graphicFrameLocks noChangeAspect="1"/>
          </p:cNvGraphicFramePr>
          <p:nvPr/>
        </p:nvGraphicFramePr>
        <p:xfrm>
          <a:off x="3200400" y="4114800"/>
          <a:ext cx="279400" cy="825500"/>
        </p:xfrm>
        <a:graphic>
          <a:graphicData uri="http://schemas.openxmlformats.org/presentationml/2006/ole">
            <mc:AlternateContent xmlns:mc="http://schemas.openxmlformats.org/markup-compatibility/2006">
              <mc:Choice xmlns:v="urn:schemas-microsoft-com:vml" Requires="v">
                <p:oleObj spid="_x0000_s36927" name="Equation" r:id="rId11" imgW="279360" imgH="825480" progId="Equation.DSMT4">
                  <p:embed/>
                </p:oleObj>
              </mc:Choice>
              <mc:Fallback>
                <p:oleObj name="Equation" r:id="rId11" imgW="279360" imgH="82548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00400" y="4114800"/>
                        <a:ext cx="279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9" name="Object 15"/>
          <p:cNvGraphicFramePr>
            <a:graphicFrameLocks noChangeAspect="1"/>
          </p:cNvGraphicFramePr>
          <p:nvPr/>
        </p:nvGraphicFramePr>
        <p:xfrm>
          <a:off x="3540125" y="4114800"/>
          <a:ext cx="977900" cy="825500"/>
        </p:xfrm>
        <a:graphic>
          <a:graphicData uri="http://schemas.openxmlformats.org/presentationml/2006/ole">
            <mc:AlternateContent xmlns:mc="http://schemas.openxmlformats.org/markup-compatibility/2006">
              <mc:Choice xmlns:v="urn:schemas-microsoft-com:vml" Requires="v">
                <p:oleObj spid="_x0000_s36928" name="Equation" r:id="rId13" imgW="977760" imgH="825480" progId="Equation.DSMT4">
                  <p:embed/>
                </p:oleObj>
              </mc:Choice>
              <mc:Fallback>
                <p:oleObj name="Equation" r:id="rId13" imgW="977760" imgH="825480" progId="Equation.DSMT4">
                  <p:embed/>
                  <p:pic>
                    <p:nvPicPr>
                      <p:cNvPr id="0" name="Picture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40125" y="4114800"/>
                        <a:ext cx="977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80" name="Object 16"/>
          <p:cNvGraphicFramePr>
            <a:graphicFrameLocks noChangeAspect="1"/>
          </p:cNvGraphicFramePr>
          <p:nvPr/>
        </p:nvGraphicFramePr>
        <p:xfrm>
          <a:off x="4572000" y="4114800"/>
          <a:ext cx="927100" cy="825500"/>
        </p:xfrm>
        <a:graphic>
          <a:graphicData uri="http://schemas.openxmlformats.org/presentationml/2006/ole">
            <mc:AlternateContent xmlns:mc="http://schemas.openxmlformats.org/markup-compatibility/2006">
              <mc:Choice xmlns:v="urn:schemas-microsoft-com:vml" Requires="v">
                <p:oleObj spid="_x0000_s36929" name="Equation" r:id="rId15" imgW="927000" imgH="825480" progId="Equation.DSMT4">
                  <p:embed/>
                </p:oleObj>
              </mc:Choice>
              <mc:Fallback>
                <p:oleObj name="Equation" r:id="rId15" imgW="927000" imgH="825480" progId="Equation.DSMT4">
                  <p:embed/>
                  <p:pic>
                    <p:nvPicPr>
                      <p:cNvPr id="0" name="Picture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572000" y="4114800"/>
                        <a:ext cx="927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81" name="Object 17"/>
          <p:cNvGraphicFramePr>
            <a:graphicFrameLocks noChangeAspect="1"/>
          </p:cNvGraphicFramePr>
          <p:nvPr/>
        </p:nvGraphicFramePr>
        <p:xfrm>
          <a:off x="5565775" y="4114800"/>
          <a:ext cx="762000" cy="838200"/>
        </p:xfrm>
        <a:graphic>
          <a:graphicData uri="http://schemas.openxmlformats.org/presentationml/2006/ole">
            <mc:AlternateContent xmlns:mc="http://schemas.openxmlformats.org/markup-compatibility/2006">
              <mc:Choice xmlns:v="urn:schemas-microsoft-com:vml" Requires="v">
                <p:oleObj spid="_x0000_s36930" name="Equation" r:id="rId17" imgW="761760" imgH="838080" progId="Equation.DSMT4">
                  <p:embed/>
                </p:oleObj>
              </mc:Choice>
              <mc:Fallback>
                <p:oleObj name="Equation" r:id="rId17" imgW="761760" imgH="838080" progId="Equation.DSMT4">
                  <p:embed/>
                  <p:pic>
                    <p:nvPicPr>
                      <p:cNvPr id="0" name="Picture 1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565775" y="4114800"/>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87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8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7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8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688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688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68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14: </a:t>
            </a:r>
            <a:r>
              <a:rPr lang="en-US" dirty="0"/>
              <a:t>Finding Equivalent Fractions</a:t>
            </a:r>
          </a:p>
        </p:txBody>
      </p:sp>
      <p:sp>
        <p:nvSpPr>
          <p:cNvPr id="4" name="Content Placeholder 3"/>
          <p:cNvSpPr>
            <a:spLocks noGrp="1"/>
          </p:cNvSpPr>
          <p:nvPr>
            <p:ph idx="1"/>
          </p:nvPr>
        </p:nvSpPr>
        <p:spPr>
          <a:xfrm>
            <a:off x="457200" y="1280160"/>
            <a:ext cx="8229600" cy="4587240"/>
          </a:xfrm>
          <a:prstGeom prst="rect">
            <a:avLst/>
          </a:prstGeom>
        </p:spPr>
        <p:txBody>
          <a:bodyPr>
            <a:normAutofit/>
          </a:bodyPr>
          <a:lstStyle/>
          <a:p>
            <a:r>
              <a:rPr lang="en-US" dirty="0"/>
              <a:t>Find the missing numerator that will make the fractions equivalent. </a:t>
            </a:r>
          </a:p>
          <a:p>
            <a:r>
              <a:rPr lang="en-US" b="1" dirty="0"/>
              <a:t>						</a:t>
            </a:r>
          </a:p>
          <a:p>
            <a:r>
              <a:rPr lang="en-US" b="1" dirty="0"/>
              <a:t>Solution</a:t>
            </a:r>
          </a:p>
          <a:p>
            <a:r>
              <a:rPr lang="en-US" dirty="0"/>
              <a:t>Because 	                 multiply by </a:t>
            </a:r>
          </a:p>
          <a:p>
            <a:endParaRPr lang="en-US" dirty="0"/>
          </a:p>
          <a:p>
            <a:endParaRPr lang="en-US" dirty="0"/>
          </a:p>
          <a:p>
            <a:endParaRPr lang="en-US" sz="2000" dirty="0"/>
          </a:p>
          <a:p>
            <a:r>
              <a:rPr lang="en-US" dirty="0"/>
              <a:t>Thus, </a:t>
            </a:r>
            <a:endParaRPr lang="en-US" dirty="0">
              <a:solidFill>
                <a:schemeClr val="tx1"/>
              </a:solidFill>
            </a:endParaRPr>
          </a:p>
        </p:txBody>
      </p:sp>
      <p:graphicFrame>
        <p:nvGraphicFramePr>
          <p:cNvPr id="36870" name="Object 6"/>
          <p:cNvGraphicFramePr>
            <a:graphicFrameLocks noChangeAspect="1"/>
          </p:cNvGraphicFramePr>
          <p:nvPr/>
        </p:nvGraphicFramePr>
        <p:xfrm>
          <a:off x="3867150" y="2057400"/>
          <a:ext cx="1409700" cy="838200"/>
        </p:xfrm>
        <a:graphic>
          <a:graphicData uri="http://schemas.openxmlformats.org/presentationml/2006/ole">
            <mc:AlternateContent xmlns:mc="http://schemas.openxmlformats.org/markup-compatibility/2006">
              <mc:Choice xmlns:v="urn:schemas-microsoft-com:vml" Requires="v">
                <p:oleObj spid="_x0000_s37940" name="Equation" r:id="rId3" imgW="1409400" imgH="838080" progId="Equation.DSMT4">
                  <p:embed/>
                </p:oleObj>
              </mc:Choice>
              <mc:Fallback>
                <p:oleObj name="Equation" r:id="rId3" imgW="1409400" imgH="83808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67150" y="2057400"/>
                        <a:ext cx="1409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1771650" y="3375025"/>
          <a:ext cx="1892300" cy="330200"/>
        </p:xfrm>
        <a:graphic>
          <a:graphicData uri="http://schemas.openxmlformats.org/presentationml/2006/ole">
            <mc:AlternateContent xmlns:mc="http://schemas.openxmlformats.org/markup-compatibility/2006">
              <mc:Choice xmlns:v="urn:schemas-microsoft-com:vml" Requires="v">
                <p:oleObj spid="_x0000_s37941" name="Equation" r:id="rId5" imgW="1892160" imgH="330120" progId="Equation.DSMT4">
                  <p:embed/>
                </p:oleObj>
              </mc:Choice>
              <mc:Fallback>
                <p:oleObj name="Equation" r:id="rId5" imgW="1892160" imgH="330120" progId="Equation.DSMT4">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71650" y="3375025"/>
                        <a:ext cx="18923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nvGraphicFramePr>
        <p:xfrm>
          <a:off x="5410200" y="3095625"/>
          <a:ext cx="533400" cy="838200"/>
        </p:xfrm>
        <a:graphic>
          <a:graphicData uri="http://schemas.openxmlformats.org/presentationml/2006/ole">
            <mc:AlternateContent xmlns:mc="http://schemas.openxmlformats.org/markup-compatibility/2006">
              <mc:Choice xmlns:v="urn:schemas-microsoft-com:vml" Requires="v">
                <p:oleObj spid="_x0000_s37942" name="Equation" r:id="rId7" imgW="533160" imgH="838080" progId="Equation.DSMT4">
                  <p:embed/>
                </p:oleObj>
              </mc:Choice>
              <mc:Fallback>
                <p:oleObj name="Equation" r:id="rId7" imgW="533160" imgH="838080" progId="Equation.DSMT4">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10200" y="3095625"/>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6" name="Object 12"/>
          <p:cNvGraphicFramePr>
            <a:graphicFrameLocks noChangeAspect="1"/>
          </p:cNvGraphicFramePr>
          <p:nvPr/>
        </p:nvGraphicFramePr>
        <p:xfrm>
          <a:off x="1362075" y="5105400"/>
          <a:ext cx="1498600" cy="838200"/>
        </p:xfrm>
        <a:graphic>
          <a:graphicData uri="http://schemas.openxmlformats.org/presentationml/2006/ole">
            <mc:AlternateContent xmlns:mc="http://schemas.openxmlformats.org/markup-compatibility/2006">
              <mc:Choice xmlns:v="urn:schemas-microsoft-com:vml" Requires="v">
                <p:oleObj spid="_x0000_s37943" name="Equation" r:id="rId9" imgW="1498320" imgH="838080" progId="Equation.DSMT4">
                  <p:embed/>
                </p:oleObj>
              </mc:Choice>
              <mc:Fallback>
                <p:oleObj name="Equation" r:id="rId9" imgW="1498320" imgH="838080" progId="Equation.DSMT4">
                  <p:embed/>
                  <p:pic>
                    <p:nvPicPr>
                      <p:cNvPr id="0" name="Object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62075" y="5105400"/>
                        <a:ext cx="149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5" name="Object 7"/>
          <p:cNvGraphicFramePr>
            <a:graphicFrameLocks noChangeAspect="1"/>
          </p:cNvGraphicFramePr>
          <p:nvPr/>
        </p:nvGraphicFramePr>
        <p:xfrm>
          <a:off x="2844800" y="4010025"/>
          <a:ext cx="431800" cy="838200"/>
        </p:xfrm>
        <a:graphic>
          <a:graphicData uri="http://schemas.openxmlformats.org/presentationml/2006/ole">
            <mc:AlternateContent xmlns:mc="http://schemas.openxmlformats.org/markup-compatibility/2006">
              <mc:Choice xmlns:v="urn:schemas-microsoft-com:vml" Requires="v">
                <p:oleObj spid="_x0000_s37944" name="Equation" r:id="rId11" imgW="431640" imgH="838080" progId="Equation.DSMT4">
                  <p:embed/>
                </p:oleObj>
              </mc:Choice>
              <mc:Fallback>
                <p:oleObj name="Equation" r:id="rId11" imgW="43164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44800" y="4010025"/>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6" name="Object 8"/>
          <p:cNvGraphicFramePr>
            <a:graphicFrameLocks noChangeAspect="1"/>
          </p:cNvGraphicFramePr>
          <p:nvPr/>
        </p:nvGraphicFramePr>
        <p:xfrm>
          <a:off x="3352800" y="4010025"/>
          <a:ext cx="1295400" cy="838200"/>
        </p:xfrm>
        <a:graphic>
          <a:graphicData uri="http://schemas.openxmlformats.org/presentationml/2006/ole">
            <mc:AlternateContent xmlns:mc="http://schemas.openxmlformats.org/markup-compatibility/2006">
              <mc:Choice xmlns:v="urn:schemas-microsoft-com:vml" Requires="v">
                <p:oleObj spid="_x0000_s37945" name="Equation" r:id="rId13" imgW="1295280" imgH="838080" progId="Equation.DSMT4">
                  <p:embed/>
                </p:oleObj>
              </mc:Choice>
              <mc:Fallback>
                <p:oleObj name="Equation" r:id="rId13" imgW="129528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352800" y="4010025"/>
                        <a:ext cx="1295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7" name="Object 9"/>
          <p:cNvGraphicFramePr>
            <a:graphicFrameLocks noChangeAspect="1"/>
          </p:cNvGraphicFramePr>
          <p:nvPr/>
        </p:nvGraphicFramePr>
        <p:xfrm>
          <a:off x="4762500" y="4010025"/>
          <a:ext cx="1257300" cy="838200"/>
        </p:xfrm>
        <a:graphic>
          <a:graphicData uri="http://schemas.openxmlformats.org/presentationml/2006/ole">
            <mc:AlternateContent xmlns:mc="http://schemas.openxmlformats.org/markup-compatibility/2006">
              <mc:Choice xmlns:v="urn:schemas-microsoft-com:vml" Requires="v">
                <p:oleObj spid="_x0000_s37946" name="Equation" r:id="rId15" imgW="1257120" imgH="838080" progId="Equation.DSMT4">
                  <p:embed/>
                </p:oleObj>
              </mc:Choice>
              <mc:Fallback>
                <p:oleObj name="Equation" r:id="rId15" imgW="125712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762500" y="4010025"/>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8" name="Object 10"/>
          <p:cNvGraphicFramePr>
            <a:graphicFrameLocks noChangeAspect="1"/>
          </p:cNvGraphicFramePr>
          <p:nvPr/>
        </p:nvGraphicFramePr>
        <p:xfrm>
          <a:off x="6115050" y="4010025"/>
          <a:ext cx="952500" cy="838200"/>
        </p:xfrm>
        <a:graphic>
          <a:graphicData uri="http://schemas.openxmlformats.org/presentationml/2006/ole">
            <mc:AlternateContent xmlns:mc="http://schemas.openxmlformats.org/markup-compatibility/2006">
              <mc:Choice xmlns:v="urn:schemas-microsoft-com:vml" Requires="v">
                <p:oleObj spid="_x0000_s37947" name="Equation" r:id="rId17" imgW="952200" imgH="838080" progId="Equation.DSMT4">
                  <p:embed/>
                </p:oleObj>
              </mc:Choice>
              <mc:Fallback>
                <p:oleObj name="Equation" r:id="rId17" imgW="952200" imgH="8380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115050" y="4010025"/>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87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8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789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789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789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789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68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0980"/>
            <a:ext cx="8229600" cy="914400"/>
          </a:xfrm>
        </p:spPr>
        <p:txBody>
          <a:bodyPr/>
          <a:lstStyle/>
          <a:p>
            <a:r>
              <a:rPr lang="en-US" dirty="0"/>
              <a:t>Completion Example 15: Finding Equivalent Fractions</a:t>
            </a:r>
          </a:p>
        </p:txBody>
      </p:sp>
      <p:sp>
        <p:nvSpPr>
          <p:cNvPr id="4" name="Content Placeholder 3"/>
          <p:cNvSpPr>
            <a:spLocks noGrp="1"/>
          </p:cNvSpPr>
          <p:nvPr>
            <p:ph idx="1"/>
          </p:nvPr>
        </p:nvSpPr>
        <p:spPr>
          <a:xfrm>
            <a:off x="457200" y="1280160"/>
            <a:ext cx="8229600" cy="4953000"/>
          </a:xfrm>
          <a:prstGeom prst="rect">
            <a:avLst/>
          </a:prstGeom>
        </p:spPr>
        <p:txBody>
          <a:bodyPr>
            <a:normAutofit/>
          </a:bodyPr>
          <a:lstStyle/>
          <a:p>
            <a:r>
              <a:rPr lang="en-US" dirty="0"/>
              <a:t>Find the missing numerator that will make the fractions equivalent. </a:t>
            </a:r>
          </a:p>
          <a:p>
            <a:r>
              <a:rPr lang="en-US" b="1" dirty="0"/>
              <a:t>						</a:t>
            </a:r>
          </a:p>
          <a:p>
            <a:r>
              <a:rPr lang="en-US" b="1" dirty="0"/>
              <a:t>					</a:t>
            </a:r>
          </a:p>
          <a:p>
            <a:r>
              <a:rPr lang="en-US" b="1" dirty="0"/>
              <a:t>Solution</a:t>
            </a:r>
          </a:p>
          <a:p>
            <a:r>
              <a:rPr lang="en-US" dirty="0"/>
              <a:t>Because     		  we have </a:t>
            </a:r>
          </a:p>
          <a:p>
            <a:endParaRPr lang="en-US" dirty="0"/>
          </a:p>
          <a:p>
            <a:r>
              <a:rPr lang="en-US" dirty="0"/>
              <a:t>Thus, </a:t>
            </a:r>
            <a:endParaRPr lang="en-US" dirty="0">
              <a:solidFill>
                <a:schemeClr val="tx1"/>
              </a:solidFill>
            </a:endParaRPr>
          </a:p>
        </p:txBody>
      </p:sp>
      <p:graphicFrame>
        <p:nvGraphicFramePr>
          <p:cNvPr id="36870" name="Object 6"/>
          <p:cNvGraphicFramePr>
            <a:graphicFrameLocks noChangeAspect="1"/>
          </p:cNvGraphicFramePr>
          <p:nvPr/>
        </p:nvGraphicFramePr>
        <p:xfrm>
          <a:off x="4051300" y="2057400"/>
          <a:ext cx="1041400" cy="838200"/>
        </p:xfrm>
        <a:graphic>
          <a:graphicData uri="http://schemas.openxmlformats.org/presentationml/2006/ole">
            <mc:AlternateContent xmlns:mc="http://schemas.openxmlformats.org/markup-compatibility/2006">
              <mc:Choice xmlns:v="urn:schemas-microsoft-com:vml" Requires="v">
                <p:oleObj spid="_x0000_s38964" name="Equation" r:id="rId3" imgW="1041120" imgH="838080" progId="Equation.DSMT4">
                  <p:embed/>
                </p:oleObj>
              </mc:Choice>
              <mc:Fallback>
                <p:oleObj name="Equation" r:id="rId3" imgW="1041120" imgH="83808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51300" y="20574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1768475" y="3835400"/>
          <a:ext cx="1651000" cy="393700"/>
        </p:xfrm>
        <a:graphic>
          <a:graphicData uri="http://schemas.openxmlformats.org/presentationml/2006/ole">
            <mc:AlternateContent xmlns:mc="http://schemas.openxmlformats.org/markup-compatibility/2006">
              <mc:Choice xmlns:v="urn:schemas-microsoft-com:vml" Requires="v">
                <p:oleObj spid="_x0000_s38965" name="Equation" r:id="rId5" imgW="1650960" imgH="393480" progId="Equation.DSMT4">
                  <p:embed/>
                </p:oleObj>
              </mc:Choice>
              <mc:Fallback>
                <p:oleObj name="Equation" r:id="rId5" imgW="1650960" imgH="393480" progId="Equation.DSMT4">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68475" y="3835400"/>
                        <a:ext cx="16510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extLst>
              <p:ext uri="{D42A27DB-BD31-4B8C-83A1-F6EECF244321}">
                <p14:modId xmlns:p14="http://schemas.microsoft.com/office/powerpoint/2010/main" val="2124155535"/>
              </p:ext>
            </p:extLst>
          </p:nvPr>
        </p:nvGraphicFramePr>
        <p:xfrm>
          <a:off x="4645025" y="3660775"/>
          <a:ext cx="2730500" cy="889000"/>
        </p:xfrm>
        <a:graphic>
          <a:graphicData uri="http://schemas.openxmlformats.org/presentationml/2006/ole">
            <mc:AlternateContent xmlns:mc="http://schemas.openxmlformats.org/markup-compatibility/2006">
              <mc:Choice xmlns:v="urn:schemas-microsoft-com:vml" Requires="v">
                <p:oleObj spid="_x0000_s38966" name="Equation" r:id="rId7" imgW="2730240" imgH="888840" progId="Equation.DSMT4">
                  <p:embed/>
                </p:oleObj>
              </mc:Choice>
              <mc:Fallback>
                <p:oleObj name="Equation" r:id="rId7" imgW="2730240" imgH="888840" progId="Equation.DSMT4">
                  <p:embed/>
                  <p:pic>
                    <p:nvPicPr>
                      <p:cNvPr id="0" name="Object 9"/>
                      <p:cNvPicPr>
                        <a:picLocks noChangeAspect="1" noChangeArrowheads="1"/>
                      </p:cNvPicPr>
                      <p:nvPr/>
                    </p:nvPicPr>
                    <p:blipFill>
                      <a:blip r:embed="rId8"/>
                      <a:srcRect/>
                      <a:stretch>
                        <a:fillRect/>
                      </a:stretch>
                    </p:blipFill>
                    <p:spPr bwMode="auto">
                      <a:xfrm>
                        <a:off x="4645025" y="3660775"/>
                        <a:ext cx="27305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6" name="Object 12"/>
          <p:cNvGraphicFramePr>
            <a:graphicFrameLocks noChangeAspect="1"/>
          </p:cNvGraphicFramePr>
          <p:nvPr/>
        </p:nvGraphicFramePr>
        <p:xfrm>
          <a:off x="1333500" y="4714875"/>
          <a:ext cx="1270000" cy="838200"/>
        </p:xfrm>
        <a:graphic>
          <a:graphicData uri="http://schemas.openxmlformats.org/presentationml/2006/ole">
            <mc:AlternateContent xmlns:mc="http://schemas.openxmlformats.org/markup-compatibility/2006">
              <mc:Choice xmlns:v="urn:schemas-microsoft-com:vml" Requires="v">
                <p:oleObj spid="_x0000_s38967" name="Equation" r:id="rId9" imgW="1269720" imgH="838080" progId="Equation.DSMT4">
                  <p:embed/>
                </p:oleObj>
              </mc:Choice>
              <mc:Fallback>
                <p:oleObj name="Equation" r:id="rId9" imgW="1269720" imgH="838080" progId="Equation.DSMT4">
                  <p:embed/>
                  <p:pic>
                    <p:nvPicPr>
                      <p:cNvPr id="0" name="Object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33500" y="4714875"/>
                        <a:ext cx="1270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9" name="Object 7"/>
          <p:cNvGraphicFramePr>
            <a:graphicFrameLocks noChangeAspect="1"/>
          </p:cNvGraphicFramePr>
          <p:nvPr/>
        </p:nvGraphicFramePr>
        <p:xfrm>
          <a:off x="5848350" y="3667125"/>
          <a:ext cx="419100" cy="825500"/>
        </p:xfrm>
        <a:graphic>
          <a:graphicData uri="http://schemas.openxmlformats.org/presentationml/2006/ole">
            <mc:AlternateContent xmlns:mc="http://schemas.openxmlformats.org/markup-compatibility/2006">
              <mc:Choice xmlns:v="urn:schemas-microsoft-com:vml" Requires="v">
                <p:oleObj spid="_x0000_s38968" name="Equation" r:id="rId11" imgW="419040" imgH="825480" progId="Equation.DSMT4">
                  <p:embed/>
                </p:oleObj>
              </mc:Choice>
              <mc:Fallback>
                <p:oleObj name="Equation" r:id="rId11" imgW="419040" imgH="8254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48350" y="3667125"/>
                        <a:ext cx="419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0" name="Object 8"/>
          <p:cNvGraphicFramePr>
            <a:graphicFrameLocks noChangeAspect="1"/>
          </p:cNvGraphicFramePr>
          <p:nvPr/>
        </p:nvGraphicFramePr>
        <p:xfrm>
          <a:off x="6734175" y="3648075"/>
          <a:ext cx="431800" cy="838200"/>
        </p:xfrm>
        <a:graphic>
          <a:graphicData uri="http://schemas.openxmlformats.org/presentationml/2006/ole">
            <mc:AlternateContent xmlns:mc="http://schemas.openxmlformats.org/markup-compatibility/2006">
              <mc:Choice xmlns:v="urn:schemas-microsoft-com:vml" Requires="v">
                <p:oleObj spid="_x0000_s38969" name="Equation" r:id="rId13" imgW="431640" imgH="838080" progId="Equation.DSMT4">
                  <p:embed/>
                </p:oleObj>
              </mc:Choice>
              <mc:Fallback>
                <p:oleObj name="Equation" r:id="rId13" imgW="43164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734175" y="3648075"/>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1" name="Object 9"/>
          <p:cNvGraphicFramePr>
            <a:graphicFrameLocks noChangeAspect="1"/>
          </p:cNvGraphicFramePr>
          <p:nvPr/>
        </p:nvGraphicFramePr>
        <p:xfrm>
          <a:off x="2162175" y="3844925"/>
          <a:ext cx="368300" cy="279400"/>
        </p:xfrm>
        <a:graphic>
          <a:graphicData uri="http://schemas.openxmlformats.org/presentationml/2006/ole">
            <mc:AlternateContent xmlns:mc="http://schemas.openxmlformats.org/markup-compatibility/2006">
              <mc:Choice xmlns:v="urn:schemas-microsoft-com:vml" Requires="v">
                <p:oleObj spid="_x0000_s38970" name="Equation" r:id="rId15" imgW="368280" imgH="279360" progId="Equation.DSMT4">
                  <p:embed/>
                </p:oleObj>
              </mc:Choice>
              <mc:Fallback>
                <p:oleObj name="Equation" r:id="rId15" imgW="368280" imgH="2793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162175" y="3844925"/>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2" name="Object 10"/>
          <p:cNvGraphicFramePr>
            <a:graphicFrameLocks noChangeAspect="1"/>
          </p:cNvGraphicFramePr>
          <p:nvPr/>
        </p:nvGraphicFramePr>
        <p:xfrm>
          <a:off x="2047875" y="4724400"/>
          <a:ext cx="368300" cy="292100"/>
        </p:xfrm>
        <a:graphic>
          <a:graphicData uri="http://schemas.openxmlformats.org/presentationml/2006/ole">
            <mc:AlternateContent xmlns:mc="http://schemas.openxmlformats.org/markup-compatibility/2006">
              <mc:Choice xmlns:v="urn:schemas-microsoft-com:vml" Requires="v">
                <p:oleObj spid="_x0000_s38971" name="Equation" r:id="rId17" imgW="368280" imgH="291960" progId="Equation.DSMT4">
                  <p:embed/>
                </p:oleObj>
              </mc:Choice>
              <mc:Fallback>
                <p:oleObj name="Equation" r:id="rId17" imgW="368280" imgH="2919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047875" y="47244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91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892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89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280160"/>
            <a:ext cx="8229600" cy="3108543"/>
          </a:xfrm>
          <a:prstGeom prst="rect">
            <a:avLst/>
          </a:prstGeom>
          <a:solidFill>
            <a:srgbClr val="FFFFCC"/>
          </a:solidFill>
          <a:ln w="28575">
            <a:solidFill>
              <a:srgbClr val="000000"/>
            </a:solidFill>
          </a:ln>
        </p:spPr>
        <p:txBody>
          <a:bodyPr>
            <a:spAutoFit/>
          </a:bodyPr>
          <a:lstStyle/>
          <a:p>
            <a:pPr marL="17463" indent="-17463" algn="ctr">
              <a:buFont typeface="Courier New" pitchFamily="49" charset="0"/>
              <a:buNone/>
            </a:pPr>
            <a:r>
              <a:rPr lang="en-US" sz="2800" b="1" dirty="0">
                <a:solidFill>
                  <a:srgbClr val="000000"/>
                </a:solidFill>
              </a:rPr>
              <a:t>Procedure</a:t>
            </a:r>
          </a:p>
          <a:p>
            <a:pPr marL="587375" indent="-533400">
              <a:buFont typeface="Courier New" pitchFamily="49" charset="0"/>
              <a:buNone/>
              <a:tabLst>
                <a:tab pos="914400" algn="l"/>
              </a:tabLst>
            </a:pPr>
            <a:r>
              <a:rPr lang="en-US" sz="2800" b="1" dirty="0">
                <a:solidFill>
                  <a:srgbClr val="000000"/>
                </a:solidFill>
              </a:rPr>
              <a:t>1.	</a:t>
            </a:r>
            <a:r>
              <a:rPr lang="en-US" sz="2800" dirty="0">
                <a:solidFill>
                  <a:srgbClr val="000000"/>
                </a:solidFill>
              </a:rPr>
              <a:t>Find the prime factorization of each number.</a:t>
            </a:r>
          </a:p>
          <a:p>
            <a:pPr marL="587375" indent="-533400">
              <a:buFont typeface="Courier New" pitchFamily="49" charset="0"/>
              <a:buNone/>
              <a:tabLst>
                <a:tab pos="914400" algn="l"/>
              </a:tabLst>
            </a:pPr>
            <a:r>
              <a:rPr lang="en-US" sz="2800" b="1" dirty="0">
                <a:solidFill>
                  <a:srgbClr val="000000"/>
                </a:solidFill>
              </a:rPr>
              <a:t>2.	</a:t>
            </a:r>
            <a:r>
              <a:rPr lang="en-US" sz="2800" dirty="0">
                <a:solidFill>
                  <a:srgbClr val="000000"/>
                </a:solidFill>
              </a:rPr>
              <a:t>List the prime factors that appear in any one of the prime factorizations.</a:t>
            </a:r>
          </a:p>
          <a:p>
            <a:pPr marL="587375" indent="-533400">
              <a:buFont typeface="Courier New" pitchFamily="49" charset="0"/>
              <a:buNone/>
              <a:tabLst>
                <a:tab pos="914400" algn="l"/>
              </a:tabLst>
            </a:pPr>
            <a:r>
              <a:rPr lang="en-US" sz="2800" b="1" dirty="0">
                <a:solidFill>
                  <a:srgbClr val="000000"/>
                </a:solidFill>
              </a:rPr>
              <a:t>3.	</a:t>
            </a:r>
            <a:r>
              <a:rPr lang="en-US" sz="2800" dirty="0">
                <a:solidFill>
                  <a:srgbClr val="000000"/>
                </a:solidFill>
              </a:rPr>
              <a:t>Find the product of these primes using each prime the most number of times it appears in any one of the prime factorizations.</a:t>
            </a:r>
          </a:p>
        </p:txBody>
      </p:sp>
      <p:sp>
        <p:nvSpPr>
          <p:cNvPr id="7171" name="Rectangle 3"/>
          <p:cNvSpPr>
            <a:spLocks noGrp="1"/>
          </p:cNvSpPr>
          <p:nvPr>
            <p:ph type="title"/>
          </p:nvPr>
        </p:nvSpPr>
        <p:spPr>
          <a:prstGeom prst="rect">
            <a:avLst/>
          </a:prstGeom>
          <a:noFill/>
        </p:spPr>
        <p:txBody>
          <a:bodyPr/>
          <a:lstStyle/>
          <a:p>
            <a:r>
              <a:rPr lang="en-US" dirty="0"/>
              <a:t>To Find the LCM of a Set of Counting Numbers</a:t>
            </a:r>
            <a:endParaRPr lang="en-US" sz="3200" dirty="0">
              <a:solidFill>
                <a:schemeClr val="accent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20</a:t>
            </a:r>
            <a:r>
              <a:rPr lang="en-US" sz="2800" dirty="0">
                <a:latin typeface="Calibri" pitchFamily="34" charset="0"/>
              </a:rPr>
              <a:t> and </a:t>
            </a:r>
            <a:r>
              <a:rPr lang="en-US" sz="2800" dirty="0">
                <a:solidFill>
                  <a:srgbClr val="0000FF"/>
                </a:solidFill>
                <a:latin typeface="Calibri" pitchFamily="34" charset="0"/>
              </a:rPr>
              <a:t>45</a:t>
            </a:r>
            <a:r>
              <a:rPr lang="en-US" sz="2800" dirty="0">
                <a:latin typeface="Calibri" pitchFamily="34" charset="0"/>
              </a:rPr>
              <a:t>.</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endParaRPr lang="en-US" sz="2800" dirty="0">
              <a:solidFill>
                <a:srgbClr val="C00C08"/>
              </a:solidFill>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a:t>
            </a:r>
            <a:r>
              <a:rPr lang="en-US" sz="2800" dirty="0">
                <a:solidFill>
                  <a:srgbClr val="000099"/>
                </a:solidFill>
                <a:latin typeface="Calibri" pitchFamily="34" charset="0"/>
              </a:rPr>
              <a:t>2</a:t>
            </a:r>
            <a:r>
              <a:rPr lang="en-US" sz="2800" dirty="0">
                <a:latin typeface="Calibri" pitchFamily="34" charset="0"/>
              </a:rPr>
              <a:t>, </a:t>
            </a:r>
            <a:r>
              <a:rPr lang="en-US" sz="2800" dirty="0">
                <a:solidFill>
                  <a:srgbClr val="00007E"/>
                </a:solidFill>
                <a:latin typeface="Calibri" pitchFamily="34" charset="0"/>
              </a:rPr>
              <a:t>3</a:t>
            </a:r>
            <a:r>
              <a:rPr lang="en-US" sz="2800" dirty="0">
                <a:latin typeface="Calibri" pitchFamily="34" charset="0"/>
              </a:rPr>
              <a:t> and </a:t>
            </a:r>
            <a:r>
              <a:rPr lang="en-US" sz="2800" dirty="0">
                <a:solidFill>
                  <a:srgbClr val="000099"/>
                </a:solidFill>
                <a:latin typeface="Calibri" pitchFamily="34" charset="0"/>
              </a:rPr>
              <a:t>5</a:t>
            </a:r>
            <a:r>
              <a:rPr lang="en-US" sz="2800" dirty="0">
                <a:latin typeface="Calibri" pitchFamily="34" charset="0"/>
              </a:rPr>
              <a:t> are the only prime factors.</a:t>
            </a:r>
          </a:p>
        </p:txBody>
      </p:sp>
      <p:sp>
        <p:nvSpPr>
          <p:cNvPr id="5" name="Title 4"/>
          <p:cNvSpPr>
            <a:spLocks noGrp="1"/>
          </p:cNvSpPr>
          <p:nvPr>
            <p:ph type="title"/>
          </p:nvPr>
        </p:nvSpPr>
        <p:spPr/>
        <p:txBody>
          <a:bodyPr>
            <a:normAutofit/>
          </a:bodyPr>
          <a:lstStyle/>
          <a:p>
            <a:r>
              <a:rPr lang="en-US" dirty="0">
                <a:solidFill>
                  <a:schemeClr val="accent1"/>
                </a:solidFill>
                <a:latin typeface="Calibri" pitchFamily="34" charset="0"/>
              </a:rPr>
              <a:t>Example 1: Finding the </a:t>
            </a:r>
            <a:r>
              <a:rPr lang="en-US" dirty="0" smtClean="0">
                <a:solidFill>
                  <a:schemeClr val="accent1"/>
                </a:solidFill>
                <a:latin typeface="Calibri" pitchFamily="34" charset="0"/>
              </a:rPr>
              <a:t>Least Common </a:t>
            </a:r>
            <a:br>
              <a:rPr lang="en-US" dirty="0" smtClean="0">
                <a:solidFill>
                  <a:schemeClr val="accent1"/>
                </a:solidFill>
                <a:latin typeface="Calibri" pitchFamily="34" charset="0"/>
              </a:rPr>
            </a:br>
            <a:r>
              <a:rPr lang="en-US" dirty="0" smtClean="0">
                <a:solidFill>
                  <a:schemeClr val="accent1"/>
                </a:solidFill>
                <a:latin typeface="Calibri" pitchFamily="34" charset="0"/>
              </a:rPr>
              <a:t>Multiple </a:t>
            </a:r>
            <a:r>
              <a:rPr lang="en-US" dirty="0">
                <a:solidFill>
                  <a:schemeClr val="accent1"/>
                </a:solidFill>
                <a:latin typeface="Calibri" pitchFamily="34" charset="0"/>
              </a:rPr>
              <a:t>(LCM)</a:t>
            </a:r>
            <a:endParaRPr lang="en-US" dirty="0"/>
          </a:p>
        </p:txBody>
      </p:sp>
      <p:graphicFrame>
        <p:nvGraphicFramePr>
          <p:cNvPr id="1027" name="Object 3"/>
          <p:cNvGraphicFramePr>
            <a:graphicFrameLocks noChangeAspect="1"/>
          </p:cNvGraphicFramePr>
          <p:nvPr/>
        </p:nvGraphicFramePr>
        <p:xfrm>
          <a:off x="4578350" y="3467100"/>
          <a:ext cx="1384300" cy="254000"/>
        </p:xfrm>
        <a:graphic>
          <a:graphicData uri="http://schemas.openxmlformats.org/presentationml/2006/ole">
            <mc:AlternateContent xmlns:mc="http://schemas.openxmlformats.org/markup-compatibility/2006">
              <mc:Choice xmlns:v="urn:schemas-microsoft-com:vml" Requires="v">
                <p:oleObj spid="_x0000_s1090" name="Equation" r:id="rId3" imgW="1384200" imgH="253800" progId="Equation.DSMT4">
                  <p:embed/>
                </p:oleObj>
              </mc:Choice>
              <mc:Fallback>
                <p:oleObj name="Equation" r:id="rId3" imgW="1384200" imgH="253800" progId="Equation.DSMT4">
                  <p:embed/>
                  <p:pic>
                    <p:nvPicPr>
                      <p:cNvPr id="0" name="Picture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8350" y="346710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4578350" y="3905250"/>
          <a:ext cx="1384300" cy="254000"/>
        </p:xfrm>
        <a:graphic>
          <a:graphicData uri="http://schemas.openxmlformats.org/presentationml/2006/ole">
            <mc:AlternateContent xmlns:mc="http://schemas.openxmlformats.org/markup-compatibility/2006">
              <mc:Choice xmlns:v="urn:schemas-microsoft-com:vml" Requires="v">
                <p:oleObj spid="_x0000_s1091" name="Equation" r:id="rId5" imgW="1384200" imgH="253800" progId="Equation.DSMT4">
                  <p:embed/>
                </p:oleObj>
              </mc:Choice>
              <mc:Fallback>
                <p:oleObj name="Equation" r:id="rId5" imgW="1384200" imgH="253800" progId="Equation.DSMT4">
                  <p:embed/>
                  <p:pic>
                    <p:nvPicPr>
                      <p:cNvPr id="0" name="Picture 2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8350" y="390525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2667000" y="3448050"/>
          <a:ext cx="381000" cy="292100"/>
        </p:xfrm>
        <a:graphic>
          <a:graphicData uri="http://schemas.openxmlformats.org/presentationml/2006/ole">
            <mc:AlternateContent xmlns:mc="http://schemas.openxmlformats.org/markup-compatibility/2006">
              <mc:Choice xmlns:v="urn:schemas-microsoft-com:vml" Requires="v">
                <p:oleObj spid="_x0000_s1092" name="Equation" r:id="rId7" imgW="380835" imgH="291973" progId="Equation.DSMT4">
                  <p:embed/>
                </p:oleObj>
              </mc:Choice>
              <mc:Fallback>
                <p:oleObj name="Equation" r:id="rId7" imgW="380835" imgH="291973" progId="Equation.DSMT4">
                  <p:embed/>
                  <p:pic>
                    <p:nvPicPr>
                      <p:cNvPr id="0" name="Picture 2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67000" y="344805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3200400" y="3448050"/>
          <a:ext cx="1130300" cy="292100"/>
        </p:xfrm>
        <a:graphic>
          <a:graphicData uri="http://schemas.openxmlformats.org/presentationml/2006/ole">
            <mc:AlternateContent xmlns:mc="http://schemas.openxmlformats.org/markup-compatibility/2006">
              <mc:Choice xmlns:v="urn:schemas-microsoft-com:vml" Requires="v">
                <p:oleObj spid="_x0000_s1093" name="Equation" r:id="rId9" imgW="1130040" imgH="291960" progId="Equation.DSMT4">
                  <p:embed/>
                </p:oleObj>
              </mc:Choice>
              <mc:Fallback>
                <p:oleObj name="Equation" r:id="rId9" imgW="1130040" imgH="291960" progId="Equation.DSMT4">
                  <p:embed/>
                  <p:pic>
                    <p:nvPicPr>
                      <p:cNvPr id="0" name="Picture 3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00400" y="3448050"/>
                        <a:ext cx="113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2667000" y="3886200"/>
          <a:ext cx="381000" cy="292100"/>
        </p:xfrm>
        <a:graphic>
          <a:graphicData uri="http://schemas.openxmlformats.org/presentationml/2006/ole">
            <mc:AlternateContent xmlns:mc="http://schemas.openxmlformats.org/markup-compatibility/2006">
              <mc:Choice xmlns:v="urn:schemas-microsoft-com:vml" Requires="v">
                <p:oleObj spid="_x0000_s1094" name="Equation" r:id="rId11" imgW="380835" imgH="291973" progId="Equation.DSMT4">
                  <p:embed/>
                </p:oleObj>
              </mc:Choice>
              <mc:Fallback>
                <p:oleObj name="Equation" r:id="rId11" imgW="380835" imgH="291973" progId="Equation.DSMT4">
                  <p:embed/>
                  <p:pic>
                    <p:nvPicPr>
                      <p:cNvPr id="0" name="Picture 3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67000" y="38862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3200400" y="3886200"/>
          <a:ext cx="1130300" cy="292100"/>
        </p:xfrm>
        <a:graphic>
          <a:graphicData uri="http://schemas.openxmlformats.org/presentationml/2006/ole">
            <mc:AlternateContent xmlns:mc="http://schemas.openxmlformats.org/markup-compatibility/2006">
              <mc:Choice xmlns:v="urn:schemas-microsoft-com:vml" Requires="v">
                <p:oleObj spid="_x0000_s1095" name="Equation" r:id="rId13" imgW="1130040" imgH="291960" progId="Equation.DSMT4">
                  <p:embed/>
                </p:oleObj>
              </mc:Choice>
              <mc:Fallback>
                <p:oleObj name="Equation" r:id="rId13" imgW="1130040" imgH="291960" progId="Equation.DSMT4">
                  <p:embed/>
                  <p:pic>
                    <p:nvPicPr>
                      <p:cNvPr id="0" name="Picture 3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00400" y="3886200"/>
                        <a:ext cx="113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2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3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34"/>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2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19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p:cNvSpPr>
          <p:nvPr/>
        </p:nvSpPr>
        <p:spPr bwMode="auto">
          <a:xfrm>
            <a:off x="457200" y="1280160"/>
            <a:ext cx="8229600" cy="5029200"/>
          </a:xfrm>
          <a:prstGeom prst="rect">
            <a:avLst/>
          </a:prstGeom>
          <a:noFill/>
          <a:ln w="9525">
            <a:noFill/>
            <a:miter lim="800000"/>
            <a:headEnd/>
            <a:tailEnd/>
          </a:ln>
        </p:spPr>
        <p:txBody>
          <a:bodyPr/>
          <a:lstStyle/>
          <a:p>
            <a:pPr marL="6350" indent="-635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3:</a:t>
            </a:r>
            <a:r>
              <a:rPr lang="en-US" sz="2800" dirty="0">
                <a:latin typeface="Calibri" pitchFamily="34" charset="0"/>
              </a:rPr>
              <a:t>	The most number of times each prime factor appears in any one factorization:</a:t>
            </a:r>
          </a:p>
          <a:p>
            <a:pPr marL="6350" indent="-6350" algn="l" eaLnBrk="0" hangingPunct="0">
              <a:lnSpc>
                <a:spcPts val="3200"/>
              </a:lnSpc>
              <a:spcAft>
                <a:spcPts val="600"/>
              </a:spcAft>
              <a:buFont typeface="Courier New" pitchFamily="49" charset="0"/>
              <a:buNone/>
              <a:tabLst>
                <a:tab pos="1376363" algn="l"/>
              </a:tabLst>
            </a:pPr>
            <a:r>
              <a:rPr lang="en-US" sz="2800" dirty="0">
                <a:latin typeface="Calibri" pitchFamily="34" charset="0"/>
              </a:rPr>
              <a:t>		   </a:t>
            </a:r>
            <a:r>
              <a:rPr lang="en-US" sz="2800" dirty="0">
                <a:solidFill>
                  <a:srgbClr val="07FF3F"/>
                </a:solidFill>
                <a:latin typeface="Calibri" pitchFamily="34" charset="0"/>
              </a:rPr>
              <a:t>Two 2s</a:t>
            </a:r>
            <a:r>
              <a:rPr lang="en-US" sz="2800" dirty="0">
                <a:latin typeface="Calibri" pitchFamily="34" charset="0"/>
              </a:rPr>
              <a:t>		(In 20)</a:t>
            </a:r>
          </a:p>
          <a:p>
            <a:pPr marL="6350" indent="-6350" algn="l" eaLnBrk="0" hangingPunct="0">
              <a:lnSpc>
                <a:spcPts val="3200"/>
              </a:lnSpc>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0000FF"/>
                </a:solidFill>
                <a:latin typeface="Calibri" pitchFamily="34" charset="0"/>
              </a:rPr>
              <a:t>Two 3s</a:t>
            </a:r>
            <a:r>
              <a:rPr lang="en-US" sz="2800" dirty="0">
                <a:latin typeface="Calibri" pitchFamily="34" charset="0"/>
              </a:rPr>
              <a:t>		(In 45)</a:t>
            </a:r>
          </a:p>
          <a:p>
            <a:pPr marL="6350" indent="-6350" algn="l" eaLnBrk="0" hangingPunct="0">
              <a:lnSpc>
                <a:spcPts val="3200"/>
              </a:lnSpc>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9900FF"/>
                </a:solidFill>
                <a:latin typeface="Calibri" pitchFamily="34" charset="0"/>
              </a:rPr>
              <a:t>One 5</a:t>
            </a:r>
            <a:r>
              <a:rPr lang="en-US" sz="2800" dirty="0">
                <a:latin typeface="Calibri" pitchFamily="34" charset="0"/>
              </a:rPr>
              <a:t>		(one in 20 and one in 45)</a:t>
            </a:r>
          </a:p>
          <a:p>
            <a:pPr marL="6350" indent="-6350" algn="l" eaLnBrk="0" hangingPunct="0">
              <a:spcBef>
                <a:spcPts val="42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FF0000"/>
                </a:solidFill>
                <a:latin typeface="Calibri" pitchFamily="34" charset="0"/>
              </a:rPr>
              <a:t>180</a:t>
            </a:r>
            <a:r>
              <a:rPr lang="en-US" sz="2800" dirty="0">
                <a:latin typeface="Calibri" pitchFamily="34" charset="0"/>
              </a:rPr>
              <a:t> is the smallest number divisible by both </a:t>
            </a:r>
            <a:r>
              <a:rPr lang="en-US" sz="2800" dirty="0">
                <a:solidFill>
                  <a:srgbClr val="0000FF"/>
                </a:solidFill>
                <a:latin typeface="Calibri" pitchFamily="34" charset="0"/>
              </a:rPr>
              <a:t>20</a:t>
            </a:r>
            <a:r>
              <a:rPr lang="en-US" sz="2800" dirty="0">
                <a:latin typeface="Calibri" pitchFamily="34" charset="0"/>
              </a:rPr>
              <a:t> and </a:t>
            </a:r>
            <a:r>
              <a:rPr lang="en-US" sz="2800" dirty="0">
                <a:solidFill>
                  <a:srgbClr val="0000FF"/>
                </a:solidFill>
                <a:latin typeface="Calibri" pitchFamily="34" charset="0"/>
              </a:rPr>
              <a:t>45</a:t>
            </a:r>
            <a:r>
              <a:rPr lang="en-US" sz="2800" dirty="0">
                <a:latin typeface="Calibri" pitchFamily="34" charset="0"/>
              </a:rPr>
              <a:t>. (Note also that the LCM, 180, contains all the factors of the numbers 20 and 45.)</a:t>
            </a:r>
          </a:p>
        </p:txBody>
      </p:sp>
      <p:sp>
        <p:nvSpPr>
          <p:cNvPr id="5" name="Title 4"/>
          <p:cNvSpPr>
            <a:spLocks noGrp="1"/>
          </p:cNvSpPr>
          <p:nvPr>
            <p:ph type="title"/>
          </p:nvPr>
        </p:nvSpPr>
        <p:spPr/>
        <p:txBody>
          <a:bodyPr>
            <a:normAutofit/>
          </a:bodyPr>
          <a:lstStyle/>
          <a:p>
            <a:r>
              <a:rPr lang="en-US" dirty="0">
                <a:solidFill>
                  <a:schemeClr val="accent1"/>
                </a:solidFill>
                <a:latin typeface="Calibri" pitchFamily="34" charset="0"/>
              </a:rPr>
              <a:t>Example 1: Finding the Least Common </a:t>
            </a:r>
            <a:br>
              <a:rPr lang="en-US" dirty="0">
                <a:solidFill>
                  <a:schemeClr val="accent1"/>
                </a:solidFill>
                <a:latin typeface="Calibri" pitchFamily="34" charset="0"/>
              </a:rPr>
            </a:br>
            <a:r>
              <a:rPr lang="en-US" dirty="0">
                <a:solidFill>
                  <a:schemeClr val="accent1"/>
                </a:solidFill>
                <a:latin typeface="Calibri" pitchFamily="34" charset="0"/>
              </a:rPr>
              <a:t>Multiple (LCM) (cont.)</a:t>
            </a:r>
            <a:endParaRPr lang="en-US" dirty="0"/>
          </a:p>
        </p:txBody>
      </p:sp>
      <p:graphicFrame>
        <p:nvGraphicFramePr>
          <p:cNvPr id="2051" name="Object 3"/>
          <p:cNvGraphicFramePr>
            <a:graphicFrameLocks noChangeAspect="1"/>
          </p:cNvGraphicFramePr>
          <p:nvPr/>
        </p:nvGraphicFramePr>
        <p:xfrm>
          <a:off x="2133600" y="4191000"/>
          <a:ext cx="1168400" cy="330200"/>
        </p:xfrm>
        <a:graphic>
          <a:graphicData uri="http://schemas.openxmlformats.org/presentationml/2006/ole">
            <mc:AlternateContent xmlns:mc="http://schemas.openxmlformats.org/markup-compatibility/2006">
              <mc:Choice xmlns:v="urn:schemas-microsoft-com:vml" Requires="v">
                <p:oleObj spid="_x0000_s2083" name="Equation" r:id="rId3" imgW="1168400" imgH="330200" progId="Equation.DSMT4">
                  <p:embed/>
                </p:oleObj>
              </mc:Choice>
              <mc:Fallback>
                <p:oleObj name="Equation" r:id="rId3" imgW="1168400" imgH="330200" progId="Equation.DSMT4">
                  <p:embed/>
                  <p:pic>
                    <p:nvPicPr>
                      <p:cNvPr id="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600" y="4191000"/>
                        <a:ext cx="1168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3378200" y="4203700"/>
          <a:ext cx="1778000" cy="292100"/>
        </p:xfrm>
        <a:graphic>
          <a:graphicData uri="http://schemas.openxmlformats.org/presentationml/2006/ole">
            <mc:AlternateContent xmlns:mc="http://schemas.openxmlformats.org/markup-compatibility/2006">
              <mc:Choice xmlns:v="urn:schemas-microsoft-com:vml" Requires="v">
                <p:oleObj spid="_x0000_s2084" name="Equation" r:id="rId5" imgW="1777680" imgH="291960" progId="Equation.DSMT4">
                  <p:embed/>
                </p:oleObj>
              </mc:Choice>
              <mc:Fallback>
                <p:oleObj name="Equation" r:id="rId5" imgW="1777680" imgH="291960" progId="Equation.DSMT4">
                  <p:embed/>
                  <p:pic>
                    <p:nvPicPr>
                      <p:cNvPr id="0"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78200" y="4203700"/>
                        <a:ext cx="1778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5181600" y="4203700"/>
          <a:ext cx="901700" cy="292100"/>
        </p:xfrm>
        <a:graphic>
          <a:graphicData uri="http://schemas.openxmlformats.org/presentationml/2006/ole">
            <mc:AlternateContent xmlns:mc="http://schemas.openxmlformats.org/markup-compatibility/2006">
              <mc:Choice xmlns:v="urn:schemas-microsoft-com:vml" Requires="v">
                <p:oleObj spid="_x0000_s2085" name="Equation" r:id="rId7" imgW="901440" imgH="291960" progId="Equation.DSMT4">
                  <p:embed/>
                </p:oleObj>
              </mc:Choice>
              <mc:Fallback>
                <p:oleObj name="Equation" r:id="rId7" imgW="901440" imgH="291960" progId="Equation.DSMT4">
                  <p:embed/>
                  <p:pic>
                    <p:nvPicPr>
                      <p:cNvPr id="0" name="Picture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81600" y="42037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1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12</a:t>
            </a:r>
            <a:r>
              <a:rPr lang="en-US" sz="2800" dirty="0">
                <a:latin typeface="Calibri" pitchFamily="34" charset="0"/>
              </a:rPr>
              <a:t>, </a:t>
            </a:r>
            <a:r>
              <a:rPr lang="en-US" sz="2800" dirty="0">
                <a:solidFill>
                  <a:srgbClr val="0000FF"/>
                </a:solidFill>
                <a:latin typeface="Calibri" pitchFamily="34" charset="0"/>
              </a:rPr>
              <a:t>18</a:t>
            </a:r>
            <a:r>
              <a:rPr lang="en-US" sz="2800" dirty="0">
                <a:latin typeface="Calibri" pitchFamily="34" charset="0"/>
              </a:rPr>
              <a:t>, and </a:t>
            </a:r>
            <a:r>
              <a:rPr lang="en-US" sz="2800" dirty="0">
                <a:solidFill>
                  <a:srgbClr val="0000FF"/>
                </a:solidFill>
                <a:latin typeface="Calibri" pitchFamily="34" charset="0"/>
              </a:rPr>
              <a:t>48</a:t>
            </a:r>
            <a:r>
              <a:rPr lang="en-US" sz="2800" dirty="0">
                <a:latin typeface="Calibri" pitchFamily="34" charset="0"/>
              </a:rPr>
              <a:t>.</a:t>
            </a:r>
          </a:p>
          <a:p>
            <a:pPr marL="342900" indent="-342900" algn="l" eaLnBrk="0" hangingPunct="0">
              <a:spcBef>
                <a:spcPts val="200"/>
              </a:spcBef>
              <a:spcAft>
                <a:spcPts val="8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b="1" dirty="0">
              <a:latin typeface="Calibri" pitchFamily="34" charset="0"/>
            </a:endParaRPr>
          </a:p>
          <a:p>
            <a:pPr marL="342900" indent="-342900" algn="l" eaLnBrk="0" hangingPunct="0">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a:t>
            </a:r>
            <a:r>
              <a:rPr lang="en-US" sz="2800" dirty="0">
                <a:solidFill>
                  <a:srgbClr val="00007E"/>
                </a:solidFill>
                <a:latin typeface="Calibri" pitchFamily="34" charset="0"/>
              </a:rPr>
              <a:t>2</a:t>
            </a:r>
            <a:r>
              <a:rPr lang="en-US" sz="2800" dirty="0">
                <a:latin typeface="Calibri" pitchFamily="34" charset="0"/>
              </a:rPr>
              <a:t> and </a:t>
            </a:r>
            <a:r>
              <a:rPr lang="en-US" sz="2800" dirty="0">
                <a:solidFill>
                  <a:srgbClr val="00007E"/>
                </a:solidFill>
                <a:latin typeface="Calibri" pitchFamily="34" charset="0"/>
              </a:rPr>
              <a:t>3</a:t>
            </a:r>
            <a:r>
              <a:rPr lang="en-US" sz="2800" dirty="0">
                <a:latin typeface="Calibri" pitchFamily="34" charset="0"/>
              </a:rPr>
              <a:t> are the only prime factors.</a:t>
            </a:r>
          </a:p>
        </p:txBody>
      </p:sp>
      <p:sp>
        <p:nvSpPr>
          <p:cNvPr id="5" name="Title 4"/>
          <p:cNvSpPr>
            <a:spLocks noGrp="1"/>
          </p:cNvSpPr>
          <p:nvPr>
            <p:ph type="title"/>
          </p:nvPr>
        </p:nvSpPr>
        <p:spPr/>
        <p:txBody>
          <a:bodyPr>
            <a:normAutofit/>
          </a:bodyPr>
          <a:lstStyle/>
          <a:p>
            <a:r>
              <a:rPr lang="en-US" dirty="0">
                <a:latin typeface="Calibri" pitchFamily="34" charset="0"/>
              </a:rPr>
              <a:t>Example 2: Finding the </a:t>
            </a:r>
            <a:r>
              <a:rPr lang="en-US" dirty="0" smtClean="0">
                <a:latin typeface="Calibri" pitchFamily="34" charset="0"/>
              </a:rPr>
              <a:t>Least Common </a:t>
            </a:r>
            <a:br>
              <a:rPr lang="en-US" dirty="0" smtClean="0">
                <a:latin typeface="Calibri" pitchFamily="34" charset="0"/>
              </a:rPr>
            </a:br>
            <a:r>
              <a:rPr lang="en-US" dirty="0" smtClean="0">
                <a:latin typeface="Calibri" pitchFamily="34" charset="0"/>
              </a:rPr>
              <a:t>Multiple </a:t>
            </a:r>
            <a:r>
              <a:rPr lang="en-US" dirty="0">
                <a:latin typeface="Calibri" pitchFamily="34" charset="0"/>
              </a:rPr>
              <a:t>(LCM)</a:t>
            </a:r>
            <a:endParaRPr lang="en-US" dirty="0"/>
          </a:p>
        </p:txBody>
      </p:sp>
      <p:graphicFrame>
        <p:nvGraphicFramePr>
          <p:cNvPr id="3075" name="Object 3"/>
          <p:cNvGraphicFramePr>
            <a:graphicFrameLocks noChangeAspect="1"/>
          </p:cNvGraphicFramePr>
          <p:nvPr/>
        </p:nvGraphicFramePr>
        <p:xfrm>
          <a:off x="5080000" y="3200400"/>
          <a:ext cx="1384300" cy="254000"/>
        </p:xfrm>
        <a:graphic>
          <a:graphicData uri="http://schemas.openxmlformats.org/presentationml/2006/ole">
            <mc:AlternateContent xmlns:mc="http://schemas.openxmlformats.org/markup-compatibility/2006">
              <mc:Choice xmlns:v="urn:schemas-microsoft-com:vml" Requires="v">
                <p:oleObj spid="_x0000_s3170" name="Equation" r:id="rId3" imgW="1384200" imgH="253800" progId="Equation.DSMT4">
                  <p:embed/>
                </p:oleObj>
              </mc:Choice>
              <mc:Fallback>
                <p:oleObj name="Equation" r:id="rId3" imgW="1384200" imgH="253800" progId="Equation.DSMT4">
                  <p:embed/>
                  <p:pic>
                    <p:nvPicPr>
                      <p:cNvPr id="0" name="Picture 3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80000" y="320040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5086350" y="3810000"/>
          <a:ext cx="1384300" cy="254000"/>
        </p:xfrm>
        <a:graphic>
          <a:graphicData uri="http://schemas.openxmlformats.org/presentationml/2006/ole">
            <mc:AlternateContent xmlns:mc="http://schemas.openxmlformats.org/markup-compatibility/2006">
              <mc:Choice xmlns:v="urn:schemas-microsoft-com:vml" Requires="v">
                <p:oleObj spid="_x0000_s3171" name="Equation" r:id="rId5" imgW="1384200" imgH="253800" progId="Equation.DSMT4">
                  <p:embed/>
                </p:oleObj>
              </mc:Choice>
              <mc:Fallback>
                <p:oleObj name="Equation" r:id="rId5" imgW="1384200" imgH="253800" progId="Equation.DSMT4">
                  <p:embed/>
                  <p:pic>
                    <p:nvPicPr>
                      <p:cNvPr id="0" name="Picture 4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86350" y="381000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5099050" y="4349750"/>
          <a:ext cx="1397000" cy="254000"/>
        </p:xfrm>
        <a:graphic>
          <a:graphicData uri="http://schemas.openxmlformats.org/presentationml/2006/ole">
            <mc:AlternateContent xmlns:mc="http://schemas.openxmlformats.org/markup-compatibility/2006">
              <mc:Choice xmlns:v="urn:schemas-microsoft-com:vml" Requires="v">
                <p:oleObj spid="_x0000_s3172" name="Equation" r:id="rId7" imgW="1396800" imgH="253800" progId="Equation.DSMT4">
                  <p:embed/>
                </p:oleObj>
              </mc:Choice>
              <mc:Fallback>
                <p:oleObj name="Equation" r:id="rId7" imgW="1396800" imgH="253800" progId="Equation.DSMT4">
                  <p:embed/>
                  <p:pic>
                    <p:nvPicPr>
                      <p:cNvPr id="0" name="Picture 4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99050" y="4349750"/>
                        <a:ext cx="13970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2209800" y="3225800"/>
          <a:ext cx="368300" cy="279400"/>
        </p:xfrm>
        <a:graphic>
          <a:graphicData uri="http://schemas.openxmlformats.org/presentationml/2006/ole">
            <mc:AlternateContent xmlns:mc="http://schemas.openxmlformats.org/markup-compatibility/2006">
              <mc:Choice xmlns:v="urn:schemas-microsoft-com:vml" Requires="v">
                <p:oleObj spid="_x0000_s3173" name="Equation" r:id="rId9" imgW="368300" imgH="279400" progId="Equation.DSMT4">
                  <p:embed/>
                </p:oleObj>
              </mc:Choice>
              <mc:Fallback>
                <p:oleObj name="Equation" r:id="rId9" imgW="368300" imgH="279400" progId="Equation.DSMT4">
                  <p:embed/>
                  <p:pic>
                    <p:nvPicPr>
                      <p:cNvPr id="0" name="Picture 4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09800" y="32258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extLst>
              <p:ext uri="{D42A27DB-BD31-4B8C-83A1-F6EECF244321}">
                <p14:modId xmlns:p14="http://schemas.microsoft.com/office/powerpoint/2010/main" val="2909557299"/>
              </p:ext>
            </p:extLst>
          </p:nvPr>
        </p:nvGraphicFramePr>
        <p:xfrm>
          <a:off x="2667000" y="3213100"/>
          <a:ext cx="1104900" cy="292100"/>
        </p:xfrm>
        <a:graphic>
          <a:graphicData uri="http://schemas.openxmlformats.org/presentationml/2006/ole">
            <mc:AlternateContent xmlns:mc="http://schemas.openxmlformats.org/markup-compatibility/2006">
              <mc:Choice xmlns:v="urn:schemas-microsoft-com:vml" Requires="v">
                <p:oleObj spid="_x0000_s3174" name="Equation" r:id="rId11" imgW="1104840" imgH="291960" progId="Equation.DSMT4">
                  <p:embed/>
                </p:oleObj>
              </mc:Choice>
              <mc:Fallback>
                <p:oleObj name="Equation" r:id="rId11" imgW="1104840" imgH="291960" progId="Equation.DSMT4">
                  <p:embed/>
                  <p:pic>
                    <p:nvPicPr>
                      <p:cNvPr id="0" name="Picture 43"/>
                      <p:cNvPicPr>
                        <a:picLocks noChangeAspect="1" noChangeArrowheads="1"/>
                      </p:cNvPicPr>
                      <p:nvPr/>
                    </p:nvPicPr>
                    <p:blipFill>
                      <a:blip r:embed="rId12"/>
                      <a:srcRect/>
                      <a:stretch>
                        <a:fillRect/>
                      </a:stretch>
                    </p:blipFill>
                    <p:spPr bwMode="auto">
                      <a:xfrm>
                        <a:off x="2667000" y="32131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2209800" y="3822700"/>
          <a:ext cx="368300" cy="292100"/>
        </p:xfrm>
        <a:graphic>
          <a:graphicData uri="http://schemas.openxmlformats.org/presentationml/2006/ole">
            <mc:AlternateContent xmlns:mc="http://schemas.openxmlformats.org/markup-compatibility/2006">
              <mc:Choice xmlns:v="urn:schemas-microsoft-com:vml" Requires="v">
                <p:oleObj spid="_x0000_s3175" name="Equation" r:id="rId13" imgW="368140" imgH="291973" progId="Equation.DSMT4">
                  <p:embed/>
                </p:oleObj>
              </mc:Choice>
              <mc:Fallback>
                <p:oleObj name="Equation" r:id="rId13" imgW="368140" imgH="291973" progId="Equation.DSMT4">
                  <p:embed/>
                  <p:pic>
                    <p:nvPicPr>
                      <p:cNvPr id="0" name="Picture 4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09800" y="38227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2622550" y="3822700"/>
          <a:ext cx="1117600" cy="292100"/>
        </p:xfrm>
        <a:graphic>
          <a:graphicData uri="http://schemas.openxmlformats.org/presentationml/2006/ole">
            <mc:AlternateContent xmlns:mc="http://schemas.openxmlformats.org/markup-compatibility/2006">
              <mc:Choice xmlns:v="urn:schemas-microsoft-com:vml" Requires="v">
                <p:oleObj spid="_x0000_s3176" name="Equation" r:id="rId15" imgW="1117440" imgH="291960" progId="Equation.DSMT4">
                  <p:embed/>
                </p:oleObj>
              </mc:Choice>
              <mc:Fallback>
                <p:oleObj name="Equation" r:id="rId15" imgW="1117440" imgH="291960" progId="Equation.DSMT4">
                  <p:embed/>
                  <p:pic>
                    <p:nvPicPr>
                      <p:cNvPr id="0" name="Picture 4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622550" y="38227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nvGraphicFramePr>
        <p:xfrm>
          <a:off x="2209800" y="4356100"/>
          <a:ext cx="393700" cy="292100"/>
        </p:xfrm>
        <a:graphic>
          <a:graphicData uri="http://schemas.openxmlformats.org/presentationml/2006/ole">
            <mc:AlternateContent xmlns:mc="http://schemas.openxmlformats.org/markup-compatibility/2006">
              <mc:Choice xmlns:v="urn:schemas-microsoft-com:vml" Requires="v">
                <p:oleObj spid="_x0000_s3177" name="Equation" r:id="rId17" imgW="393529" imgH="291973" progId="Equation.DSMT4">
                  <p:embed/>
                </p:oleObj>
              </mc:Choice>
              <mc:Fallback>
                <p:oleObj name="Equation" r:id="rId17" imgW="393529" imgH="291973" progId="Equation.DSMT4">
                  <p:embed/>
                  <p:pic>
                    <p:nvPicPr>
                      <p:cNvPr id="0" name="Picture 4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209800" y="43561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23" name="Object 51"/>
          <p:cNvGraphicFramePr>
            <a:graphicFrameLocks noChangeAspect="1"/>
          </p:cNvGraphicFramePr>
          <p:nvPr/>
        </p:nvGraphicFramePr>
        <p:xfrm>
          <a:off x="2619375" y="4356100"/>
          <a:ext cx="1765300" cy="292100"/>
        </p:xfrm>
        <a:graphic>
          <a:graphicData uri="http://schemas.openxmlformats.org/presentationml/2006/ole">
            <mc:AlternateContent xmlns:mc="http://schemas.openxmlformats.org/markup-compatibility/2006">
              <mc:Choice xmlns:v="urn:schemas-microsoft-com:vml" Requires="v">
                <p:oleObj spid="_x0000_s3178" name="Equation" r:id="rId19" imgW="1765080" imgH="291960" progId="Equation.DSMT4">
                  <p:embed/>
                </p:oleObj>
              </mc:Choice>
              <mc:Fallback>
                <p:oleObj name="Equation" r:id="rId19" imgW="1765080" imgH="291960" progId="Equation.DSMT4">
                  <p:embed/>
                  <p:pic>
                    <p:nvPicPr>
                      <p:cNvPr id="0" name="Picture 5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619375" y="4356100"/>
                        <a:ext cx="1765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07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8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8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07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8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123"/>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07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02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p:cNvSpPr>
          <p:nvPr/>
        </p:nvSpPr>
        <p:spPr bwMode="auto">
          <a:xfrm>
            <a:off x="457200" y="1280161"/>
            <a:ext cx="8229600" cy="3637919"/>
          </a:xfrm>
          <a:prstGeom prst="rect">
            <a:avLst/>
          </a:prstGeom>
          <a:noFill/>
          <a:ln w="9525">
            <a:noFill/>
            <a:miter lim="800000"/>
            <a:headEnd/>
            <a:tailEnd/>
          </a:ln>
        </p:spPr>
        <p:txBody>
          <a:bodyPr wrap="square">
            <a:spAutoFit/>
          </a:bodyPr>
          <a:lstStyle/>
          <a:p>
            <a:pPr marL="1085850" indent="-1085850" algn="l" eaLnBrk="0" hangingPunct="0">
              <a:spcBef>
                <a:spcPct val="20000"/>
              </a:spcBef>
              <a:spcAft>
                <a:spcPts val="1200"/>
              </a:spcAft>
              <a:buFont typeface="Courier New" pitchFamily="49" charset="0"/>
              <a:buNone/>
            </a:pPr>
            <a:r>
              <a:rPr lang="en-US" sz="2800" b="1" dirty="0">
                <a:latin typeface="Calibri" pitchFamily="34" charset="0"/>
              </a:rPr>
              <a:t>Step 3: </a:t>
            </a:r>
            <a:r>
              <a:rPr lang="en-US" sz="2800" dirty="0">
                <a:latin typeface="Calibri" pitchFamily="34" charset="0"/>
              </a:rPr>
              <a:t>The most number of times each factor in any one factorization:</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07FF3F"/>
                </a:solidFill>
                <a:latin typeface="Calibri" pitchFamily="34" charset="0"/>
              </a:rPr>
              <a:t>Four 2s</a:t>
            </a:r>
            <a:r>
              <a:rPr lang="en-US" sz="2800" dirty="0">
                <a:latin typeface="Calibri" pitchFamily="34" charset="0"/>
              </a:rPr>
              <a:t>		</a:t>
            </a:r>
            <a:r>
              <a:rPr lang="en-US" sz="2000" dirty="0">
                <a:solidFill>
                  <a:srgbClr val="007F7F"/>
                </a:solidFill>
                <a:latin typeface="Calibri" pitchFamily="34" charset="0"/>
              </a:rPr>
              <a:t>(In 48)</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9900CC"/>
                </a:solidFill>
                <a:latin typeface="Calibri" pitchFamily="34" charset="0"/>
              </a:rPr>
              <a:t>Two 3s	</a:t>
            </a:r>
            <a:r>
              <a:rPr lang="en-US" sz="2800" dirty="0">
                <a:latin typeface="Calibri" pitchFamily="34" charset="0"/>
              </a:rPr>
              <a:t>	</a:t>
            </a:r>
            <a:r>
              <a:rPr lang="en-US" sz="2000" dirty="0">
                <a:solidFill>
                  <a:srgbClr val="007F7F"/>
                </a:solidFill>
                <a:latin typeface="Calibri" pitchFamily="34" charset="0"/>
              </a:rPr>
              <a:t>(In 18)</a:t>
            </a: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r>
              <a:rPr lang="en-US" sz="2800" dirty="0">
                <a:solidFill>
                  <a:srgbClr val="FF0000"/>
                </a:solidFill>
                <a:latin typeface="Calibri" pitchFamily="34" charset="0"/>
              </a:rPr>
              <a:t>144</a:t>
            </a:r>
            <a:r>
              <a:rPr lang="en-US" sz="2800" dirty="0">
                <a:latin typeface="Calibri" pitchFamily="34" charset="0"/>
              </a:rPr>
              <a:t> is the smallest number divisible by 12, 18, and 48.</a:t>
            </a:r>
          </a:p>
        </p:txBody>
      </p:sp>
      <p:sp>
        <p:nvSpPr>
          <p:cNvPr id="5" name="Title 4"/>
          <p:cNvSpPr>
            <a:spLocks noGrp="1"/>
          </p:cNvSpPr>
          <p:nvPr>
            <p:ph type="title"/>
          </p:nvPr>
        </p:nvSpPr>
        <p:spPr/>
        <p:txBody>
          <a:bodyPr>
            <a:normAutofit/>
          </a:bodyPr>
          <a:lstStyle/>
          <a:p>
            <a:r>
              <a:rPr lang="en-US" dirty="0">
                <a:latin typeface="Calibri" pitchFamily="34" charset="0"/>
              </a:rPr>
              <a:t>Example 2: Finding the Least Common </a:t>
            </a:r>
            <a:br>
              <a:rPr lang="en-US" dirty="0">
                <a:latin typeface="Calibri" pitchFamily="34" charset="0"/>
              </a:rPr>
            </a:br>
            <a:r>
              <a:rPr lang="en-US" dirty="0">
                <a:latin typeface="Calibri" pitchFamily="34" charset="0"/>
              </a:rPr>
              <a:t>Multiple (LCM) (cont.)</a:t>
            </a:r>
            <a:endParaRPr lang="en-US" dirty="0"/>
          </a:p>
        </p:txBody>
      </p:sp>
      <p:graphicFrame>
        <p:nvGraphicFramePr>
          <p:cNvPr id="4099" name="Object 3"/>
          <p:cNvGraphicFramePr>
            <a:graphicFrameLocks noChangeAspect="1"/>
          </p:cNvGraphicFramePr>
          <p:nvPr/>
        </p:nvGraphicFramePr>
        <p:xfrm>
          <a:off x="1828800" y="3819525"/>
          <a:ext cx="1168400" cy="330200"/>
        </p:xfrm>
        <a:graphic>
          <a:graphicData uri="http://schemas.openxmlformats.org/presentationml/2006/ole">
            <mc:AlternateContent xmlns:mc="http://schemas.openxmlformats.org/markup-compatibility/2006">
              <mc:Choice xmlns:v="urn:schemas-microsoft-com:vml" Requires="v">
                <p:oleObj spid="_x0000_s4131" name="Equation" r:id="rId3" imgW="1168400" imgH="330200" progId="Equation.DSMT4">
                  <p:embed/>
                </p:oleObj>
              </mc:Choice>
              <mc:Fallback>
                <p:oleObj name="Equation" r:id="rId3" imgW="1168400" imgH="330200" progId="Equation.DSMT4">
                  <p:embed/>
                  <p:pic>
                    <p:nvPicPr>
                      <p:cNvPr id="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3819525"/>
                        <a:ext cx="1168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3009900" y="3835400"/>
          <a:ext cx="2095500" cy="292100"/>
        </p:xfrm>
        <a:graphic>
          <a:graphicData uri="http://schemas.openxmlformats.org/presentationml/2006/ole">
            <mc:AlternateContent xmlns:mc="http://schemas.openxmlformats.org/markup-compatibility/2006">
              <mc:Choice xmlns:v="urn:schemas-microsoft-com:vml" Requires="v">
                <p:oleObj spid="_x0000_s4132" name="Equation" r:id="rId5" imgW="2095200" imgH="291960" progId="Equation.DSMT4">
                  <p:embed/>
                </p:oleObj>
              </mc:Choice>
              <mc:Fallback>
                <p:oleObj name="Equation" r:id="rId5" imgW="2095200" imgH="291960" progId="Equation.DSMT4">
                  <p:embed/>
                  <p:pic>
                    <p:nvPicPr>
                      <p:cNvPr id="0"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09900" y="3835400"/>
                        <a:ext cx="209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5105400" y="3844925"/>
          <a:ext cx="901700" cy="279400"/>
        </p:xfrm>
        <a:graphic>
          <a:graphicData uri="http://schemas.openxmlformats.org/presentationml/2006/ole">
            <mc:AlternateContent xmlns:mc="http://schemas.openxmlformats.org/markup-compatibility/2006">
              <mc:Choice xmlns:v="urn:schemas-microsoft-com:vml" Requires="v">
                <p:oleObj spid="_x0000_s4133" name="Equation" r:id="rId7" imgW="901440" imgH="279360" progId="Equation.DSMT4">
                  <p:embed/>
                </p:oleObj>
              </mc:Choice>
              <mc:Fallback>
                <p:oleObj name="Equation" r:id="rId7" imgW="901440" imgH="279360" progId="Equation.DSMT4">
                  <p:embed/>
                  <p:pic>
                    <p:nvPicPr>
                      <p:cNvPr id="0" name="Picture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05400" y="3844925"/>
                        <a:ext cx="901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6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1"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36</a:t>
            </a:r>
            <a:r>
              <a:rPr lang="en-US" sz="2800" dirty="0">
                <a:latin typeface="Calibri" pitchFamily="34" charset="0"/>
              </a:rPr>
              <a:t>, </a:t>
            </a:r>
            <a:r>
              <a:rPr lang="en-US" sz="2800" dirty="0">
                <a:solidFill>
                  <a:srgbClr val="0000FF"/>
                </a:solidFill>
                <a:latin typeface="Calibri" pitchFamily="34" charset="0"/>
              </a:rPr>
              <a:t>24</a:t>
            </a:r>
            <a:r>
              <a:rPr lang="en-US" sz="2800" dirty="0">
                <a:latin typeface="Calibri" pitchFamily="34" charset="0"/>
              </a:rPr>
              <a:t> and </a:t>
            </a:r>
            <a:r>
              <a:rPr lang="en-US" sz="2800" dirty="0">
                <a:solidFill>
                  <a:srgbClr val="0000FF"/>
                </a:solidFill>
                <a:latin typeface="Calibri" pitchFamily="34" charset="0"/>
              </a:rPr>
              <a:t>48</a:t>
            </a:r>
            <a:r>
              <a:rPr lang="en-US" sz="2800" dirty="0">
                <a:latin typeface="Calibri" pitchFamily="34" charset="0"/>
              </a:rPr>
              <a:t>.</a:t>
            </a:r>
          </a:p>
          <a:p>
            <a:pPr marL="342900" indent="-342900" algn="l" eaLnBrk="0" hangingPunct="0">
              <a:spcBef>
                <a:spcPts val="400"/>
              </a:spcBef>
              <a:spcAft>
                <a:spcPts val="5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ts val="3000"/>
              </a:spcBef>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_____ and _____ are the only prime factors.</a:t>
            </a:r>
          </a:p>
        </p:txBody>
      </p:sp>
      <p:sp>
        <p:nvSpPr>
          <p:cNvPr id="161796" name="Rectangle 4"/>
          <p:cNvSpPr>
            <a:spLocks noChangeArrowheads="1"/>
          </p:cNvSpPr>
          <p:nvPr/>
        </p:nvSpPr>
        <p:spPr bwMode="auto">
          <a:xfrm>
            <a:off x="3803650" y="4758355"/>
            <a:ext cx="365125" cy="519112"/>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3</a:t>
            </a:r>
          </a:p>
        </p:txBody>
      </p:sp>
      <p:sp>
        <p:nvSpPr>
          <p:cNvPr id="161797" name="Rectangle 5"/>
          <p:cNvSpPr>
            <a:spLocks noChangeArrowheads="1"/>
          </p:cNvSpPr>
          <p:nvPr/>
        </p:nvSpPr>
        <p:spPr bwMode="auto">
          <a:xfrm>
            <a:off x="2209800" y="4758355"/>
            <a:ext cx="365125" cy="519112"/>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2</a:t>
            </a:r>
          </a:p>
        </p:txBody>
      </p:sp>
      <p:sp>
        <p:nvSpPr>
          <p:cNvPr id="10" name="Title 9"/>
          <p:cNvSpPr>
            <a:spLocks noGrp="1"/>
          </p:cNvSpPr>
          <p:nvPr>
            <p:ph type="title"/>
          </p:nvPr>
        </p:nvSpPr>
        <p:spPr/>
        <p:txBody>
          <a:bodyPr>
            <a:normAutofit/>
          </a:bodyPr>
          <a:lstStyle/>
          <a:p>
            <a:r>
              <a:rPr lang="en-US" dirty="0">
                <a:latin typeface="Calibri" pitchFamily="34" charset="0"/>
              </a:rPr>
              <a:t>Completion Example 3: Finding the Least Common Multiple (LCM)</a:t>
            </a:r>
            <a:endParaRPr lang="en-US" dirty="0"/>
          </a:p>
        </p:txBody>
      </p:sp>
      <p:graphicFrame>
        <p:nvGraphicFramePr>
          <p:cNvPr id="5126" name="Object 6"/>
          <p:cNvGraphicFramePr>
            <a:graphicFrameLocks noChangeAspect="1"/>
          </p:cNvGraphicFramePr>
          <p:nvPr/>
        </p:nvGraphicFramePr>
        <p:xfrm>
          <a:off x="3184525" y="3067050"/>
          <a:ext cx="2463800" cy="393700"/>
        </p:xfrm>
        <a:graphic>
          <a:graphicData uri="http://schemas.openxmlformats.org/presentationml/2006/ole">
            <mc:AlternateContent xmlns:mc="http://schemas.openxmlformats.org/markup-compatibility/2006">
              <mc:Choice xmlns:v="urn:schemas-microsoft-com:vml" Requires="v">
                <p:oleObj spid="_x0000_s5212" name="Equation" r:id="rId3" imgW="2463480" imgH="393480" progId="Equation.DSMT4">
                  <p:embed/>
                </p:oleObj>
              </mc:Choice>
              <mc:Fallback>
                <p:oleObj name="Equation" r:id="rId3" imgW="2463480" imgH="393480" progId="Equation.DSMT4">
                  <p:embed/>
                  <p:pic>
                    <p:nvPicPr>
                      <p:cNvPr id="0" name="Picture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84525" y="3067050"/>
                        <a:ext cx="24638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3184525" y="3622675"/>
          <a:ext cx="2463800" cy="393700"/>
        </p:xfrm>
        <a:graphic>
          <a:graphicData uri="http://schemas.openxmlformats.org/presentationml/2006/ole">
            <mc:AlternateContent xmlns:mc="http://schemas.openxmlformats.org/markup-compatibility/2006">
              <mc:Choice xmlns:v="urn:schemas-microsoft-com:vml" Requires="v">
                <p:oleObj spid="_x0000_s5213" name="Equation" r:id="rId5" imgW="2463480" imgH="393480" progId="Equation.DSMT4">
                  <p:embed/>
                </p:oleObj>
              </mc:Choice>
              <mc:Fallback>
                <p:oleObj name="Equation" r:id="rId5" imgW="2463480" imgH="393480" progId="Equation.DSMT4">
                  <p:embed/>
                  <p:pic>
                    <p:nvPicPr>
                      <p:cNvPr id="0" name="Picture 2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84525" y="3622675"/>
                        <a:ext cx="24638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30" name="Object 10"/>
          <p:cNvGraphicFramePr>
            <a:graphicFrameLocks noChangeAspect="1"/>
          </p:cNvGraphicFramePr>
          <p:nvPr/>
        </p:nvGraphicFramePr>
        <p:xfrm>
          <a:off x="3184525" y="4178300"/>
          <a:ext cx="2781300" cy="393700"/>
        </p:xfrm>
        <a:graphic>
          <a:graphicData uri="http://schemas.openxmlformats.org/presentationml/2006/ole">
            <mc:AlternateContent xmlns:mc="http://schemas.openxmlformats.org/markup-compatibility/2006">
              <mc:Choice xmlns:v="urn:schemas-microsoft-com:vml" Requires="v">
                <p:oleObj spid="_x0000_s5214" name="Equation" r:id="rId7" imgW="2781000" imgH="393480" progId="Equation.DSMT4">
                  <p:embed/>
                </p:oleObj>
              </mc:Choice>
              <mc:Fallback>
                <p:oleObj name="Equation" r:id="rId7" imgW="2781000" imgH="393480" progId="Equation.DSMT4">
                  <p:embed/>
                  <p:pic>
                    <p:nvPicPr>
                      <p:cNvPr id="0" name="Picture 3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84525" y="4178300"/>
                        <a:ext cx="27813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4" name="Object 34"/>
          <p:cNvGraphicFramePr>
            <a:graphicFrameLocks noChangeAspect="1"/>
          </p:cNvGraphicFramePr>
          <p:nvPr/>
        </p:nvGraphicFramePr>
        <p:xfrm>
          <a:off x="4962525" y="4216400"/>
          <a:ext cx="190500" cy="279400"/>
        </p:xfrm>
        <a:graphic>
          <a:graphicData uri="http://schemas.openxmlformats.org/presentationml/2006/ole">
            <mc:AlternateContent xmlns:mc="http://schemas.openxmlformats.org/markup-compatibility/2006">
              <mc:Choice xmlns:v="urn:schemas-microsoft-com:vml" Requires="v">
                <p:oleObj spid="_x0000_s5215" name="Equation" r:id="rId9" imgW="190440" imgH="279360" progId="Equation.DSMT4">
                  <p:embed/>
                </p:oleObj>
              </mc:Choice>
              <mc:Fallback>
                <p:oleObj name="Equation" r:id="rId9" imgW="190440" imgH="279360" progId="Equation.DSMT4">
                  <p:embed/>
                  <p:pic>
                    <p:nvPicPr>
                      <p:cNvPr id="0" name="Picture 3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62525" y="42164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8" name="Object 38"/>
          <p:cNvGraphicFramePr>
            <a:graphicFrameLocks noChangeAspect="1"/>
          </p:cNvGraphicFramePr>
          <p:nvPr/>
        </p:nvGraphicFramePr>
        <p:xfrm>
          <a:off x="4667250" y="3683000"/>
          <a:ext cx="190500" cy="279400"/>
        </p:xfrm>
        <a:graphic>
          <a:graphicData uri="http://schemas.openxmlformats.org/presentationml/2006/ole">
            <mc:AlternateContent xmlns:mc="http://schemas.openxmlformats.org/markup-compatibility/2006">
              <mc:Choice xmlns:v="urn:schemas-microsoft-com:vml" Requires="v">
                <p:oleObj spid="_x0000_s5216" name="Equation" r:id="rId11" imgW="190440" imgH="279360" progId="Equation.DSMT4">
                  <p:embed/>
                </p:oleObj>
              </mc:Choice>
              <mc:Fallback>
                <p:oleObj name="Equation" r:id="rId11" imgW="190440" imgH="279360" progId="Equation.DSMT4">
                  <p:embed/>
                  <p:pic>
                    <p:nvPicPr>
                      <p:cNvPr id="0" name="Picture 3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67250" y="36830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1" name="Object 41"/>
          <p:cNvGraphicFramePr>
            <a:graphicFrameLocks noChangeAspect="1"/>
          </p:cNvGraphicFramePr>
          <p:nvPr/>
        </p:nvGraphicFramePr>
        <p:xfrm>
          <a:off x="4657725" y="3105150"/>
          <a:ext cx="190500" cy="292100"/>
        </p:xfrm>
        <a:graphic>
          <a:graphicData uri="http://schemas.openxmlformats.org/presentationml/2006/ole">
            <mc:AlternateContent xmlns:mc="http://schemas.openxmlformats.org/markup-compatibility/2006">
              <mc:Choice xmlns:v="urn:schemas-microsoft-com:vml" Requires="v">
                <p:oleObj spid="_x0000_s5217" name="Equation" r:id="rId12" imgW="190440" imgH="291960" progId="Equation.DSMT4">
                  <p:embed/>
                </p:oleObj>
              </mc:Choice>
              <mc:Fallback>
                <p:oleObj name="Equation" r:id="rId12" imgW="190440" imgH="291960" progId="Equation.DSMT4">
                  <p:embed/>
                  <p:pic>
                    <p:nvPicPr>
                      <p:cNvPr id="0" name="Picture 4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57725" y="310515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3" name="Object 43"/>
          <p:cNvGraphicFramePr>
            <a:graphicFrameLocks noChangeAspect="1"/>
          </p:cNvGraphicFramePr>
          <p:nvPr/>
        </p:nvGraphicFramePr>
        <p:xfrm>
          <a:off x="5295900" y="3124200"/>
          <a:ext cx="190500" cy="292100"/>
        </p:xfrm>
        <a:graphic>
          <a:graphicData uri="http://schemas.openxmlformats.org/presentationml/2006/ole">
            <mc:AlternateContent xmlns:mc="http://schemas.openxmlformats.org/markup-compatibility/2006">
              <mc:Choice xmlns:v="urn:schemas-microsoft-com:vml" Requires="v">
                <p:oleObj spid="_x0000_s5218" name="Equation" r:id="rId14" imgW="190440" imgH="291960" progId="Equation.DSMT4">
                  <p:embed/>
                </p:oleObj>
              </mc:Choice>
              <mc:Fallback>
                <p:oleObj name="Equation" r:id="rId14" imgW="190440" imgH="291960" progId="Equation.DSMT4">
                  <p:embed/>
                  <p:pic>
                    <p:nvPicPr>
                      <p:cNvPr id="0" name="Picture 4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295900" y="31242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4" name="Object 44"/>
          <p:cNvGraphicFramePr>
            <a:graphicFrameLocks noChangeAspect="1"/>
          </p:cNvGraphicFramePr>
          <p:nvPr/>
        </p:nvGraphicFramePr>
        <p:xfrm>
          <a:off x="5267325" y="3676650"/>
          <a:ext cx="190500" cy="292100"/>
        </p:xfrm>
        <a:graphic>
          <a:graphicData uri="http://schemas.openxmlformats.org/presentationml/2006/ole">
            <mc:AlternateContent xmlns:mc="http://schemas.openxmlformats.org/markup-compatibility/2006">
              <mc:Choice xmlns:v="urn:schemas-microsoft-com:vml" Requires="v">
                <p:oleObj spid="_x0000_s5219" name="Equation" r:id="rId15" imgW="190440" imgH="291960" progId="Equation.DSMT4">
                  <p:embed/>
                </p:oleObj>
              </mc:Choice>
              <mc:Fallback>
                <p:oleObj name="Equation" r:id="rId15" imgW="190440" imgH="291960" progId="Equation.DSMT4">
                  <p:embed/>
                  <p:pic>
                    <p:nvPicPr>
                      <p:cNvPr id="0" name="Picture 4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267325" y="367665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5" name="Object 45"/>
          <p:cNvGraphicFramePr>
            <a:graphicFrameLocks noChangeAspect="1"/>
          </p:cNvGraphicFramePr>
          <p:nvPr/>
        </p:nvGraphicFramePr>
        <p:xfrm>
          <a:off x="5581650" y="4219575"/>
          <a:ext cx="190500" cy="292100"/>
        </p:xfrm>
        <a:graphic>
          <a:graphicData uri="http://schemas.openxmlformats.org/presentationml/2006/ole">
            <mc:AlternateContent xmlns:mc="http://schemas.openxmlformats.org/markup-compatibility/2006">
              <mc:Choice xmlns:v="urn:schemas-microsoft-com:vml" Requires="v">
                <p:oleObj spid="_x0000_s5220" name="Equation" r:id="rId16" imgW="190440" imgH="291960" progId="Equation.DSMT4">
                  <p:embed/>
                </p:oleObj>
              </mc:Choice>
              <mc:Fallback>
                <p:oleObj name="Equation" r:id="rId16" imgW="190440" imgH="291960" progId="Equation.DSMT4">
                  <p:embed/>
                  <p:pic>
                    <p:nvPicPr>
                      <p:cNvPr id="0" name="Picture 4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581650" y="4219575"/>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6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6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15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1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5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16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179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17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796" grpId="0"/>
      <p:bldP spid="161797"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1844</TotalTime>
  <Words>1146</Words>
  <Application>Microsoft Office PowerPoint</Application>
  <PresentationFormat>On-screen Show (4:3)</PresentationFormat>
  <Paragraphs>192</Paragraphs>
  <Slides>32</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32</vt:i4>
      </vt:variant>
    </vt:vector>
  </HeadingPairs>
  <TitlesOfParts>
    <vt:vector size="39" baseType="lpstr">
      <vt:lpstr>Arial</vt:lpstr>
      <vt:lpstr>Calibri</vt:lpstr>
      <vt:lpstr>Courier New</vt:lpstr>
      <vt:lpstr>Symbol</vt:lpstr>
      <vt:lpstr>Office Theme</vt:lpstr>
      <vt:lpstr>Equation</vt:lpstr>
      <vt:lpstr>MathType 6.0 Equation</vt:lpstr>
      <vt:lpstr>Section 3.5</vt:lpstr>
      <vt:lpstr>Objectives</vt:lpstr>
      <vt:lpstr>Least Common Multiple (LCM)</vt:lpstr>
      <vt:lpstr>To Find the LCM of a Set of Counting Numbers</vt:lpstr>
      <vt:lpstr>Example 1: Finding the Least Common  Multiple (LCM)</vt:lpstr>
      <vt:lpstr>Example 1: Finding the Least Common  Multiple (LCM) (cont.)</vt:lpstr>
      <vt:lpstr>Example 2: Finding the Least Common  Multiple (LCM)</vt:lpstr>
      <vt:lpstr>Example 2: Finding the Least Common  Multiple (LCM) (cont.)</vt:lpstr>
      <vt:lpstr>Completion Example 3: Finding the Least Common Multiple (LCM)</vt:lpstr>
      <vt:lpstr>Completion Example 3: Finding the Least Common Multiple (LCM) (cont.)</vt:lpstr>
      <vt:lpstr>Example 4: Finding the Least Common  Multiple (LCM)</vt:lpstr>
      <vt:lpstr>Example 5: Finding the Least Common  Multiple (LCM)</vt:lpstr>
      <vt:lpstr>Example 6: Finding the Least Common Multiple (LCM)</vt:lpstr>
      <vt:lpstr>Example 6: Prime Factorizations and the  Least Common Multiple (LCM) (cont.)</vt:lpstr>
      <vt:lpstr>Example 7: Finding the Least Common Multiple (LCM)</vt:lpstr>
      <vt:lpstr>Example 7: Finding the Least Common Multiple (LCM) (cont.)</vt:lpstr>
      <vt:lpstr>Example 7: Finding the Least Common Multiple (LCM) (cont.)</vt:lpstr>
      <vt:lpstr>Completion Example 8: Finding the Least Common Multiple (LCM) </vt:lpstr>
      <vt:lpstr>Completion Example 8: Finding the Least Common Multiple (LCM) (cont.)</vt:lpstr>
      <vt:lpstr>Completion Example 8: Finding the Least Common Multiple (LCM) (cont.)</vt:lpstr>
      <vt:lpstr>Example 9: Application: Finding the LCM </vt:lpstr>
      <vt:lpstr>Example 9: Application: Finding the LCM (cont.)</vt:lpstr>
      <vt:lpstr>Example 9: Application: Finding the LCM (cont.) </vt:lpstr>
      <vt:lpstr>Example 9: Application: Finding the LCM (cont.)</vt:lpstr>
      <vt:lpstr>Example 9: Application: Finding the LCM (cont.)</vt:lpstr>
      <vt:lpstr>Example 10: Finding the LCM of a Set of Algebraic Terms</vt:lpstr>
      <vt:lpstr>Example 11: Finding the LCM of a Set of Algebraic Terms</vt:lpstr>
      <vt:lpstr>Completion Example 12: Finding the LCM of a Set of Algebraic Terms</vt:lpstr>
      <vt:lpstr>Finding Equivalent Fractions</vt:lpstr>
      <vt:lpstr>Example 13: Finding Equivalent Fractions</vt:lpstr>
      <vt:lpstr>Example 14: Finding Equivalent Fractions</vt:lpstr>
      <vt:lpstr>Completion Example 15: Finding Equivalent Fractions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Kara Roche</cp:lastModifiedBy>
  <cp:revision>253</cp:revision>
  <dcterms:created xsi:type="dcterms:W3CDTF">2013-04-26T14:43:13Z</dcterms:created>
  <dcterms:modified xsi:type="dcterms:W3CDTF">2018-08-02T14:35:56Z</dcterms:modified>
</cp:coreProperties>
</file>