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256" r:id="rId2"/>
    <p:sldId id="259" r:id="rId3"/>
    <p:sldId id="260" r:id="rId4"/>
    <p:sldId id="261" r:id="rId5"/>
    <p:sldId id="262" r:id="rId6"/>
    <p:sldId id="263" r:id="rId7"/>
    <p:sldId id="264" r:id="rId8"/>
    <p:sldId id="265" r:id="rId9"/>
    <p:sldId id="266" r:id="rId10"/>
    <p:sldId id="294" r:id="rId11"/>
    <p:sldId id="268" r:id="rId12"/>
    <p:sldId id="295" r:id="rId13"/>
    <p:sldId id="296" r:id="rId14"/>
    <p:sldId id="269" r:id="rId15"/>
    <p:sldId id="300" r:id="rId16"/>
    <p:sldId id="301" r:id="rId17"/>
    <p:sldId id="302" r:id="rId18"/>
    <p:sldId id="303" r:id="rId19"/>
    <p:sldId id="270" r:id="rId20"/>
    <p:sldId id="304" r:id="rId21"/>
    <p:sldId id="305" r:id="rId22"/>
    <p:sldId id="306" r:id="rId23"/>
    <p:sldId id="307" r:id="rId24"/>
    <p:sldId id="308" r:id="rId25"/>
    <p:sldId id="309" r:id="rId26"/>
    <p:sldId id="310" r:id="rId27"/>
    <p:sldId id="311" r:id="rId28"/>
    <p:sldId id="312" r:id="rId29"/>
    <p:sldId id="313" r:id="rId30"/>
    <p:sldId id="314" r:id="rId31"/>
    <p:sldId id="315" r:id="rId32"/>
    <p:sldId id="316" r:id="rId33"/>
    <p:sldId id="317" r:id="rId34"/>
    <p:sldId id="318" r:id="rId35"/>
    <p:sldId id="319" r:id="rId36"/>
    <p:sldId id="320" r:id="rId37"/>
    <p:sldId id="321" r:id="rId38"/>
    <p:sldId id="322"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5" clrIdx="0">
    <p:extLst/>
  </p:cmAuthor>
  <p:cmAuthor id="2" name="Nicholas Belloit" initials="NB [2]"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3CC33"/>
    <a:srgbClr val="000099"/>
    <a:srgbClr val="007E7E"/>
    <a:srgbClr val="1F497D"/>
    <a:srgbClr val="008080"/>
    <a:srgbClr val="3C86A6"/>
    <a:srgbClr val="FF00F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89" autoAdjust="0"/>
    <p:restoredTop sz="94660"/>
  </p:normalViewPr>
  <p:slideViewPr>
    <p:cSldViewPr>
      <p:cViewPr varScale="1">
        <p:scale>
          <a:sx n="105" d="100"/>
          <a:sy n="105" d="100"/>
        </p:scale>
        <p:origin x="504" y="114"/>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image" Target="../media/image59.wmf"/><Relationship Id="rId7" Type="http://schemas.openxmlformats.org/officeDocument/2006/relationships/image" Target="../media/image63.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5" Type="http://schemas.openxmlformats.org/officeDocument/2006/relationships/image" Target="../media/image61.wmf"/><Relationship Id="rId4" Type="http://schemas.openxmlformats.org/officeDocument/2006/relationships/image" Target="../media/image60.wmf"/><Relationship Id="rId9" Type="http://schemas.openxmlformats.org/officeDocument/2006/relationships/image" Target="../media/image65.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image" Target="../media/image68.wmf"/><Relationship Id="rId7" Type="http://schemas.openxmlformats.org/officeDocument/2006/relationships/image" Target="../media/image72.wmf"/><Relationship Id="rId2" Type="http://schemas.openxmlformats.org/officeDocument/2006/relationships/image" Target="../media/image67.wmf"/><Relationship Id="rId1" Type="http://schemas.openxmlformats.org/officeDocument/2006/relationships/image" Target="../media/image66.wmf"/><Relationship Id="rId6" Type="http://schemas.openxmlformats.org/officeDocument/2006/relationships/image" Target="../media/image71.wmf"/><Relationship Id="rId5" Type="http://schemas.openxmlformats.org/officeDocument/2006/relationships/image" Target="../media/image70.wmf"/><Relationship Id="rId4" Type="http://schemas.openxmlformats.org/officeDocument/2006/relationships/image" Target="../media/image6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75.wmf"/><Relationship Id="rId1" Type="http://schemas.openxmlformats.org/officeDocument/2006/relationships/image" Target="../media/image74.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77.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85.wmf"/><Relationship Id="rId13" Type="http://schemas.openxmlformats.org/officeDocument/2006/relationships/image" Target="../media/image89.wmf"/><Relationship Id="rId3" Type="http://schemas.openxmlformats.org/officeDocument/2006/relationships/image" Target="../media/image80.wmf"/><Relationship Id="rId7" Type="http://schemas.openxmlformats.org/officeDocument/2006/relationships/image" Target="../media/image84.wmf"/><Relationship Id="rId12" Type="http://schemas.openxmlformats.org/officeDocument/2006/relationships/image" Target="../media/image88.wmf"/><Relationship Id="rId2" Type="http://schemas.openxmlformats.org/officeDocument/2006/relationships/image" Target="../media/image79.wmf"/><Relationship Id="rId16" Type="http://schemas.openxmlformats.org/officeDocument/2006/relationships/image" Target="../media/image45.wmf"/><Relationship Id="rId1" Type="http://schemas.openxmlformats.org/officeDocument/2006/relationships/image" Target="../media/image78.wmf"/><Relationship Id="rId6" Type="http://schemas.openxmlformats.org/officeDocument/2006/relationships/image" Target="../media/image83.wmf"/><Relationship Id="rId11" Type="http://schemas.openxmlformats.org/officeDocument/2006/relationships/image" Target="../media/image87.wmf"/><Relationship Id="rId5" Type="http://schemas.openxmlformats.org/officeDocument/2006/relationships/image" Target="../media/image82.wmf"/><Relationship Id="rId15" Type="http://schemas.openxmlformats.org/officeDocument/2006/relationships/image" Target="../media/image91.wmf"/><Relationship Id="rId10" Type="http://schemas.openxmlformats.org/officeDocument/2006/relationships/image" Target="../media/image72.wmf"/><Relationship Id="rId4" Type="http://schemas.openxmlformats.org/officeDocument/2006/relationships/image" Target="../media/image81.wmf"/><Relationship Id="rId9" Type="http://schemas.openxmlformats.org/officeDocument/2006/relationships/image" Target="../media/image86.wmf"/><Relationship Id="rId14" Type="http://schemas.openxmlformats.org/officeDocument/2006/relationships/image" Target="../media/image90.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9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95.wmf"/><Relationship Id="rId2" Type="http://schemas.openxmlformats.org/officeDocument/2006/relationships/image" Target="../media/image94.wmf"/><Relationship Id="rId1" Type="http://schemas.openxmlformats.org/officeDocument/2006/relationships/image" Target="../media/image93.wmf"/><Relationship Id="rId4" Type="http://schemas.openxmlformats.org/officeDocument/2006/relationships/image" Target="../media/image96.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99.wmf"/><Relationship Id="rId2" Type="http://schemas.openxmlformats.org/officeDocument/2006/relationships/image" Target="../media/image98.wmf"/><Relationship Id="rId1" Type="http://schemas.openxmlformats.org/officeDocument/2006/relationships/image" Target="../media/image97.wmf"/><Relationship Id="rId4" Type="http://schemas.openxmlformats.org/officeDocument/2006/relationships/image" Target="../media/image100.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102.wmf"/><Relationship Id="rId1" Type="http://schemas.openxmlformats.org/officeDocument/2006/relationships/image" Target="../media/image101.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05.wmf"/><Relationship Id="rId2" Type="http://schemas.openxmlformats.org/officeDocument/2006/relationships/image" Target="../media/image104.wmf"/><Relationship Id="rId1" Type="http://schemas.openxmlformats.org/officeDocument/2006/relationships/image" Target="../media/image103.wmf"/><Relationship Id="rId6" Type="http://schemas.openxmlformats.org/officeDocument/2006/relationships/image" Target="../media/image108.wmf"/><Relationship Id="rId5" Type="http://schemas.openxmlformats.org/officeDocument/2006/relationships/image" Target="../media/image107.wmf"/><Relationship Id="rId4" Type="http://schemas.openxmlformats.org/officeDocument/2006/relationships/image" Target="../media/image106.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11.wmf"/><Relationship Id="rId2" Type="http://schemas.openxmlformats.org/officeDocument/2006/relationships/image" Target="../media/image110.wmf"/><Relationship Id="rId1" Type="http://schemas.openxmlformats.org/officeDocument/2006/relationships/image" Target="../media/image109.wmf"/><Relationship Id="rId5" Type="http://schemas.openxmlformats.org/officeDocument/2006/relationships/image" Target="../media/image113.wmf"/><Relationship Id="rId4" Type="http://schemas.openxmlformats.org/officeDocument/2006/relationships/image" Target="../media/image112.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121.wmf"/><Relationship Id="rId3" Type="http://schemas.openxmlformats.org/officeDocument/2006/relationships/image" Target="../media/image116.wmf"/><Relationship Id="rId7" Type="http://schemas.openxmlformats.org/officeDocument/2006/relationships/image" Target="../media/image120.wmf"/><Relationship Id="rId12" Type="http://schemas.openxmlformats.org/officeDocument/2006/relationships/image" Target="../media/image125.wmf"/><Relationship Id="rId2" Type="http://schemas.openxmlformats.org/officeDocument/2006/relationships/image" Target="../media/image115.wmf"/><Relationship Id="rId1" Type="http://schemas.openxmlformats.org/officeDocument/2006/relationships/image" Target="../media/image114.wmf"/><Relationship Id="rId6" Type="http://schemas.openxmlformats.org/officeDocument/2006/relationships/image" Target="../media/image119.wmf"/><Relationship Id="rId11" Type="http://schemas.openxmlformats.org/officeDocument/2006/relationships/image" Target="../media/image124.wmf"/><Relationship Id="rId5" Type="http://schemas.openxmlformats.org/officeDocument/2006/relationships/image" Target="../media/image118.wmf"/><Relationship Id="rId10" Type="http://schemas.openxmlformats.org/officeDocument/2006/relationships/image" Target="../media/image123.wmf"/><Relationship Id="rId4" Type="http://schemas.openxmlformats.org/officeDocument/2006/relationships/image" Target="../media/image117.wmf"/><Relationship Id="rId9" Type="http://schemas.openxmlformats.org/officeDocument/2006/relationships/image" Target="../media/image122.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28.wmf"/><Relationship Id="rId2" Type="http://schemas.openxmlformats.org/officeDocument/2006/relationships/image" Target="../media/image127.wmf"/><Relationship Id="rId1" Type="http://schemas.openxmlformats.org/officeDocument/2006/relationships/image" Target="../media/image126.wmf"/><Relationship Id="rId5" Type="http://schemas.openxmlformats.org/officeDocument/2006/relationships/image" Target="../media/image130.wmf"/><Relationship Id="rId4" Type="http://schemas.openxmlformats.org/officeDocument/2006/relationships/image" Target="../media/image129.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33.wmf"/><Relationship Id="rId2" Type="http://schemas.openxmlformats.org/officeDocument/2006/relationships/image" Target="../media/image132.wmf"/><Relationship Id="rId1" Type="http://schemas.openxmlformats.org/officeDocument/2006/relationships/image" Target="../media/image131.wmf"/><Relationship Id="rId6" Type="http://schemas.openxmlformats.org/officeDocument/2006/relationships/image" Target="../media/image136.wmf"/><Relationship Id="rId5" Type="http://schemas.openxmlformats.org/officeDocument/2006/relationships/image" Target="../media/image135.wmf"/><Relationship Id="rId4" Type="http://schemas.openxmlformats.org/officeDocument/2006/relationships/image" Target="../media/image134.wmf"/></Relationships>
</file>

<file path=ppt/drawings/_rels/vmlDrawing24.vml.rels><?xml version="1.0" encoding="UTF-8" standalone="yes"?>
<Relationships xmlns="http://schemas.openxmlformats.org/package/2006/relationships"><Relationship Id="rId8" Type="http://schemas.openxmlformats.org/officeDocument/2006/relationships/image" Target="../media/image144.wmf"/><Relationship Id="rId3" Type="http://schemas.openxmlformats.org/officeDocument/2006/relationships/image" Target="../media/image139.wmf"/><Relationship Id="rId7" Type="http://schemas.openxmlformats.org/officeDocument/2006/relationships/image" Target="../media/image143.wmf"/><Relationship Id="rId2" Type="http://schemas.openxmlformats.org/officeDocument/2006/relationships/image" Target="../media/image138.wmf"/><Relationship Id="rId1" Type="http://schemas.openxmlformats.org/officeDocument/2006/relationships/image" Target="../media/image137.wmf"/><Relationship Id="rId6" Type="http://schemas.openxmlformats.org/officeDocument/2006/relationships/image" Target="../media/image142.wmf"/><Relationship Id="rId5" Type="http://schemas.openxmlformats.org/officeDocument/2006/relationships/image" Target="../media/image141.wmf"/><Relationship Id="rId4" Type="http://schemas.openxmlformats.org/officeDocument/2006/relationships/image" Target="../media/image140.wmf"/><Relationship Id="rId9" Type="http://schemas.openxmlformats.org/officeDocument/2006/relationships/image" Target="../media/image145.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148.wmf"/><Relationship Id="rId7" Type="http://schemas.openxmlformats.org/officeDocument/2006/relationships/image" Target="../media/image152.wmf"/><Relationship Id="rId2" Type="http://schemas.openxmlformats.org/officeDocument/2006/relationships/image" Target="../media/image147.wmf"/><Relationship Id="rId1" Type="http://schemas.openxmlformats.org/officeDocument/2006/relationships/image" Target="../media/image146.wmf"/><Relationship Id="rId6" Type="http://schemas.openxmlformats.org/officeDocument/2006/relationships/image" Target="../media/image151.wmf"/><Relationship Id="rId5" Type="http://schemas.openxmlformats.org/officeDocument/2006/relationships/image" Target="../media/image150.wmf"/><Relationship Id="rId4" Type="http://schemas.openxmlformats.org/officeDocument/2006/relationships/image" Target="../media/image149.wmf"/></Relationships>
</file>

<file path=ppt/drawings/_rels/vmlDrawing26.vml.rels><?xml version="1.0" encoding="UTF-8" standalone="yes"?>
<Relationships xmlns="http://schemas.openxmlformats.org/package/2006/relationships"><Relationship Id="rId2" Type="http://schemas.openxmlformats.org/officeDocument/2006/relationships/image" Target="../media/image154.wmf"/><Relationship Id="rId1" Type="http://schemas.openxmlformats.org/officeDocument/2006/relationships/image" Target="../media/image153.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57.wmf"/><Relationship Id="rId2" Type="http://schemas.openxmlformats.org/officeDocument/2006/relationships/image" Target="../media/image156.wmf"/><Relationship Id="rId1" Type="http://schemas.openxmlformats.org/officeDocument/2006/relationships/image" Target="../media/image155.wmf"/><Relationship Id="rId6" Type="http://schemas.openxmlformats.org/officeDocument/2006/relationships/image" Target="../media/image160.wmf"/><Relationship Id="rId5" Type="http://schemas.openxmlformats.org/officeDocument/2006/relationships/image" Target="../media/image159.wmf"/><Relationship Id="rId4" Type="http://schemas.openxmlformats.org/officeDocument/2006/relationships/image" Target="../media/image158.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63.wmf"/><Relationship Id="rId2" Type="http://schemas.openxmlformats.org/officeDocument/2006/relationships/image" Target="../media/image162.wmf"/><Relationship Id="rId1" Type="http://schemas.openxmlformats.org/officeDocument/2006/relationships/image" Target="../media/image161.wmf"/><Relationship Id="rId6" Type="http://schemas.openxmlformats.org/officeDocument/2006/relationships/image" Target="../media/image166.wmf"/><Relationship Id="rId5" Type="http://schemas.openxmlformats.org/officeDocument/2006/relationships/image" Target="../media/image165.wmf"/><Relationship Id="rId4" Type="http://schemas.openxmlformats.org/officeDocument/2006/relationships/image" Target="../media/image164.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169.wmf"/><Relationship Id="rId2" Type="http://schemas.openxmlformats.org/officeDocument/2006/relationships/image" Target="../media/image168.wmf"/><Relationship Id="rId1" Type="http://schemas.openxmlformats.org/officeDocument/2006/relationships/image" Target="../media/image167.wmf"/><Relationship Id="rId4" Type="http://schemas.openxmlformats.org/officeDocument/2006/relationships/image" Target="../media/image17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6.wmf"/><Relationship Id="rId4" Type="http://schemas.openxmlformats.org/officeDocument/2006/relationships/image" Target="../media/image15.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173.wmf"/><Relationship Id="rId2" Type="http://schemas.openxmlformats.org/officeDocument/2006/relationships/image" Target="../media/image172.wmf"/><Relationship Id="rId1" Type="http://schemas.openxmlformats.org/officeDocument/2006/relationships/image" Target="../media/image171.wmf"/><Relationship Id="rId5" Type="http://schemas.openxmlformats.org/officeDocument/2006/relationships/image" Target="../media/image175.wmf"/><Relationship Id="rId4" Type="http://schemas.openxmlformats.org/officeDocument/2006/relationships/image" Target="../media/image174.wmf"/></Relationships>
</file>

<file path=ppt/drawings/_rels/vmlDrawing31.vml.rels><?xml version="1.0" encoding="UTF-8" standalone="yes"?>
<Relationships xmlns="http://schemas.openxmlformats.org/package/2006/relationships"><Relationship Id="rId2" Type="http://schemas.openxmlformats.org/officeDocument/2006/relationships/image" Target="../media/image177.wmf"/><Relationship Id="rId1" Type="http://schemas.openxmlformats.org/officeDocument/2006/relationships/image" Target="../media/image176.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180.wmf"/><Relationship Id="rId2" Type="http://schemas.openxmlformats.org/officeDocument/2006/relationships/image" Target="../media/image179.wmf"/><Relationship Id="rId1" Type="http://schemas.openxmlformats.org/officeDocument/2006/relationships/image" Target="../media/image178.wmf"/><Relationship Id="rId5" Type="http://schemas.openxmlformats.org/officeDocument/2006/relationships/image" Target="../media/image182.wmf"/><Relationship Id="rId4" Type="http://schemas.openxmlformats.org/officeDocument/2006/relationships/image" Target="../media/image181.wmf"/></Relationships>
</file>

<file path=ppt/drawings/_rels/vmlDrawing33.vml.rels><?xml version="1.0" encoding="UTF-8" standalone="yes"?>
<Relationships xmlns="http://schemas.openxmlformats.org/package/2006/relationships"><Relationship Id="rId3" Type="http://schemas.openxmlformats.org/officeDocument/2006/relationships/image" Target="../media/image184.wmf"/><Relationship Id="rId2" Type="http://schemas.openxmlformats.org/officeDocument/2006/relationships/image" Target="../media/image183.wmf"/><Relationship Id="rId1" Type="http://schemas.openxmlformats.org/officeDocument/2006/relationships/image" Target="../media/image178.wmf"/><Relationship Id="rId4" Type="http://schemas.openxmlformats.org/officeDocument/2006/relationships/image" Target="../media/image185.wmf"/></Relationships>
</file>

<file path=ppt/drawings/_rels/vmlDrawing34.vml.rels><?xml version="1.0" encoding="UTF-8" standalone="yes"?>
<Relationships xmlns="http://schemas.openxmlformats.org/package/2006/relationships"><Relationship Id="rId3" Type="http://schemas.openxmlformats.org/officeDocument/2006/relationships/image" Target="../media/image188.wmf"/><Relationship Id="rId2" Type="http://schemas.openxmlformats.org/officeDocument/2006/relationships/image" Target="../media/image187.wmf"/><Relationship Id="rId1" Type="http://schemas.openxmlformats.org/officeDocument/2006/relationships/image" Target="../media/image186.wmf"/><Relationship Id="rId4" Type="http://schemas.openxmlformats.org/officeDocument/2006/relationships/image" Target="../media/image18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5" Type="http://schemas.openxmlformats.org/officeDocument/2006/relationships/image" Target="../media/image21.wmf"/><Relationship Id="rId4"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8.wmf"/><Relationship Id="rId12" Type="http://schemas.openxmlformats.org/officeDocument/2006/relationships/image" Target="../media/image33.wmf"/><Relationship Id="rId2" Type="http://schemas.openxmlformats.org/officeDocument/2006/relationships/image" Target="../media/image23.wmf"/><Relationship Id="rId1" Type="http://schemas.openxmlformats.org/officeDocument/2006/relationships/image" Target="../media/image22.wmf"/><Relationship Id="rId6" Type="http://schemas.openxmlformats.org/officeDocument/2006/relationships/image" Target="../media/image27.wmf"/><Relationship Id="rId11" Type="http://schemas.openxmlformats.org/officeDocument/2006/relationships/image" Target="../media/image32.wmf"/><Relationship Id="rId5" Type="http://schemas.openxmlformats.org/officeDocument/2006/relationships/image" Target="../media/image26.wmf"/><Relationship Id="rId10" Type="http://schemas.openxmlformats.org/officeDocument/2006/relationships/image" Target="../media/image31.wmf"/><Relationship Id="rId4" Type="http://schemas.openxmlformats.org/officeDocument/2006/relationships/image" Target="../media/image25.wmf"/><Relationship Id="rId9" Type="http://schemas.openxmlformats.org/officeDocument/2006/relationships/image" Target="../media/image3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6.wmf"/><Relationship Id="rId7" Type="http://schemas.openxmlformats.org/officeDocument/2006/relationships/image" Target="../media/image40.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39.wmf"/><Relationship Id="rId5" Type="http://schemas.openxmlformats.org/officeDocument/2006/relationships/image" Target="../media/image38.wmf"/><Relationship Id="rId4" Type="http://schemas.openxmlformats.org/officeDocument/2006/relationships/image" Target="../media/image3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5" Type="http://schemas.openxmlformats.org/officeDocument/2006/relationships/image" Target="../media/image45.wmf"/><Relationship Id="rId4" Type="http://schemas.openxmlformats.org/officeDocument/2006/relationships/image" Target="../media/image4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34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DE622-C64E-4F13-AEE9-217E036BD185}" type="datetimeFigureOut">
              <a:rPr lang="en-US" smtClean="0"/>
              <a:pPr/>
              <a:t>8/2/2018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0809A-628A-49F1-9E2C-381ABD790695}" type="slidenum">
              <a:rPr lang="en-US" smtClean="0"/>
              <a:pPr/>
              <a:t>‹#›</a:t>
            </a:fld>
            <a:endParaRPr lang="en-US"/>
          </a:p>
        </p:txBody>
      </p:sp>
    </p:spTree>
    <p:extLst>
      <p:ext uri="{BB962C8B-B14F-4D97-AF65-F5344CB8AC3E}">
        <p14:creationId xmlns:p14="http://schemas.microsoft.com/office/powerpoint/2010/main" val="159333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41987"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1232817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5.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2.wmf"/><Relationship Id="rId11" Type="http://schemas.openxmlformats.org/officeDocument/2006/relationships/oleObject" Target="../embeddings/oleObject46.bin"/><Relationship Id="rId5" Type="http://schemas.openxmlformats.org/officeDocument/2006/relationships/oleObject" Target="../embeddings/oleObject43.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5.bin"/></Relationships>
</file>

<file path=ppt/slides/_rels/slide11.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7.bin"/><Relationship Id="rId7" Type="http://schemas.openxmlformats.org/officeDocument/2006/relationships/oleObject" Target="../embeddings/oleObject49.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7.wmf"/><Relationship Id="rId11" Type="http://schemas.openxmlformats.org/officeDocument/2006/relationships/oleObject" Target="../embeddings/oleObject51.bin"/><Relationship Id="rId5" Type="http://schemas.openxmlformats.org/officeDocument/2006/relationships/oleObject" Target="../embeddings/oleObject48.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50.bin"/></Relationships>
</file>

<file path=ppt/slides/_rels/slide12.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57.bin"/><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5.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52.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55.bin"/><Relationship Id="rId14" Type="http://schemas.openxmlformats.org/officeDocument/2006/relationships/image" Target="../media/image56.wmf"/></Relationships>
</file>

<file path=ppt/slides/_rels/slide13.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3.bin"/><Relationship Id="rId18" Type="http://schemas.openxmlformats.org/officeDocument/2006/relationships/image" Target="../media/image64.wmf"/><Relationship Id="rId3" Type="http://schemas.openxmlformats.org/officeDocument/2006/relationships/oleObject" Target="../embeddings/oleObject58.bin"/><Relationship Id="rId7" Type="http://schemas.openxmlformats.org/officeDocument/2006/relationships/oleObject" Target="../embeddings/oleObject60.bin"/><Relationship Id="rId12" Type="http://schemas.openxmlformats.org/officeDocument/2006/relationships/image" Target="../media/image61.wmf"/><Relationship Id="rId17"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63.wmf"/><Relationship Id="rId20" Type="http://schemas.openxmlformats.org/officeDocument/2006/relationships/image" Target="../media/image65.wmf"/><Relationship Id="rId1" Type="http://schemas.openxmlformats.org/officeDocument/2006/relationships/vmlDrawing" Target="../drawings/vmlDrawing10.vml"/><Relationship Id="rId6" Type="http://schemas.openxmlformats.org/officeDocument/2006/relationships/image" Target="../media/image58.wmf"/><Relationship Id="rId11" Type="http://schemas.openxmlformats.org/officeDocument/2006/relationships/oleObject" Target="../embeddings/oleObject62.bin"/><Relationship Id="rId5" Type="http://schemas.openxmlformats.org/officeDocument/2006/relationships/oleObject" Target="../embeddings/oleObject59.bin"/><Relationship Id="rId15" Type="http://schemas.openxmlformats.org/officeDocument/2006/relationships/oleObject" Target="../embeddings/oleObject64.bin"/><Relationship Id="rId10" Type="http://schemas.openxmlformats.org/officeDocument/2006/relationships/image" Target="../media/image60.wmf"/><Relationship Id="rId19" Type="http://schemas.openxmlformats.org/officeDocument/2006/relationships/oleObject" Target="../embeddings/oleObject66.bin"/><Relationship Id="rId4" Type="http://schemas.openxmlformats.org/officeDocument/2006/relationships/image" Target="../media/image57.wmf"/><Relationship Id="rId9" Type="http://schemas.openxmlformats.org/officeDocument/2006/relationships/oleObject" Target="../embeddings/oleObject61.bin"/><Relationship Id="rId14" Type="http://schemas.openxmlformats.org/officeDocument/2006/relationships/image" Target="../media/image62.wmf"/></Relationships>
</file>

<file path=ppt/slides/_rels/slide14.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72.bin"/><Relationship Id="rId18" Type="http://schemas.openxmlformats.org/officeDocument/2006/relationships/oleObject" Target="../embeddings/oleObject75.bin"/><Relationship Id="rId3" Type="http://schemas.openxmlformats.org/officeDocument/2006/relationships/oleObject" Target="../embeddings/oleObject67.bin"/><Relationship Id="rId7" Type="http://schemas.openxmlformats.org/officeDocument/2006/relationships/oleObject" Target="../embeddings/oleObject69.bin"/><Relationship Id="rId12" Type="http://schemas.openxmlformats.org/officeDocument/2006/relationships/image" Target="../media/image70.wmf"/><Relationship Id="rId17" Type="http://schemas.openxmlformats.org/officeDocument/2006/relationships/oleObject" Target="../embeddings/oleObject74.bin"/><Relationship Id="rId2" Type="http://schemas.openxmlformats.org/officeDocument/2006/relationships/slideLayout" Target="../slideLayouts/slideLayout2.xml"/><Relationship Id="rId16" Type="http://schemas.openxmlformats.org/officeDocument/2006/relationships/image" Target="../media/image72.wmf"/><Relationship Id="rId1" Type="http://schemas.openxmlformats.org/officeDocument/2006/relationships/vmlDrawing" Target="../drawings/vmlDrawing11.vml"/><Relationship Id="rId6" Type="http://schemas.openxmlformats.org/officeDocument/2006/relationships/image" Target="../media/image67.wmf"/><Relationship Id="rId11" Type="http://schemas.openxmlformats.org/officeDocument/2006/relationships/oleObject" Target="../embeddings/oleObject71.bin"/><Relationship Id="rId5" Type="http://schemas.openxmlformats.org/officeDocument/2006/relationships/oleObject" Target="../embeddings/oleObject68.bin"/><Relationship Id="rId15" Type="http://schemas.openxmlformats.org/officeDocument/2006/relationships/oleObject" Target="../embeddings/oleObject73.bin"/><Relationship Id="rId10" Type="http://schemas.openxmlformats.org/officeDocument/2006/relationships/image" Target="../media/image69.wmf"/><Relationship Id="rId19" Type="http://schemas.openxmlformats.org/officeDocument/2006/relationships/image" Target="../media/image73.wmf"/><Relationship Id="rId4" Type="http://schemas.openxmlformats.org/officeDocument/2006/relationships/image" Target="../media/image66.wmf"/><Relationship Id="rId9" Type="http://schemas.openxmlformats.org/officeDocument/2006/relationships/oleObject" Target="../embeddings/oleObject70.bin"/><Relationship Id="rId14" Type="http://schemas.openxmlformats.org/officeDocument/2006/relationships/image" Target="../media/image71.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oleObject" Target="../embeddings/oleObject76.bin"/><Relationship Id="rId7" Type="http://schemas.openxmlformats.org/officeDocument/2006/relationships/image" Target="../media/image76.png"/><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75.wmf"/><Relationship Id="rId5" Type="http://schemas.openxmlformats.org/officeDocument/2006/relationships/oleObject" Target="../embeddings/oleObject77.bin"/><Relationship Id="rId4" Type="http://schemas.openxmlformats.org/officeDocument/2006/relationships/image" Target="../media/image74.wmf"/><Relationship Id="rId9" Type="http://schemas.openxmlformats.org/officeDocument/2006/relationships/image" Target="../media/image45.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79.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77.wmf"/></Relationships>
</file>

<file path=ppt/slides/_rels/slide17.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5.bin"/><Relationship Id="rId18" Type="http://schemas.openxmlformats.org/officeDocument/2006/relationships/image" Target="../media/image85.wmf"/><Relationship Id="rId26" Type="http://schemas.openxmlformats.org/officeDocument/2006/relationships/oleObject" Target="../embeddings/oleObject92.bin"/><Relationship Id="rId3" Type="http://schemas.openxmlformats.org/officeDocument/2006/relationships/oleObject" Target="../embeddings/oleObject80.bin"/><Relationship Id="rId21" Type="http://schemas.openxmlformats.org/officeDocument/2006/relationships/oleObject" Target="../embeddings/oleObject89.bin"/><Relationship Id="rId34" Type="http://schemas.openxmlformats.org/officeDocument/2006/relationships/oleObject" Target="../embeddings/oleObject97.bin"/><Relationship Id="rId7" Type="http://schemas.openxmlformats.org/officeDocument/2006/relationships/oleObject" Target="../embeddings/oleObject82.bin"/><Relationship Id="rId12" Type="http://schemas.openxmlformats.org/officeDocument/2006/relationships/image" Target="../media/image82.wmf"/><Relationship Id="rId17" Type="http://schemas.openxmlformats.org/officeDocument/2006/relationships/oleObject" Target="../embeddings/oleObject87.bin"/><Relationship Id="rId25" Type="http://schemas.openxmlformats.org/officeDocument/2006/relationships/image" Target="../media/image87.wmf"/><Relationship Id="rId33" Type="http://schemas.openxmlformats.org/officeDocument/2006/relationships/image" Target="../media/image90.wmf"/><Relationship Id="rId2" Type="http://schemas.openxmlformats.org/officeDocument/2006/relationships/slideLayout" Target="../slideLayouts/slideLayout2.xml"/><Relationship Id="rId16" Type="http://schemas.openxmlformats.org/officeDocument/2006/relationships/image" Target="../media/image84.wmf"/><Relationship Id="rId20" Type="http://schemas.openxmlformats.org/officeDocument/2006/relationships/image" Target="../media/image86.wmf"/><Relationship Id="rId29" Type="http://schemas.openxmlformats.org/officeDocument/2006/relationships/image" Target="../media/image89.wmf"/><Relationship Id="rId1" Type="http://schemas.openxmlformats.org/officeDocument/2006/relationships/vmlDrawing" Target="../drawings/vmlDrawing14.vml"/><Relationship Id="rId6" Type="http://schemas.openxmlformats.org/officeDocument/2006/relationships/image" Target="../media/image79.wmf"/><Relationship Id="rId11" Type="http://schemas.openxmlformats.org/officeDocument/2006/relationships/oleObject" Target="../embeddings/oleObject84.bin"/><Relationship Id="rId24" Type="http://schemas.openxmlformats.org/officeDocument/2006/relationships/oleObject" Target="../embeddings/oleObject91.bin"/><Relationship Id="rId32" Type="http://schemas.openxmlformats.org/officeDocument/2006/relationships/oleObject" Target="../embeddings/oleObject96.bin"/><Relationship Id="rId37" Type="http://schemas.openxmlformats.org/officeDocument/2006/relationships/image" Target="../media/image45.wmf"/><Relationship Id="rId5" Type="http://schemas.openxmlformats.org/officeDocument/2006/relationships/oleObject" Target="../embeddings/oleObject81.bin"/><Relationship Id="rId15" Type="http://schemas.openxmlformats.org/officeDocument/2006/relationships/oleObject" Target="../embeddings/oleObject86.bin"/><Relationship Id="rId23" Type="http://schemas.openxmlformats.org/officeDocument/2006/relationships/oleObject" Target="../embeddings/oleObject90.bin"/><Relationship Id="rId28" Type="http://schemas.openxmlformats.org/officeDocument/2006/relationships/oleObject" Target="../embeddings/oleObject93.bin"/><Relationship Id="rId36" Type="http://schemas.openxmlformats.org/officeDocument/2006/relationships/oleObject" Target="../embeddings/oleObject98.bin"/><Relationship Id="rId10" Type="http://schemas.openxmlformats.org/officeDocument/2006/relationships/image" Target="../media/image81.wmf"/><Relationship Id="rId19" Type="http://schemas.openxmlformats.org/officeDocument/2006/relationships/oleObject" Target="../embeddings/oleObject88.bin"/><Relationship Id="rId31" Type="http://schemas.openxmlformats.org/officeDocument/2006/relationships/oleObject" Target="../embeddings/oleObject95.bin"/><Relationship Id="rId4" Type="http://schemas.openxmlformats.org/officeDocument/2006/relationships/image" Target="../media/image78.wmf"/><Relationship Id="rId9" Type="http://schemas.openxmlformats.org/officeDocument/2006/relationships/oleObject" Target="../embeddings/oleObject83.bin"/><Relationship Id="rId14" Type="http://schemas.openxmlformats.org/officeDocument/2006/relationships/image" Target="../media/image83.wmf"/><Relationship Id="rId22" Type="http://schemas.openxmlformats.org/officeDocument/2006/relationships/image" Target="../media/image72.wmf"/><Relationship Id="rId27" Type="http://schemas.openxmlformats.org/officeDocument/2006/relationships/image" Target="../media/image88.wmf"/><Relationship Id="rId30" Type="http://schemas.openxmlformats.org/officeDocument/2006/relationships/oleObject" Target="../embeddings/oleObject94.bin"/><Relationship Id="rId35" Type="http://schemas.openxmlformats.org/officeDocument/2006/relationships/image" Target="../media/image91.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99.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92.wmf"/></Relationships>
</file>

<file path=ppt/slides/_rels/slide19.xml.rels><?xml version="1.0" encoding="UTF-8" standalone="yes"?>
<Relationships xmlns="http://schemas.openxmlformats.org/package/2006/relationships"><Relationship Id="rId8" Type="http://schemas.openxmlformats.org/officeDocument/2006/relationships/image" Target="../media/image95.wmf"/><Relationship Id="rId3" Type="http://schemas.openxmlformats.org/officeDocument/2006/relationships/oleObject" Target="../embeddings/oleObject100.bin"/><Relationship Id="rId7" Type="http://schemas.openxmlformats.org/officeDocument/2006/relationships/oleObject" Target="../embeddings/oleObject102.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94.wmf"/><Relationship Id="rId5" Type="http://schemas.openxmlformats.org/officeDocument/2006/relationships/oleObject" Target="../embeddings/oleObject101.bin"/><Relationship Id="rId10" Type="http://schemas.openxmlformats.org/officeDocument/2006/relationships/image" Target="../media/image96.wmf"/><Relationship Id="rId4" Type="http://schemas.openxmlformats.org/officeDocument/2006/relationships/image" Target="../media/image93.wmf"/><Relationship Id="rId9" Type="http://schemas.openxmlformats.org/officeDocument/2006/relationships/oleObject" Target="../embeddings/oleObject103.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99.wmf"/><Relationship Id="rId3" Type="http://schemas.openxmlformats.org/officeDocument/2006/relationships/oleObject" Target="../embeddings/oleObject104.bin"/><Relationship Id="rId7" Type="http://schemas.openxmlformats.org/officeDocument/2006/relationships/oleObject" Target="../embeddings/oleObject106.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98.wmf"/><Relationship Id="rId5" Type="http://schemas.openxmlformats.org/officeDocument/2006/relationships/oleObject" Target="../embeddings/oleObject105.bin"/><Relationship Id="rId10" Type="http://schemas.openxmlformats.org/officeDocument/2006/relationships/image" Target="../media/image100.wmf"/><Relationship Id="rId4" Type="http://schemas.openxmlformats.org/officeDocument/2006/relationships/image" Target="../media/image97.wmf"/><Relationship Id="rId9" Type="http://schemas.openxmlformats.org/officeDocument/2006/relationships/oleObject" Target="../embeddings/oleObject107.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08.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02.wmf"/><Relationship Id="rId5" Type="http://schemas.openxmlformats.org/officeDocument/2006/relationships/oleObject" Target="../embeddings/oleObject109.bin"/><Relationship Id="rId4" Type="http://schemas.openxmlformats.org/officeDocument/2006/relationships/image" Target="../media/image101.wmf"/></Relationships>
</file>

<file path=ppt/slides/_rels/slide22.xml.rels><?xml version="1.0" encoding="UTF-8" standalone="yes"?>
<Relationships xmlns="http://schemas.openxmlformats.org/package/2006/relationships"><Relationship Id="rId8" Type="http://schemas.openxmlformats.org/officeDocument/2006/relationships/image" Target="../media/image105.wmf"/><Relationship Id="rId13" Type="http://schemas.openxmlformats.org/officeDocument/2006/relationships/oleObject" Target="../embeddings/oleObject115.bin"/><Relationship Id="rId3" Type="http://schemas.openxmlformats.org/officeDocument/2006/relationships/oleObject" Target="../embeddings/oleObject110.bin"/><Relationship Id="rId7" Type="http://schemas.openxmlformats.org/officeDocument/2006/relationships/oleObject" Target="../embeddings/oleObject112.bin"/><Relationship Id="rId12" Type="http://schemas.openxmlformats.org/officeDocument/2006/relationships/image" Target="../media/image107.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104.wmf"/><Relationship Id="rId11" Type="http://schemas.openxmlformats.org/officeDocument/2006/relationships/oleObject" Target="../embeddings/oleObject114.bin"/><Relationship Id="rId5" Type="http://schemas.openxmlformats.org/officeDocument/2006/relationships/oleObject" Target="../embeddings/oleObject111.bin"/><Relationship Id="rId10" Type="http://schemas.openxmlformats.org/officeDocument/2006/relationships/image" Target="../media/image106.wmf"/><Relationship Id="rId4" Type="http://schemas.openxmlformats.org/officeDocument/2006/relationships/image" Target="../media/image103.wmf"/><Relationship Id="rId9" Type="http://schemas.openxmlformats.org/officeDocument/2006/relationships/oleObject" Target="../embeddings/oleObject113.bin"/><Relationship Id="rId14" Type="http://schemas.openxmlformats.org/officeDocument/2006/relationships/image" Target="../media/image108.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11.wmf"/><Relationship Id="rId3" Type="http://schemas.openxmlformats.org/officeDocument/2006/relationships/oleObject" Target="../embeddings/oleObject116.bin"/><Relationship Id="rId7" Type="http://schemas.openxmlformats.org/officeDocument/2006/relationships/oleObject" Target="../embeddings/oleObject118.bin"/><Relationship Id="rId12" Type="http://schemas.openxmlformats.org/officeDocument/2006/relationships/image" Target="../media/image113.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110.wmf"/><Relationship Id="rId11" Type="http://schemas.openxmlformats.org/officeDocument/2006/relationships/oleObject" Target="../embeddings/oleObject120.bin"/><Relationship Id="rId5" Type="http://schemas.openxmlformats.org/officeDocument/2006/relationships/oleObject" Target="../embeddings/oleObject117.bin"/><Relationship Id="rId10" Type="http://schemas.openxmlformats.org/officeDocument/2006/relationships/image" Target="../media/image112.wmf"/><Relationship Id="rId4" Type="http://schemas.openxmlformats.org/officeDocument/2006/relationships/image" Target="../media/image109.wmf"/><Relationship Id="rId9" Type="http://schemas.openxmlformats.org/officeDocument/2006/relationships/oleObject" Target="../embeddings/oleObject119.bin"/></Relationships>
</file>

<file path=ppt/slides/_rels/slide25.xml.rels><?xml version="1.0" encoding="UTF-8" standalone="yes"?>
<Relationships xmlns="http://schemas.openxmlformats.org/package/2006/relationships"><Relationship Id="rId8" Type="http://schemas.openxmlformats.org/officeDocument/2006/relationships/image" Target="../media/image116.wmf"/><Relationship Id="rId13" Type="http://schemas.openxmlformats.org/officeDocument/2006/relationships/oleObject" Target="../embeddings/oleObject126.bin"/><Relationship Id="rId18" Type="http://schemas.openxmlformats.org/officeDocument/2006/relationships/image" Target="../media/image121.wmf"/><Relationship Id="rId26" Type="http://schemas.openxmlformats.org/officeDocument/2006/relationships/image" Target="../media/image125.wmf"/><Relationship Id="rId3" Type="http://schemas.openxmlformats.org/officeDocument/2006/relationships/oleObject" Target="../embeddings/oleObject121.bin"/><Relationship Id="rId21" Type="http://schemas.openxmlformats.org/officeDocument/2006/relationships/oleObject" Target="../embeddings/oleObject130.bin"/><Relationship Id="rId7" Type="http://schemas.openxmlformats.org/officeDocument/2006/relationships/oleObject" Target="../embeddings/oleObject123.bin"/><Relationship Id="rId12" Type="http://schemas.openxmlformats.org/officeDocument/2006/relationships/image" Target="../media/image118.wmf"/><Relationship Id="rId17" Type="http://schemas.openxmlformats.org/officeDocument/2006/relationships/oleObject" Target="../embeddings/oleObject128.bin"/><Relationship Id="rId25" Type="http://schemas.openxmlformats.org/officeDocument/2006/relationships/oleObject" Target="../embeddings/oleObject132.bin"/><Relationship Id="rId2" Type="http://schemas.openxmlformats.org/officeDocument/2006/relationships/slideLayout" Target="../slideLayouts/slideLayout2.xml"/><Relationship Id="rId16" Type="http://schemas.openxmlformats.org/officeDocument/2006/relationships/image" Target="../media/image120.wmf"/><Relationship Id="rId20" Type="http://schemas.openxmlformats.org/officeDocument/2006/relationships/image" Target="../media/image122.wmf"/><Relationship Id="rId1" Type="http://schemas.openxmlformats.org/officeDocument/2006/relationships/vmlDrawing" Target="../drawings/vmlDrawing21.vml"/><Relationship Id="rId6" Type="http://schemas.openxmlformats.org/officeDocument/2006/relationships/image" Target="../media/image115.wmf"/><Relationship Id="rId11" Type="http://schemas.openxmlformats.org/officeDocument/2006/relationships/oleObject" Target="../embeddings/oleObject125.bin"/><Relationship Id="rId24" Type="http://schemas.openxmlformats.org/officeDocument/2006/relationships/image" Target="../media/image124.wmf"/><Relationship Id="rId5" Type="http://schemas.openxmlformats.org/officeDocument/2006/relationships/oleObject" Target="../embeddings/oleObject122.bin"/><Relationship Id="rId15" Type="http://schemas.openxmlformats.org/officeDocument/2006/relationships/oleObject" Target="../embeddings/oleObject127.bin"/><Relationship Id="rId23" Type="http://schemas.openxmlformats.org/officeDocument/2006/relationships/oleObject" Target="../embeddings/oleObject131.bin"/><Relationship Id="rId10" Type="http://schemas.openxmlformats.org/officeDocument/2006/relationships/image" Target="../media/image117.wmf"/><Relationship Id="rId19" Type="http://schemas.openxmlformats.org/officeDocument/2006/relationships/oleObject" Target="../embeddings/oleObject129.bin"/><Relationship Id="rId4" Type="http://schemas.openxmlformats.org/officeDocument/2006/relationships/image" Target="../media/image114.wmf"/><Relationship Id="rId9" Type="http://schemas.openxmlformats.org/officeDocument/2006/relationships/oleObject" Target="../embeddings/oleObject124.bin"/><Relationship Id="rId14" Type="http://schemas.openxmlformats.org/officeDocument/2006/relationships/image" Target="../media/image119.wmf"/><Relationship Id="rId22" Type="http://schemas.openxmlformats.org/officeDocument/2006/relationships/image" Target="../media/image123.wmf"/></Relationships>
</file>

<file path=ppt/slides/_rels/slide26.xml.rels><?xml version="1.0" encoding="UTF-8" standalone="yes"?>
<Relationships xmlns="http://schemas.openxmlformats.org/package/2006/relationships"><Relationship Id="rId8" Type="http://schemas.openxmlformats.org/officeDocument/2006/relationships/image" Target="../media/image128.wmf"/><Relationship Id="rId3" Type="http://schemas.openxmlformats.org/officeDocument/2006/relationships/oleObject" Target="../embeddings/oleObject133.bin"/><Relationship Id="rId7" Type="http://schemas.openxmlformats.org/officeDocument/2006/relationships/oleObject" Target="../embeddings/oleObject135.bin"/><Relationship Id="rId12" Type="http://schemas.openxmlformats.org/officeDocument/2006/relationships/image" Target="../media/image130.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127.wmf"/><Relationship Id="rId11" Type="http://schemas.openxmlformats.org/officeDocument/2006/relationships/oleObject" Target="../embeddings/oleObject137.bin"/><Relationship Id="rId5" Type="http://schemas.openxmlformats.org/officeDocument/2006/relationships/oleObject" Target="../embeddings/oleObject134.bin"/><Relationship Id="rId10" Type="http://schemas.openxmlformats.org/officeDocument/2006/relationships/image" Target="../media/image129.wmf"/><Relationship Id="rId4" Type="http://schemas.openxmlformats.org/officeDocument/2006/relationships/image" Target="../media/image126.wmf"/><Relationship Id="rId9" Type="http://schemas.openxmlformats.org/officeDocument/2006/relationships/oleObject" Target="../embeddings/oleObject136.bin"/></Relationships>
</file>

<file path=ppt/slides/_rels/slide27.xml.rels><?xml version="1.0" encoding="UTF-8" standalone="yes"?>
<Relationships xmlns="http://schemas.openxmlformats.org/package/2006/relationships"><Relationship Id="rId8" Type="http://schemas.openxmlformats.org/officeDocument/2006/relationships/image" Target="../media/image133.wmf"/><Relationship Id="rId13" Type="http://schemas.openxmlformats.org/officeDocument/2006/relationships/oleObject" Target="../embeddings/oleObject143.bin"/><Relationship Id="rId3" Type="http://schemas.openxmlformats.org/officeDocument/2006/relationships/oleObject" Target="../embeddings/oleObject138.bin"/><Relationship Id="rId7" Type="http://schemas.openxmlformats.org/officeDocument/2006/relationships/oleObject" Target="../embeddings/oleObject140.bin"/><Relationship Id="rId12" Type="http://schemas.openxmlformats.org/officeDocument/2006/relationships/image" Target="../media/image135.wmf"/><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132.wmf"/><Relationship Id="rId11" Type="http://schemas.openxmlformats.org/officeDocument/2006/relationships/oleObject" Target="../embeddings/oleObject142.bin"/><Relationship Id="rId5" Type="http://schemas.openxmlformats.org/officeDocument/2006/relationships/oleObject" Target="../embeddings/oleObject139.bin"/><Relationship Id="rId10" Type="http://schemas.openxmlformats.org/officeDocument/2006/relationships/image" Target="../media/image134.wmf"/><Relationship Id="rId4" Type="http://schemas.openxmlformats.org/officeDocument/2006/relationships/image" Target="../media/image131.wmf"/><Relationship Id="rId9" Type="http://schemas.openxmlformats.org/officeDocument/2006/relationships/oleObject" Target="../embeddings/oleObject141.bin"/><Relationship Id="rId14" Type="http://schemas.openxmlformats.org/officeDocument/2006/relationships/image" Target="../media/image136.wmf"/></Relationships>
</file>

<file path=ppt/slides/_rels/slide28.xml.rels><?xml version="1.0" encoding="UTF-8" standalone="yes"?>
<Relationships xmlns="http://schemas.openxmlformats.org/package/2006/relationships"><Relationship Id="rId8" Type="http://schemas.openxmlformats.org/officeDocument/2006/relationships/image" Target="../media/image139.wmf"/><Relationship Id="rId13" Type="http://schemas.openxmlformats.org/officeDocument/2006/relationships/oleObject" Target="../embeddings/oleObject149.bin"/><Relationship Id="rId18" Type="http://schemas.openxmlformats.org/officeDocument/2006/relationships/image" Target="../media/image144.wmf"/><Relationship Id="rId3" Type="http://schemas.openxmlformats.org/officeDocument/2006/relationships/oleObject" Target="../embeddings/oleObject144.bin"/><Relationship Id="rId7" Type="http://schemas.openxmlformats.org/officeDocument/2006/relationships/oleObject" Target="../embeddings/oleObject146.bin"/><Relationship Id="rId12" Type="http://schemas.openxmlformats.org/officeDocument/2006/relationships/image" Target="../media/image141.wmf"/><Relationship Id="rId17" Type="http://schemas.openxmlformats.org/officeDocument/2006/relationships/oleObject" Target="../embeddings/oleObject151.bin"/><Relationship Id="rId2" Type="http://schemas.openxmlformats.org/officeDocument/2006/relationships/slideLayout" Target="../slideLayouts/slideLayout2.xml"/><Relationship Id="rId16" Type="http://schemas.openxmlformats.org/officeDocument/2006/relationships/image" Target="../media/image143.wmf"/><Relationship Id="rId20" Type="http://schemas.openxmlformats.org/officeDocument/2006/relationships/image" Target="../media/image145.wmf"/><Relationship Id="rId1" Type="http://schemas.openxmlformats.org/officeDocument/2006/relationships/vmlDrawing" Target="../drawings/vmlDrawing24.vml"/><Relationship Id="rId6" Type="http://schemas.openxmlformats.org/officeDocument/2006/relationships/image" Target="../media/image138.wmf"/><Relationship Id="rId11" Type="http://schemas.openxmlformats.org/officeDocument/2006/relationships/oleObject" Target="../embeddings/oleObject148.bin"/><Relationship Id="rId5" Type="http://schemas.openxmlformats.org/officeDocument/2006/relationships/oleObject" Target="../embeddings/oleObject145.bin"/><Relationship Id="rId15" Type="http://schemas.openxmlformats.org/officeDocument/2006/relationships/oleObject" Target="../embeddings/oleObject150.bin"/><Relationship Id="rId10" Type="http://schemas.openxmlformats.org/officeDocument/2006/relationships/image" Target="../media/image140.wmf"/><Relationship Id="rId19" Type="http://schemas.openxmlformats.org/officeDocument/2006/relationships/oleObject" Target="../embeddings/oleObject152.bin"/><Relationship Id="rId4" Type="http://schemas.openxmlformats.org/officeDocument/2006/relationships/image" Target="../media/image137.wmf"/><Relationship Id="rId9" Type="http://schemas.openxmlformats.org/officeDocument/2006/relationships/oleObject" Target="../embeddings/oleObject147.bin"/><Relationship Id="rId14" Type="http://schemas.openxmlformats.org/officeDocument/2006/relationships/image" Target="../media/image142.wmf"/></Relationships>
</file>

<file path=ppt/slides/_rels/slide29.xml.rels><?xml version="1.0" encoding="UTF-8" standalone="yes"?>
<Relationships xmlns="http://schemas.openxmlformats.org/package/2006/relationships"><Relationship Id="rId8" Type="http://schemas.openxmlformats.org/officeDocument/2006/relationships/image" Target="../media/image148.wmf"/><Relationship Id="rId13" Type="http://schemas.openxmlformats.org/officeDocument/2006/relationships/oleObject" Target="../embeddings/oleObject158.bin"/><Relationship Id="rId3" Type="http://schemas.openxmlformats.org/officeDocument/2006/relationships/oleObject" Target="../embeddings/oleObject153.bin"/><Relationship Id="rId7" Type="http://schemas.openxmlformats.org/officeDocument/2006/relationships/oleObject" Target="../embeddings/oleObject155.bin"/><Relationship Id="rId12" Type="http://schemas.openxmlformats.org/officeDocument/2006/relationships/image" Target="../media/image150.wmf"/><Relationship Id="rId2" Type="http://schemas.openxmlformats.org/officeDocument/2006/relationships/slideLayout" Target="../slideLayouts/slideLayout2.xml"/><Relationship Id="rId16" Type="http://schemas.openxmlformats.org/officeDocument/2006/relationships/image" Target="../media/image152.wmf"/><Relationship Id="rId1" Type="http://schemas.openxmlformats.org/officeDocument/2006/relationships/vmlDrawing" Target="../drawings/vmlDrawing25.vml"/><Relationship Id="rId6" Type="http://schemas.openxmlformats.org/officeDocument/2006/relationships/image" Target="../media/image147.wmf"/><Relationship Id="rId11" Type="http://schemas.openxmlformats.org/officeDocument/2006/relationships/oleObject" Target="../embeddings/oleObject157.bin"/><Relationship Id="rId5" Type="http://schemas.openxmlformats.org/officeDocument/2006/relationships/oleObject" Target="../embeddings/oleObject154.bin"/><Relationship Id="rId15" Type="http://schemas.openxmlformats.org/officeDocument/2006/relationships/oleObject" Target="../embeddings/oleObject159.bin"/><Relationship Id="rId10" Type="http://schemas.openxmlformats.org/officeDocument/2006/relationships/image" Target="../media/image149.wmf"/><Relationship Id="rId4" Type="http://schemas.openxmlformats.org/officeDocument/2006/relationships/image" Target="../media/image146.wmf"/><Relationship Id="rId9" Type="http://schemas.openxmlformats.org/officeDocument/2006/relationships/oleObject" Target="../embeddings/oleObject156.bin"/><Relationship Id="rId14" Type="http://schemas.openxmlformats.org/officeDocument/2006/relationships/image" Target="../media/image151.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60.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154.wmf"/><Relationship Id="rId5" Type="http://schemas.openxmlformats.org/officeDocument/2006/relationships/oleObject" Target="../embeddings/oleObject161.bin"/><Relationship Id="rId4" Type="http://schemas.openxmlformats.org/officeDocument/2006/relationships/image" Target="../media/image153.wmf"/></Relationships>
</file>

<file path=ppt/slides/_rels/slide31.xml.rels><?xml version="1.0" encoding="UTF-8" standalone="yes"?>
<Relationships xmlns="http://schemas.openxmlformats.org/package/2006/relationships"><Relationship Id="rId8" Type="http://schemas.openxmlformats.org/officeDocument/2006/relationships/image" Target="../media/image157.wmf"/><Relationship Id="rId13" Type="http://schemas.openxmlformats.org/officeDocument/2006/relationships/oleObject" Target="../embeddings/oleObject167.bin"/><Relationship Id="rId3" Type="http://schemas.openxmlformats.org/officeDocument/2006/relationships/oleObject" Target="../embeddings/oleObject162.bin"/><Relationship Id="rId7" Type="http://schemas.openxmlformats.org/officeDocument/2006/relationships/oleObject" Target="../embeddings/oleObject164.bin"/><Relationship Id="rId12" Type="http://schemas.openxmlformats.org/officeDocument/2006/relationships/image" Target="../media/image159.wmf"/><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156.wmf"/><Relationship Id="rId11" Type="http://schemas.openxmlformats.org/officeDocument/2006/relationships/oleObject" Target="../embeddings/oleObject166.bin"/><Relationship Id="rId5" Type="http://schemas.openxmlformats.org/officeDocument/2006/relationships/oleObject" Target="../embeddings/oleObject163.bin"/><Relationship Id="rId10" Type="http://schemas.openxmlformats.org/officeDocument/2006/relationships/image" Target="../media/image158.wmf"/><Relationship Id="rId4" Type="http://schemas.openxmlformats.org/officeDocument/2006/relationships/image" Target="../media/image155.wmf"/><Relationship Id="rId9" Type="http://schemas.openxmlformats.org/officeDocument/2006/relationships/oleObject" Target="../embeddings/oleObject165.bin"/><Relationship Id="rId14" Type="http://schemas.openxmlformats.org/officeDocument/2006/relationships/image" Target="../media/image160.wmf"/></Relationships>
</file>

<file path=ppt/slides/_rels/slide32.xml.rels><?xml version="1.0" encoding="UTF-8" standalone="yes"?>
<Relationships xmlns="http://schemas.openxmlformats.org/package/2006/relationships"><Relationship Id="rId8" Type="http://schemas.openxmlformats.org/officeDocument/2006/relationships/image" Target="../media/image163.wmf"/><Relationship Id="rId13" Type="http://schemas.openxmlformats.org/officeDocument/2006/relationships/oleObject" Target="../embeddings/oleObject173.bin"/><Relationship Id="rId3" Type="http://schemas.openxmlformats.org/officeDocument/2006/relationships/oleObject" Target="../embeddings/oleObject168.bin"/><Relationship Id="rId7" Type="http://schemas.openxmlformats.org/officeDocument/2006/relationships/oleObject" Target="../embeddings/oleObject170.bin"/><Relationship Id="rId12" Type="http://schemas.openxmlformats.org/officeDocument/2006/relationships/image" Target="../media/image165.wmf"/><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162.wmf"/><Relationship Id="rId11" Type="http://schemas.openxmlformats.org/officeDocument/2006/relationships/oleObject" Target="../embeddings/oleObject172.bin"/><Relationship Id="rId5" Type="http://schemas.openxmlformats.org/officeDocument/2006/relationships/oleObject" Target="../embeddings/oleObject169.bin"/><Relationship Id="rId10" Type="http://schemas.openxmlformats.org/officeDocument/2006/relationships/image" Target="../media/image164.wmf"/><Relationship Id="rId4" Type="http://schemas.openxmlformats.org/officeDocument/2006/relationships/image" Target="../media/image161.wmf"/><Relationship Id="rId9" Type="http://schemas.openxmlformats.org/officeDocument/2006/relationships/oleObject" Target="../embeddings/oleObject171.bin"/><Relationship Id="rId14" Type="http://schemas.openxmlformats.org/officeDocument/2006/relationships/image" Target="../media/image166.wmf"/></Relationships>
</file>

<file path=ppt/slides/_rels/slide33.xml.rels><?xml version="1.0" encoding="UTF-8" standalone="yes"?>
<Relationships xmlns="http://schemas.openxmlformats.org/package/2006/relationships"><Relationship Id="rId8" Type="http://schemas.openxmlformats.org/officeDocument/2006/relationships/image" Target="../media/image169.wmf"/><Relationship Id="rId3" Type="http://schemas.openxmlformats.org/officeDocument/2006/relationships/oleObject" Target="../embeddings/oleObject174.bin"/><Relationship Id="rId7" Type="http://schemas.openxmlformats.org/officeDocument/2006/relationships/oleObject" Target="../embeddings/oleObject176.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168.wmf"/><Relationship Id="rId5" Type="http://schemas.openxmlformats.org/officeDocument/2006/relationships/oleObject" Target="../embeddings/oleObject175.bin"/><Relationship Id="rId10" Type="http://schemas.openxmlformats.org/officeDocument/2006/relationships/image" Target="../media/image170.wmf"/><Relationship Id="rId4" Type="http://schemas.openxmlformats.org/officeDocument/2006/relationships/image" Target="../media/image167.wmf"/><Relationship Id="rId9" Type="http://schemas.openxmlformats.org/officeDocument/2006/relationships/oleObject" Target="../embeddings/oleObject177.bin"/></Relationships>
</file>

<file path=ppt/slides/_rels/slide34.xml.rels><?xml version="1.0" encoding="UTF-8" standalone="yes"?>
<Relationships xmlns="http://schemas.openxmlformats.org/package/2006/relationships"><Relationship Id="rId8" Type="http://schemas.openxmlformats.org/officeDocument/2006/relationships/image" Target="../media/image173.wmf"/><Relationship Id="rId3" Type="http://schemas.openxmlformats.org/officeDocument/2006/relationships/oleObject" Target="../embeddings/oleObject178.bin"/><Relationship Id="rId7" Type="http://schemas.openxmlformats.org/officeDocument/2006/relationships/oleObject" Target="../embeddings/oleObject180.bin"/><Relationship Id="rId12" Type="http://schemas.openxmlformats.org/officeDocument/2006/relationships/image" Target="../media/image175.wmf"/><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172.wmf"/><Relationship Id="rId11" Type="http://schemas.openxmlformats.org/officeDocument/2006/relationships/oleObject" Target="../embeddings/oleObject182.bin"/><Relationship Id="rId5" Type="http://schemas.openxmlformats.org/officeDocument/2006/relationships/oleObject" Target="../embeddings/oleObject179.bin"/><Relationship Id="rId10" Type="http://schemas.openxmlformats.org/officeDocument/2006/relationships/image" Target="../media/image174.wmf"/><Relationship Id="rId4" Type="http://schemas.openxmlformats.org/officeDocument/2006/relationships/image" Target="../media/image171.wmf"/><Relationship Id="rId9" Type="http://schemas.openxmlformats.org/officeDocument/2006/relationships/oleObject" Target="../embeddings/oleObject181.bin"/></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83.bin"/><Relationship Id="rId2" Type="http://schemas.openxmlformats.org/officeDocument/2006/relationships/slideLayout" Target="../slideLayouts/slideLayout2.xml"/><Relationship Id="rId1" Type="http://schemas.openxmlformats.org/officeDocument/2006/relationships/vmlDrawing" Target="../drawings/vmlDrawing31.vml"/><Relationship Id="rId6" Type="http://schemas.openxmlformats.org/officeDocument/2006/relationships/image" Target="../media/image177.wmf"/><Relationship Id="rId5" Type="http://schemas.openxmlformats.org/officeDocument/2006/relationships/oleObject" Target="../embeddings/oleObject184.bin"/><Relationship Id="rId4" Type="http://schemas.openxmlformats.org/officeDocument/2006/relationships/image" Target="../media/image176.wmf"/></Relationships>
</file>

<file path=ppt/slides/_rels/slide36.xml.rels><?xml version="1.0" encoding="UTF-8" standalone="yes"?>
<Relationships xmlns="http://schemas.openxmlformats.org/package/2006/relationships"><Relationship Id="rId8" Type="http://schemas.openxmlformats.org/officeDocument/2006/relationships/image" Target="../media/image180.wmf"/><Relationship Id="rId3" Type="http://schemas.openxmlformats.org/officeDocument/2006/relationships/oleObject" Target="../embeddings/oleObject185.bin"/><Relationship Id="rId7" Type="http://schemas.openxmlformats.org/officeDocument/2006/relationships/oleObject" Target="../embeddings/oleObject187.bin"/><Relationship Id="rId12" Type="http://schemas.openxmlformats.org/officeDocument/2006/relationships/image" Target="../media/image182.wmf"/><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image" Target="../media/image179.wmf"/><Relationship Id="rId11" Type="http://schemas.openxmlformats.org/officeDocument/2006/relationships/oleObject" Target="../embeddings/oleObject189.bin"/><Relationship Id="rId5" Type="http://schemas.openxmlformats.org/officeDocument/2006/relationships/oleObject" Target="../embeddings/oleObject186.bin"/><Relationship Id="rId10" Type="http://schemas.openxmlformats.org/officeDocument/2006/relationships/image" Target="../media/image181.wmf"/><Relationship Id="rId4" Type="http://schemas.openxmlformats.org/officeDocument/2006/relationships/image" Target="../media/image178.wmf"/><Relationship Id="rId9" Type="http://schemas.openxmlformats.org/officeDocument/2006/relationships/oleObject" Target="../embeddings/oleObject188.bin"/></Relationships>
</file>

<file path=ppt/slides/_rels/slide37.xml.rels><?xml version="1.0" encoding="UTF-8" standalone="yes"?>
<Relationships xmlns="http://schemas.openxmlformats.org/package/2006/relationships"><Relationship Id="rId8" Type="http://schemas.openxmlformats.org/officeDocument/2006/relationships/image" Target="../media/image184.wmf"/><Relationship Id="rId3" Type="http://schemas.openxmlformats.org/officeDocument/2006/relationships/oleObject" Target="../embeddings/oleObject190.bin"/><Relationship Id="rId7" Type="http://schemas.openxmlformats.org/officeDocument/2006/relationships/oleObject" Target="../embeddings/oleObject192.bin"/><Relationship Id="rId2" Type="http://schemas.openxmlformats.org/officeDocument/2006/relationships/slideLayout" Target="../slideLayouts/slideLayout2.xml"/><Relationship Id="rId1" Type="http://schemas.openxmlformats.org/officeDocument/2006/relationships/vmlDrawing" Target="../drawings/vmlDrawing33.vml"/><Relationship Id="rId6" Type="http://schemas.openxmlformats.org/officeDocument/2006/relationships/image" Target="../media/image183.wmf"/><Relationship Id="rId5" Type="http://schemas.openxmlformats.org/officeDocument/2006/relationships/oleObject" Target="../embeddings/oleObject191.bin"/><Relationship Id="rId10" Type="http://schemas.openxmlformats.org/officeDocument/2006/relationships/image" Target="../media/image185.wmf"/><Relationship Id="rId4" Type="http://schemas.openxmlformats.org/officeDocument/2006/relationships/image" Target="../media/image178.wmf"/><Relationship Id="rId9" Type="http://schemas.openxmlformats.org/officeDocument/2006/relationships/oleObject" Target="../embeddings/oleObject193.bin"/></Relationships>
</file>

<file path=ppt/slides/_rels/slide38.xml.rels><?xml version="1.0" encoding="UTF-8" standalone="yes"?>
<Relationships xmlns="http://schemas.openxmlformats.org/package/2006/relationships"><Relationship Id="rId8" Type="http://schemas.openxmlformats.org/officeDocument/2006/relationships/image" Target="../media/image188.wmf"/><Relationship Id="rId3" Type="http://schemas.openxmlformats.org/officeDocument/2006/relationships/oleObject" Target="../embeddings/oleObject194.bin"/><Relationship Id="rId7" Type="http://schemas.openxmlformats.org/officeDocument/2006/relationships/oleObject" Target="../embeddings/oleObject196.bin"/><Relationship Id="rId2" Type="http://schemas.openxmlformats.org/officeDocument/2006/relationships/slideLayout" Target="../slideLayouts/slideLayout2.xml"/><Relationship Id="rId1" Type="http://schemas.openxmlformats.org/officeDocument/2006/relationships/vmlDrawing" Target="../drawings/vmlDrawing34.vml"/><Relationship Id="rId6" Type="http://schemas.openxmlformats.org/officeDocument/2006/relationships/image" Target="../media/image187.wmf"/><Relationship Id="rId11" Type="http://schemas.openxmlformats.org/officeDocument/2006/relationships/oleObject" Target="../embeddings/oleObject198.bin"/><Relationship Id="rId5" Type="http://schemas.openxmlformats.org/officeDocument/2006/relationships/oleObject" Target="../embeddings/oleObject195.bin"/><Relationship Id="rId10" Type="http://schemas.openxmlformats.org/officeDocument/2006/relationships/image" Target="../media/image189.wmf"/><Relationship Id="rId4" Type="http://schemas.openxmlformats.org/officeDocument/2006/relationships/image" Target="../media/image186.wmf"/><Relationship Id="rId9" Type="http://schemas.openxmlformats.org/officeDocument/2006/relationships/oleObject" Target="../embeddings/oleObject197.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8.wmf"/><Relationship Id="rId18" Type="http://schemas.openxmlformats.org/officeDocument/2006/relationships/oleObject" Target="../embeddings/oleObject11.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oleObject" Target="../embeddings/oleObject8.bin"/><Relationship Id="rId17" Type="http://schemas.openxmlformats.org/officeDocument/2006/relationships/image" Target="../media/image10.wmf"/><Relationship Id="rId2" Type="http://schemas.openxmlformats.org/officeDocument/2006/relationships/slideLayout" Target="../slideLayouts/slideLayout2.xml"/><Relationship Id="rId16" Type="http://schemas.openxmlformats.org/officeDocument/2006/relationships/oleObject" Target="../embeddings/oleObject10.bin"/><Relationship Id="rId20" Type="http://schemas.openxmlformats.org/officeDocument/2006/relationships/oleObject" Target="../embeddings/oleObject12.bin"/><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image" Target="../media/image9.wmf"/><Relationship Id="rId10" Type="http://schemas.openxmlformats.org/officeDocument/2006/relationships/image" Target="../media/image7.wmf"/><Relationship Id="rId19" Type="http://schemas.openxmlformats.org/officeDocument/2006/relationships/image" Target="../media/image11.wmf"/><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oleObject" Target="../embeddings/oleObject9.bin"/></Relationships>
</file>

<file path=ppt/slides/_rels/slide5.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3.wmf"/><Relationship Id="rId11" Type="http://schemas.openxmlformats.org/officeDocument/2006/relationships/oleObject" Target="../embeddings/oleObject17.bin"/><Relationship Id="rId5" Type="http://schemas.openxmlformats.org/officeDocument/2006/relationships/oleObject" Target="../embeddings/oleObject14.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8.wmf"/><Relationship Id="rId11" Type="http://schemas.openxmlformats.org/officeDocument/2006/relationships/oleObject" Target="../embeddings/oleObject22.bin"/><Relationship Id="rId5" Type="http://schemas.openxmlformats.org/officeDocument/2006/relationships/oleObject" Target="../embeddings/oleObject19.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21.bin"/></Relationships>
</file>

<file path=ppt/slides/_rels/slide8.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28.bin"/><Relationship Id="rId18" Type="http://schemas.openxmlformats.org/officeDocument/2006/relationships/image" Target="../media/image29.wmf"/><Relationship Id="rId26" Type="http://schemas.openxmlformats.org/officeDocument/2006/relationships/image" Target="../media/image33.wmf"/><Relationship Id="rId3" Type="http://schemas.openxmlformats.org/officeDocument/2006/relationships/oleObject" Target="../embeddings/oleObject23.bin"/><Relationship Id="rId21" Type="http://schemas.openxmlformats.org/officeDocument/2006/relationships/oleObject" Target="../embeddings/oleObject32.bin"/><Relationship Id="rId7" Type="http://schemas.openxmlformats.org/officeDocument/2006/relationships/oleObject" Target="../embeddings/oleObject25.bin"/><Relationship Id="rId12" Type="http://schemas.openxmlformats.org/officeDocument/2006/relationships/image" Target="../media/image26.wmf"/><Relationship Id="rId17" Type="http://schemas.openxmlformats.org/officeDocument/2006/relationships/oleObject" Target="../embeddings/oleObject30.bin"/><Relationship Id="rId25" Type="http://schemas.openxmlformats.org/officeDocument/2006/relationships/oleObject" Target="../embeddings/oleObject34.bin"/><Relationship Id="rId2" Type="http://schemas.openxmlformats.org/officeDocument/2006/relationships/slideLayout" Target="../slideLayouts/slideLayout2.xml"/><Relationship Id="rId16" Type="http://schemas.openxmlformats.org/officeDocument/2006/relationships/image" Target="../media/image28.wmf"/><Relationship Id="rId20" Type="http://schemas.openxmlformats.org/officeDocument/2006/relationships/image" Target="../media/image30.wmf"/><Relationship Id="rId1" Type="http://schemas.openxmlformats.org/officeDocument/2006/relationships/vmlDrawing" Target="../drawings/vmlDrawing5.vml"/><Relationship Id="rId6" Type="http://schemas.openxmlformats.org/officeDocument/2006/relationships/image" Target="../media/image23.wmf"/><Relationship Id="rId11" Type="http://schemas.openxmlformats.org/officeDocument/2006/relationships/oleObject" Target="../embeddings/oleObject27.bin"/><Relationship Id="rId24" Type="http://schemas.openxmlformats.org/officeDocument/2006/relationships/image" Target="../media/image32.wmf"/><Relationship Id="rId5" Type="http://schemas.openxmlformats.org/officeDocument/2006/relationships/oleObject" Target="../embeddings/oleObject24.bin"/><Relationship Id="rId15" Type="http://schemas.openxmlformats.org/officeDocument/2006/relationships/oleObject" Target="../embeddings/oleObject29.bin"/><Relationship Id="rId23" Type="http://schemas.openxmlformats.org/officeDocument/2006/relationships/oleObject" Target="../embeddings/oleObject33.bin"/><Relationship Id="rId10" Type="http://schemas.openxmlformats.org/officeDocument/2006/relationships/image" Target="../media/image25.wmf"/><Relationship Id="rId19" Type="http://schemas.openxmlformats.org/officeDocument/2006/relationships/oleObject" Target="../embeddings/oleObject31.bin"/><Relationship Id="rId4" Type="http://schemas.openxmlformats.org/officeDocument/2006/relationships/image" Target="../media/image22.wmf"/><Relationship Id="rId9" Type="http://schemas.openxmlformats.org/officeDocument/2006/relationships/oleObject" Target="../embeddings/oleObject26.bin"/><Relationship Id="rId14" Type="http://schemas.openxmlformats.org/officeDocument/2006/relationships/image" Target="../media/image27.wmf"/><Relationship Id="rId22" Type="http://schemas.openxmlformats.org/officeDocument/2006/relationships/image" Target="../media/image31.wmf"/></Relationships>
</file>

<file path=ppt/slides/_rels/slide9.xml.rels><?xml version="1.0" encoding="UTF-8" standalone="yes"?>
<Relationships xmlns="http://schemas.openxmlformats.org/package/2006/relationships"><Relationship Id="rId8" Type="http://schemas.openxmlformats.org/officeDocument/2006/relationships/image" Target="../media/image36.wmf"/><Relationship Id="rId13" Type="http://schemas.openxmlformats.org/officeDocument/2006/relationships/oleObject" Target="../embeddings/oleObject40.bin"/><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38.wmf"/><Relationship Id="rId2" Type="http://schemas.openxmlformats.org/officeDocument/2006/relationships/slideLayout" Target="../slideLayouts/slideLayout2.xml"/><Relationship Id="rId16" Type="http://schemas.openxmlformats.org/officeDocument/2006/relationships/image" Target="../media/image40.wmf"/><Relationship Id="rId1" Type="http://schemas.openxmlformats.org/officeDocument/2006/relationships/vmlDrawing" Target="../drawings/vmlDrawing6.vml"/><Relationship Id="rId6" Type="http://schemas.openxmlformats.org/officeDocument/2006/relationships/image" Target="../media/image35.wmf"/><Relationship Id="rId11" Type="http://schemas.openxmlformats.org/officeDocument/2006/relationships/oleObject" Target="../embeddings/oleObject39.bin"/><Relationship Id="rId5" Type="http://schemas.openxmlformats.org/officeDocument/2006/relationships/oleObject" Target="../embeddings/oleObject36.bin"/><Relationship Id="rId15" Type="http://schemas.openxmlformats.org/officeDocument/2006/relationships/oleObject" Target="../embeddings/oleObject41.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8.bin"/><Relationship Id="rId14" Type="http://schemas.openxmlformats.org/officeDocument/2006/relationships/image" Target="../media/image3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Fractions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a:extLst>
              <a:ext uri="{FF2B5EF4-FFF2-40B4-BE49-F238E27FC236}">
                <a16:creationId xmlns:a16="http://schemas.microsoft.com/office/drawing/2014/main" xmlns="" id="{22093121-28F3-4DAA-BE8B-0B9DEAA51663}"/>
              </a:ext>
            </a:extLst>
          </p:cNvPr>
          <p:cNvGraphicFramePr>
            <a:graphicFrameLocks noChangeAspect="1"/>
          </p:cNvGraphicFramePr>
          <p:nvPr>
            <p:extLst>
              <p:ext uri="{D42A27DB-BD31-4B8C-83A1-F6EECF244321}">
                <p14:modId xmlns:p14="http://schemas.microsoft.com/office/powerpoint/2010/main" val="1287361526"/>
              </p:ext>
            </p:extLst>
          </p:nvPr>
        </p:nvGraphicFramePr>
        <p:xfrm>
          <a:off x="5480844" y="4902105"/>
          <a:ext cx="1536700" cy="787400"/>
        </p:xfrm>
        <a:graphic>
          <a:graphicData uri="http://schemas.openxmlformats.org/presentationml/2006/ole">
            <mc:AlternateContent xmlns:mc="http://schemas.openxmlformats.org/markup-compatibility/2006">
              <mc:Choice xmlns:v="urn:schemas-microsoft-com:vml" Requires="v">
                <p:oleObj spid="_x0000_s46126" name="Equation" r:id="rId3" imgW="1536480" imgH="787320" progId="Equation.DSMT4">
                  <p:embed/>
                </p:oleObj>
              </mc:Choice>
              <mc:Fallback>
                <p:oleObj name="Equation" r:id="rId3" imgW="1536480" imgH="787320" progId="Equation.DSMT4">
                  <p:embed/>
                  <p:pic>
                    <p:nvPicPr>
                      <p:cNvPr id="0" name=""/>
                      <p:cNvPicPr/>
                      <p:nvPr/>
                    </p:nvPicPr>
                    <p:blipFill>
                      <a:blip r:embed="rId4"/>
                      <a:stretch>
                        <a:fillRect/>
                      </a:stretch>
                    </p:blipFill>
                    <p:spPr>
                      <a:xfrm>
                        <a:off x="5480844" y="4902105"/>
                        <a:ext cx="1536700" cy="7874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xmlns="" id="{96ED0D77-6706-4A6A-BA52-238B64B7530A}"/>
              </a:ext>
            </a:extLst>
          </p:cNvPr>
          <p:cNvGraphicFramePr>
            <a:graphicFrameLocks noChangeAspect="1"/>
          </p:cNvGraphicFramePr>
          <p:nvPr>
            <p:extLst>
              <p:ext uri="{D42A27DB-BD31-4B8C-83A1-F6EECF244321}">
                <p14:modId xmlns:p14="http://schemas.microsoft.com/office/powerpoint/2010/main" val="2992693003"/>
              </p:ext>
            </p:extLst>
          </p:nvPr>
        </p:nvGraphicFramePr>
        <p:xfrm>
          <a:off x="831123" y="4002241"/>
          <a:ext cx="2222500" cy="1117600"/>
        </p:xfrm>
        <a:graphic>
          <a:graphicData uri="http://schemas.openxmlformats.org/presentationml/2006/ole">
            <mc:AlternateContent xmlns:mc="http://schemas.openxmlformats.org/markup-compatibility/2006">
              <mc:Choice xmlns:v="urn:schemas-microsoft-com:vml" Requires="v">
                <p:oleObj spid="_x0000_s46127" name="Equation" r:id="rId5" imgW="2222280" imgH="1117440" progId="Equation.DSMT4">
                  <p:embed/>
                </p:oleObj>
              </mc:Choice>
              <mc:Fallback>
                <p:oleObj name="Equation" r:id="rId5" imgW="2222280" imgH="1117440" progId="Equation.DSMT4">
                  <p:embed/>
                  <p:pic>
                    <p:nvPicPr>
                      <p:cNvPr id="0" name=""/>
                      <p:cNvPicPr/>
                      <p:nvPr/>
                    </p:nvPicPr>
                    <p:blipFill>
                      <a:blip r:embed="rId6"/>
                      <a:stretch>
                        <a:fillRect/>
                      </a:stretch>
                    </p:blipFill>
                    <p:spPr>
                      <a:xfrm>
                        <a:off x="831123" y="4002241"/>
                        <a:ext cx="2222500" cy="11176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xmlns="" id="{D3AD8295-9DA3-45E7-826A-BC8A9FBF2F11}"/>
              </a:ext>
            </a:extLst>
          </p:cNvPr>
          <p:cNvGraphicFramePr>
            <a:graphicFrameLocks noChangeAspect="1"/>
          </p:cNvGraphicFramePr>
          <p:nvPr>
            <p:extLst>
              <p:ext uri="{D42A27DB-BD31-4B8C-83A1-F6EECF244321}">
                <p14:modId xmlns:p14="http://schemas.microsoft.com/office/powerpoint/2010/main" val="577672467"/>
              </p:ext>
            </p:extLst>
          </p:nvPr>
        </p:nvGraphicFramePr>
        <p:xfrm>
          <a:off x="1146069" y="2026760"/>
          <a:ext cx="762000" cy="673100"/>
        </p:xfrm>
        <a:graphic>
          <a:graphicData uri="http://schemas.openxmlformats.org/presentationml/2006/ole">
            <mc:AlternateContent xmlns:mc="http://schemas.openxmlformats.org/markup-compatibility/2006">
              <mc:Choice xmlns:v="urn:schemas-microsoft-com:vml" Requires="v">
                <p:oleObj spid="_x0000_s46128" name="Equation" r:id="rId7" imgW="761760" imgH="672840" progId="Equation.DSMT4">
                  <p:embed/>
                </p:oleObj>
              </mc:Choice>
              <mc:Fallback>
                <p:oleObj name="Equation" r:id="rId7" imgW="761760" imgH="672840" progId="Equation.DSMT4">
                  <p:embed/>
                  <p:pic>
                    <p:nvPicPr>
                      <p:cNvPr id="0" name=""/>
                      <p:cNvPicPr/>
                      <p:nvPr/>
                    </p:nvPicPr>
                    <p:blipFill>
                      <a:blip r:embed="rId8"/>
                      <a:stretch>
                        <a:fillRect/>
                      </a:stretch>
                    </p:blipFill>
                    <p:spPr>
                      <a:xfrm>
                        <a:off x="1146069" y="2026760"/>
                        <a:ext cx="762000" cy="673100"/>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xmlns="" id="{D33AAF4B-2F1F-4B11-BA3D-1BA7E15D99CD}"/>
              </a:ext>
            </a:extLst>
          </p:cNvPr>
          <p:cNvGraphicFramePr>
            <a:graphicFrameLocks noChangeAspect="1"/>
          </p:cNvGraphicFramePr>
          <p:nvPr>
            <p:extLst>
              <p:ext uri="{D42A27DB-BD31-4B8C-83A1-F6EECF244321}">
                <p14:modId xmlns:p14="http://schemas.microsoft.com/office/powerpoint/2010/main" val="253423800"/>
              </p:ext>
            </p:extLst>
          </p:nvPr>
        </p:nvGraphicFramePr>
        <p:xfrm>
          <a:off x="4383088" y="3894826"/>
          <a:ext cx="3695700" cy="673100"/>
        </p:xfrm>
        <a:graphic>
          <a:graphicData uri="http://schemas.openxmlformats.org/presentationml/2006/ole">
            <mc:AlternateContent xmlns:mc="http://schemas.openxmlformats.org/markup-compatibility/2006">
              <mc:Choice xmlns:v="urn:schemas-microsoft-com:vml" Requires="v">
                <p:oleObj spid="_x0000_s46129" name="Equation" r:id="rId9" imgW="3695400" imgH="672840" progId="Equation.DSMT4">
                  <p:embed/>
                </p:oleObj>
              </mc:Choice>
              <mc:Fallback>
                <p:oleObj name="Equation" r:id="rId9" imgW="3695400" imgH="672840" progId="Equation.DSMT4">
                  <p:embed/>
                  <p:pic>
                    <p:nvPicPr>
                      <p:cNvPr id="0" name=""/>
                      <p:cNvPicPr/>
                      <p:nvPr/>
                    </p:nvPicPr>
                    <p:blipFill>
                      <a:blip r:embed="rId10"/>
                      <a:stretch>
                        <a:fillRect/>
                      </a:stretch>
                    </p:blipFill>
                    <p:spPr>
                      <a:xfrm>
                        <a:off x="4383088" y="3894826"/>
                        <a:ext cx="3695700" cy="6731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t>Common Error 	</a:t>
            </a:r>
          </a:p>
        </p:txBody>
      </p:sp>
      <p:sp>
        <p:nvSpPr>
          <p:cNvPr id="4" name="Content Placeholder 3"/>
          <p:cNvSpPr txBox="1">
            <a:spLocks/>
          </p:cNvSpPr>
          <p:nvPr/>
        </p:nvSpPr>
        <p:spPr>
          <a:xfrm>
            <a:off x="457200" y="1280161"/>
            <a:ext cx="8229600" cy="4511039"/>
          </a:xfrm>
          <a:prstGeom prst="rect">
            <a:avLst/>
          </a:prstGeom>
          <a:ln w="28575">
            <a:solidFill>
              <a:srgbClr val="FF0000"/>
            </a:solidFill>
          </a:ln>
        </p:spPr>
        <p:txBody>
          <a:bodyPr>
            <a:noAutofit/>
          </a:bodyPr>
          <a:lstStyle/>
          <a:p>
            <a:pPr algn="ctr"/>
            <a:r>
              <a:rPr lang="en-US" sz="2200" b="1" dirty="0">
                <a:solidFill>
                  <a:srgbClr val="FF0008"/>
                </a:solidFill>
                <a:latin typeface="Calibri" pitchFamily="34" charset="0"/>
              </a:rPr>
              <a:t>Caution</a:t>
            </a:r>
          </a:p>
          <a:p>
            <a:r>
              <a:rPr lang="en-US" sz="2200" dirty="0">
                <a:solidFill>
                  <a:srgbClr val="000000"/>
                </a:solidFill>
              </a:rPr>
              <a:t>The following common error must be avoided. </a:t>
            </a:r>
          </a:p>
          <a:p>
            <a:pPr>
              <a:lnSpc>
                <a:spcPct val="150000"/>
              </a:lnSpc>
              <a:spcBef>
                <a:spcPts val="600"/>
              </a:spcBef>
            </a:pPr>
            <a:r>
              <a:rPr lang="en-US" sz="2200" dirty="0">
                <a:solidFill>
                  <a:srgbClr val="000000"/>
                </a:solidFill>
              </a:rPr>
              <a:t>Add: </a:t>
            </a:r>
          </a:p>
          <a:p>
            <a:endParaRPr lang="en-US" sz="2400" dirty="0"/>
          </a:p>
          <a:p>
            <a:pPr>
              <a:spcBef>
                <a:spcPts val="1200"/>
              </a:spcBef>
            </a:pPr>
            <a:r>
              <a:rPr lang="en-US" sz="2200" dirty="0">
                <a:solidFill>
                  <a:srgbClr val="000000"/>
                </a:solidFill>
              </a:rPr>
              <a:t>You </a:t>
            </a:r>
            <a:r>
              <a:rPr lang="en-US" sz="2200" b="1" dirty="0">
                <a:solidFill>
                  <a:srgbClr val="000000"/>
                </a:solidFill>
              </a:rPr>
              <a:t>cannot </a:t>
            </a:r>
            <a:r>
              <a:rPr lang="en-US" sz="2200" dirty="0">
                <a:solidFill>
                  <a:srgbClr val="000000"/>
                </a:solidFill>
              </a:rPr>
              <a:t>divide out 			Use LCD = 15.</a:t>
            </a:r>
          </a:p>
          <a:p>
            <a:r>
              <a:rPr lang="en-US" sz="2200" dirty="0">
                <a:solidFill>
                  <a:srgbClr val="000000"/>
                </a:solidFill>
              </a:rPr>
              <a:t>across the + sign. </a:t>
            </a:r>
            <a:r>
              <a:rPr lang="en-US" sz="2200" b="1" dirty="0">
                <a:solidFill>
                  <a:srgbClr val="000000"/>
                </a:solidFill>
              </a:rPr>
              <a:t>			</a:t>
            </a:r>
          </a:p>
          <a:p>
            <a:pPr>
              <a:spcBef>
                <a:spcPct val="20000"/>
              </a:spcBef>
              <a:buFont typeface="Courier New" pitchFamily="49" charset="0"/>
              <a:buNone/>
            </a:pPr>
            <a:endParaRPr lang="en-US" sz="2200" dirty="0">
              <a:solidFill>
                <a:srgbClr val="000000"/>
              </a:solidFill>
              <a:latin typeface="Calibri" pitchFamily="34" charset="0"/>
            </a:endParaRPr>
          </a:p>
          <a:p>
            <a:pPr>
              <a:spcBef>
                <a:spcPct val="20000"/>
              </a:spcBef>
              <a:buFont typeface="Courier New" pitchFamily="49" charset="0"/>
              <a:buNone/>
            </a:pPr>
            <a:endParaRPr lang="en-US" sz="2200" dirty="0">
              <a:solidFill>
                <a:srgbClr val="000000"/>
              </a:solidFill>
              <a:latin typeface="Calibri" pitchFamily="34" charset="0"/>
            </a:endParaRPr>
          </a:p>
          <a:p>
            <a:endParaRPr lang="en-US" sz="2200" dirty="0"/>
          </a:p>
          <a:p>
            <a:r>
              <a:rPr lang="en-US" sz="2200" dirty="0"/>
              <a:t>					</a:t>
            </a:r>
          </a:p>
          <a:p>
            <a:endParaRPr lang="en-US" sz="2200" dirty="0"/>
          </a:p>
        </p:txBody>
      </p:sp>
      <p:sp>
        <p:nvSpPr>
          <p:cNvPr id="12" name="Rectangle 11"/>
          <p:cNvSpPr/>
          <p:nvPr/>
        </p:nvSpPr>
        <p:spPr>
          <a:xfrm>
            <a:off x="4275826" y="4609258"/>
            <a:ext cx="4083875" cy="369332"/>
          </a:xfrm>
          <a:prstGeom prst="rect">
            <a:avLst/>
          </a:prstGeom>
        </p:spPr>
        <p:txBody>
          <a:bodyPr wrap="none">
            <a:spAutoFit/>
          </a:bodyPr>
          <a:lstStyle/>
          <a:p>
            <a:r>
              <a:rPr lang="en-US" b="1" dirty="0">
                <a:solidFill>
                  <a:srgbClr val="007E7E"/>
                </a:solidFill>
              </a:rPr>
              <a:t>NOW</a:t>
            </a:r>
            <a:r>
              <a:rPr lang="en-US" dirty="0">
                <a:solidFill>
                  <a:srgbClr val="007E7E"/>
                </a:solidFill>
              </a:rPr>
              <a:t> reduce by dividing out a factor of 5.</a:t>
            </a:r>
          </a:p>
        </p:txBody>
      </p:sp>
      <p:sp>
        <p:nvSpPr>
          <p:cNvPr id="13" name="Rounded Rectangle 12"/>
          <p:cNvSpPr/>
          <p:nvPr/>
        </p:nvSpPr>
        <p:spPr>
          <a:xfrm>
            <a:off x="4191000" y="3733800"/>
            <a:ext cx="4191000" cy="19812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V="1">
            <a:off x="762000" y="40843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5800" y="40843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817852" y="2667000"/>
            <a:ext cx="2209800" cy="430887"/>
          </a:xfrm>
          <a:prstGeom prst="rect">
            <a:avLst/>
          </a:prstGeom>
        </p:spPr>
        <p:txBody>
          <a:bodyPr wrap="square">
            <a:spAutoFit/>
          </a:bodyPr>
          <a:lstStyle/>
          <a:p>
            <a:pPr lvl="0" algn="ctr" fontAlgn="base">
              <a:spcBef>
                <a:spcPct val="20000"/>
              </a:spcBef>
              <a:spcAft>
                <a:spcPct val="0"/>
              </a:spcAft>
            </a:pPr>
            <a:r>
              <a:rPr lang="en-US" sz="2200" b="1" dirty="0">
                <a:solidFill>
                  <a:srgbClr val="006600"/>
                </a:solidFill>
                <a:latin typeface="Calibri" pitchFamily="34" charset="0"/>
              </a:rPr>
              <a:t>Correct Solution</a:t>
            </a:r>
          </a:p>
        </p:txBody>
      </p:sp>
      <p:sp>
        <p:nvSpPr>
          <p:cNvPr id="17" name="Rectangle 16"/>
          <p:cNvSpPr/>
          <p:nvPr/>
        </p:nvSpPr>
        <p:spPr>
          <a:xfrm>
            <a:off x="669982" y="2667000"/>
            <a:ext cx="2005742" cy="430887"/>
          </a:xfrm>
          <a:prstGeom prst="rect">
            <a:avLst/>
          </a:prstGeom>
        </p:spPr>
        <p:txBody>
          <a:bodyPr wrap="none">
            <a:spAutoFit/>
          </a:bodyPr>
          <a:lstStyle/>
          <a:p>
            <a:r>
              <a:rPr lang="en-US" sz="2200" b="1" dirty="0">
                <a:solidFill>
                  <a:srgbClr val="C00000"/>
                </a:solidFill>
              </a:rPr>
              <a:t>Wrong Solution</a:t>
            </a:r>
          </a:p>
        </p:txBody>
      </p:sp>
      <p:graphicFrame>
        <p:nvGraphicFramePr>
          <p:cNvPr id="5" name="Object 4">
            <a:extLst>
              <a:ext uri="{FF2B5EF4-FFF2-40B4-BE49-F238E27FC236}">
                <a16:creationId xmlns:a16="http://schemas.microsoft.com/office/drawing/2014/main" xmlns="" id="{2593FC41-10F9-4721-A34B-45C7285F8C5F}"/>
              </a:ext>
            </a:extLst>
          </p:cNvPr>
          <p:cNvGraphicFramePr>
            <a:graphicFrameLocks noChangeAspect="1"/>
          </p:cNvGraphicFramePr>
          <p:nvPr>
            <p:extLst>
              <p:ext uri="{D42A27DB-BD31-4B8C-83A1-F6EECF244321}">
                <p14:modId xmlns:p14="http://schemas.microsoft.com/office/powerpoint/2010/main" val="3751796063"/>
              </p:ext>
            </p:extLst>
          </p:nvPr>
        </p:nvGraphicFramePr>
        <p:xfrm>
          <a:off x="4622800" y="2781300"/>
          <a:ext cx="914400" cy="198438"/>
        </p:xfrm>
        <a:graphic>
          <a:graphicData uri="http://schemas.openxmlformats.org/presentationml/2006/ole">
            <mc:AlternateContent xmlns:mc="http://schemas.openxmlformats.org/markup-compatibility/2006">
              <mc:Choice xmlns:v="urn:schemas-microsoft-com:vml" Requires="v">
                <p:oleObj spid="_x0000_s46130" name="Equation" r:id="rId11" imgW="914400" imgH="198720" progId="Equation.DSMT4">
                  <p:embed/>
                </p:oleObj>
              </mc:Choice>
              <mc:Fallback>
                <p:oleObj name="Equation" r:id="rId11" imgW="914400" imgH="198720" progId="Equation.DSMT4">
                  <p:embed/>
                  <p:pic>
                    <p:nvPicPr>
                      <p:cNvPr id="0" name=""/>
                      <p:cNvPicPr/>
                      <p:nvPr/>
                    </p:nvPicPr>
                    <p:blipFill>
                      <a:blip r:embed="rId12"/>
                      <a:stretch>
                        <a:fillRect/>
                      </a:stretch>
                    </p:blipFill>
                    <p:spPr>
                      <a:xfrm>
                        <a:off x="4622800" y="2781300"/>
                        <a:ext cx="914400" cy="198438"/>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a:noFill/>
        </p:spPr>
        <p:txBody>
          <a:bodyPr/>
          <a:lstStyle/>
          <a:p>
            <a:r>
              <a:rPr lang="en-US" dirty="0"/>
              <a:t>Example 4: Adding Fractions with Different Denominators</a:t>
            </a:r>
            <a:endParaRPr lang="en-US" sz="3200" dirty="0">
              <a:solidFill>
                <a:schemeClr val="accent1"/>
              </a:solidFill>
            </a:endParaRPr>
          </a:p>
        </p:txBody>
      </p:sp>
      <p:sp>
        <p:nvSpPr>
          <p:cNvPr id="5" name="Rectangle 3"/>
          <p:cNvSpPr txBox="1">
            <a:spLocks/>
          </p:cNvSpPr>
          <p:nvPr/>
        </p:nvSpPr>
        <p:spPr>
          <a:xfrm>
            <a:off x="457200" y="1280160"/>
            <a:ext cx="8229600" cy="2536079"/>
          </a:xfrm>
          <a:prstGeom prst="rect">
            <a:avLst/>
          </a:prstGeom>
          <a:noFill/>
        </p:spPr>
        <p:txBody>
          <a:bodyPr>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Add: </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lang="en-US" sz="2800" b="1" dirty="0"/>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 </a:t>
            </a:r>
            <a:r>
              <a:rPr kumimoji="0" lang="en-US" sz="2800" i="0" u="none" strike="noStrike" kern="1200" cap="none" spc="0" normalizeH="0" baseline="0" noProof="0" dirty="0">
                <a:ln>
                  <a:noFill/>
                </a:ln>
                <a:solidFill>
                  <a:schemeClr val="tx1"/>
                </a:solidFill>
                <a:effectLst/>
                <a:uLnTx/>
                <a:uFillTx/>
                <a:latin typeface="+mn-lt"/>
                <a:ea typeface="+mn-ea"/>
                <a:cs typeface="+mn-cs"/>
              </a:rPr>
              <a:t>Find the LCD.</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1985" name="Object 1"/>
          <p:cNvGraphicFramePr>
            <a:graphicFrameLocks noChangeAspect="1"/>
          </p:cNvGraphicFramePr>
          <p:nvPr/>
        </p:nvGraphicFramePr>
        <p:xfrm>
          <a:off x="1387475" y="1144588"/>
          <a:ext cx="1155700" cy="838200"/>
        </p:xfrm>
        <a:graphic>
          <a:graphicData uri="http://schemas.openxmlformats.org/presentationml/2006/ole">
            <mc:AlternateContent xmlns:mc="http://schemas.openxmlformats.org/markup-compatibility/2006">
              <mc:Choice xmlns:v="urn:schemas-microsoft-com:vml" Requires="v">
                <p:oleObj spid="_x0000_s42039" name="Equation" r:id="rId3" imgW="1155600" imgH="838080" progId="Equation.DSMT4">
                  <p:embed/>
                </p:oleObj>
              </mc:Choice>
              <mc:Fallback>
                <p:oleObj name="Equation" r:id="rId3" imgW="115560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7475" y="114458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685800" y="3429000"/>
          <a:ext cx="2578100" cy="1028700"/>
        </p:xfrm>
        <a:graphic>
          <a:graphicData uri="http://schemas.openxmlformats.org/presentationml/2006/ole">
            <mc:AlternateContent xmlns:mc="http://schemas.openxmlformats.org/markup-compatibility/2006">
              <mc:Choice xmlns:v="urn:schemas-microsoft-com:vml" Requires="v">
                <p:oleObj spid="_x0000_s42040" name="Equation" r:id="rId5" imgW="2577960" imgH="1028520" progId="Equation.DSMT4">
                  <p:embed/>
                </p:oleObj>
              </mc:Choice>
              <mc:Fallback>
                <p:oleObj name="Equation" r:id="rId5" imgW="257796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429000"/>
                        <a:ext cx="257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311104" y="3792748"/>
          <a:ext cx="3225800" cy="292100"/>
        </p:xfrm>
        <a:graphic>
          <a:graphicData uri="http://schemas.openxmlformats.org/presentationml/2006/ole">
            <mc:AlternateContent xmlns:mc="http://schemas.openxmlformats.org/markup-compatibility/2006">
              <mc:Choice xmlns:v="urn:schemas-microsoft-com:vml" Requires="v">
                <p:oleObj spid="_x0000_s42041" name="Equation" r:id="rId7" imgW="3225600" imgH="291960" progId="Equation.DSMT4">
                  <p:embed/>
                </p:oleObj>
              </mc:Choice>
              <mc:Fallback>
                <p:oleObj name="Equation" r:id="rId7" imgW="3225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1104" y="3792748"/>
                        <a:ext cx="322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913512" y="4343400"/>
          <a:ext cx="3149600" cy="469900"/>
        </p:xfrm>
        <a:graphic>
          <a:graphicData uri="http://schemas.openxmlformats.org/presentationml/2006/ole">
            <mc:AlternateContent xmlns:mc="http://schemas.openxmlformats.org/markup-compatibility/2006">
              <mc:Choice xmlns:v="urn:schemas-microsoft-com:vml" Requires="v">
                <p:oleObj spid="_x0000_s42042" name="Equation" r:id="rId9" imgW="3149280" imgH="469800" progId="Equation.DSMT4">
                  <p:embed/>
                </p:oleObj>
              </mc:Choice>
              <mc:Fallback>
                <p:oleObj name="Equation" r:id="rId9" imgW="31492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3512" y="4343400"/>
                        <a:ext cx="314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3949700" y="5024438"/>
          <a:ext cx="3086100" cy="469900"/>
        </p:xfrm>
        <a:graphic>
          <a:graphicData uri="http://schemas.openxmlformats.org/presentationml/2006/ole">
            <mc:AlternateContent xmlns:mc="http://schemas.openxmlformats.org/markup-compatibility/2006">
              <mc:Choice xmlns:v="urn:schemas-microsoft-com:vml" Requires="v">
                <p:oleObj spid="_x0000_s42043" name="Equation" r:id="rId11" imgW="3085920" imgH="469800" progId="Equation.DSMT4">
                  <p:embed/>
                </p:oleObj>
              </mc:Choice>
              <mc:Fallback>
                <p:oleObj name="Equation" r:id="rId11" imgW="308592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49700" y="5024438"/>
                        <a:ext cx="308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r>
              <a:rPr lang="en-US" b="1" dirty="0"/>
              <a:t>Step 2: </a:t>
            </a:r>
            <a:r>
              <a:rPr lang="en-US" dirty="0"/>
              <a:t>Steps 2, 3, and 4 can be written in one step.</a:t>
            </a:r>
          </a:p>
          <a:p>
            <a:endParaRPr lang="en-US" dirty="0"/>
          </a:p>
          <a:p>
            <a:endParaRPr lang="en-US" dirty="0"/>
          </a:p>
          <a:p>
            <a:endParaRPr lang="en-US" dirty="0"/>
          </a:p>
          <a:p>
            <a:endParaRPr lang="en-US" dirty="0"/>
          </a:p>
          <a:p>
            <a:endParaRPr lang="en-US" dirty="0"/>
          </a:p>
          <a:p>
            <a:endParaRPr lang="en-US" dirty="0"/>
          </a:p>
          <a:p>
            <a:r>
              <a:rPr lang="en-US" dirty="0"/>
              <a:t>Note that in adding fractions, we also may choose to write them vertically. The process is the same.</a:t>
            </a:r>
          </a:p>
          <a:p>
            <a:endParaRPr lang="en-US" b="1" dirty="0"/>
          </a:p>
        </p:txBody>
      </p:sp>
      <p:graphicFrame>
        <p:nvGraphicFramePr>
          <p:cNvPr id="47108" name="Object 4"/>
          <p:cNvGraphicFramePr>
            <a:graphicFrameLocks noChangeAspect="1"/>
          </p:cNvGraphicFramePr>
          <p:nvPr/>
        </p:nvGraphicFramePr>
        <p:xfrm>
          <a:off x="762000" y="1920818"/>
          <a:ext cx="1155700" cy="838200"/>
        </p:xfrm>
        <a:graphic>
          <a:graphicData uri="http://schemas.openxmlformats.org/presentationml/2006/ole">
            <mc:AlternateContent xmlns:mc="http://schemas.openxmlformats.org/markup-compatibility/2006">
              <mc:Choice xmlns:v="urn:schemas-microsoft-com:vml" Requires="v">
                <p:oleObj spid="_x0000_s47170" name="Equation" r:id="rId3" imgW="1155600" imgH="838080" progId="Equation.DSMT4">
                  <p:embed/>
                </p:oleObj>
              </mc:Choice>
              <mc:Fallback>
                <p:oleObj name="Equation" r:id="rId3" imgW="11556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92081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1998452" y="1920818"/>
          <a:ext cx="2235200" cy="838200"/>
        </p:xfrm>
        <a:graphic>
          <a:graphicData uri="http://schemas.openxmlformats.org/presentationml/2006/ole">
            <mc:AlternateContent xmlns:mc="http://schemas.openxmlformats.org/markup-compatibility/2006">
              <mc:Choice xmlns:v="urn:schemas-microsoft-com:vml" Requires="v">
                <p:oleObj spid="_x0000_s47171" name="Equation" r:id="rId5" imgW="2234880" imgH="838080" progId="Equation.DSMT4">
                  <p:embed/>
                </p:oleObj>
              </mc:Choice>
              <mc:Fallback>
                <p:oleObj name="Equation" r:id="rId5" imgW="223488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8452" y="1920818"/>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2041582" y="2970366"/>
          <a:ext cx="1778000" cy="838200"/>
        </p:xfrm>
        <a:graphic>
          <a:graphicData uri="http://schemas.openxmlformats.org/presentationml/2006/ole">
            <mc:AlternateContent xmlns:mc="http://schemas.openxmlformats.org/markup-compatibility/2006">
              <mc:Choice xmlns:v="urn:schemas-microsoft-com:vml" Requires="v">
                <p:oleObj spid="_x0000_s47172" name="Equation" r:id="rId7" imgW="1777680" imgH="838080" progId="Equation.DSMT4">
                  <p:embed/>
                </p:oleObj>
              </mc:Choice>
              <mc:Fallback>
                <p:oleObj name="Equation" r:id="rId7" imgW="17776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1582" y="2970366"/>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1" name="Object 7"/>
          <p:cNvGraphicFramePr>
            <a:graphicFrameLocks noChangeAspect="1"/>
          </p:cNvGraphicFramePr>
          <p:nvPr/>
        </p:nvGraphicFramePr>
        <p:xfrm>
          <a:off x="2058834" y="3955208"/>
          <a:ext cx="876300" cy="838200"/>
        </p:xfrm>
        <a:graphic>
          <a:graphicData uri="http://schemas.openxmlformats.org/presentationml/2006/ole">
            <mc:AlternateContent xmlns:mc="http://schemas.openxmlformats.org/markup-compatibility/2006">
              <mc:Choice xmlns:v="urn:schemas-microsoft-com:vml" Requires="v">
                <p:oleObj spid="_x0000_s47173" name="Equation" r:id="rId9" imgW="876240" imgH="838080" progId="Equation.DSMT4">
                  <p:embed/>
                </p:oleObj>
              </mc:Choice>
              <mc:Fallback>
                <p:oleObj name="Equation" r:id="rId9" imgW="87624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8834" y="395520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2" name="Object 8"/>
          <p:cNvGraphicFramePr>
            <a:graphicFrameLocks noChangeAspect="1"/>
          </p:cNvGraphicFramePr>
          <p:nvPr/>
        </p:nvGraphicFramePr>
        <p:xfrm>
          <a:off x="3039374" y="3955208"/>
          <a:ext cx="1828800" cy="838200"/>
        </p:xfrm>
        <a:graphic>
          <a:graphicData uri="http://schemas.openxmlformats.org/presentationml/2006/ole">
            <mc:AlternateContent xmlns:mc="http://schemas.openxmlformats.org/markup-compatibility/2006">
              <mc:Choice xmlns:v="urn:schemas-microsoft-com:vml" Requires="v">
                <p:oleObj spid="_x0000_s47174" name="Equation" r:id="rId11" imgW="1828800" imgH="838080" progId="Equation.DSMT4">
                  <p:embed/>
                </p:oleObj>
              </mc:Choice>
              <mc:Fallback>
                <p:oleObj name="Equation" r:id="rId11" imgW="18288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39374" y="3955208"/>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3" name="Object 9"/>
          <p:cNvGraphicFramePr>
            <a:graphicFrameLocks noChangeAspect="1"/>
          </p:cNvGraphicFramePr>
          <p:nvPr/>
        </p:nvGraphicFramePr>
        <p:xfrm>
          <a:off x="4953000" y="3962400"/>
          <a:ext cx="711200" cy="838200"/>
        </p:xfrm>
        <a:graphic>
          <a:graphicData uri="http://schemas.openxmlformats.org/presentationml/2006/ole">
            <mc:AlternateContent xmlns:mc="http://schemas.openxmlformats.org/markup-compatibility/2006">
              <mc:Choice xmlns:v="urn:schemas-microsoft-com:vml" Requires="v">
                <p:oleObj spid="_x0000_s47175" name="Equation" r:id="rId13" imgW="711000" imgH="838080" progId="Equation.DSMT4">
                  <p:embed/>
                </p:oleObj>
              </mc:Choice>
              <mc:Fallback>
                <p:oleObj name="Equation" r:id="rId13" imgW="71100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39624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3614469" y="40127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9624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927896" y="39969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2672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71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8132" name="Object 4"/>
          <p:cNvGraphicFramePr>
            <a:graphicFrameLocks noChangeAspect="1"/>
          </p:cNvGraphicFramePr>
          <p:nvPr/>
        </p:nvGraphicFramePr>
        <p:xfrm>
          <a:off x="1189038" y="1422400"/>
          <a:ext cx="431800" cy="838200"/>
        </p:xfrm>
        <a:graphic>
          <a:graphicData uri="http://schemas.openxmlformats.org/presentationml/2006/ole">
            <mc:AlternateContent xmlns:mc="http://schemas.openxmlformats.org/markup-compatibility/2006">
              <mc:Choice xmlns:v="urn:schemas-microsoft-com:vml" Requires="v">
                <p:oleObj spid="_x0000_s48225" name="Equation" r:id="rId3" imgW="431640" imgH="838080" progId="Equation.DSMT4">
                  <p:embed/>
                </p:oleObj>
              </mc:Choice>
              <mc:Fallback>
                <p:oleObj name="Equation" r:id="rId3" imgW="43164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9038" y="14224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2076450" y="1422400"/>
          <a:ext cx="1104900" cy="838200"/>
        </p:xfrm>
        <a:graphic>
          <a:graphicData uri="http://schemas.openxmlformats.org/presentationml/2006/ole">
            <mc:AlternateContent xmlns:mc="http://schemas.openxmlformats.org/markup-compatibility/2006">
              <mc:Choice xmlns:v="urn:schemas-microsoft-com:vml" Requires="v">
                <p:oleObj spid="_x0000_s48226" name="Equation" r:id="rId5" imgW="1104840" imgH="838080" progId="Equation.DSMT4">
                  <p:embed/>
                </p:oleObj>
              </mc:Choice>
              <mc:Fallback>
                <p:oleObj name="Equation" r:id="rId5" imgW="110484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76450" y="14224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3632200" y="1422400"/>
          <a:ext cx="1092200" cy="838200"/>
        </p:xfrm>
        <a:graphic>
          <a:graphicData uri="http://schemas.openxmlformats.org/presentationml/2006/ole">
            <mc:AlternateContent xmlns:mc="http://schemas.openxmlformats.org/markup-compatibility/2006">
              <mc:Choice xmlns:v="urn:schemas-microsoft-com:vml" Requires="v">
                <p:oleObj spid="_x0000_s48227" name="Equation" r:id="rId7" imgW="1091880" imgH="838080" progId="Equation.DSMT4">
                  <p:embed/>
                </p:oleObj>
              </mc:Choice>
              <mc:Fallback>
                <p:oleObj name="Equation" r:id="rId7" imgW="10918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32200" y="14224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nvGraphicFramePr>
        <p:xfrm>
          <a:off x="941388" y="2565400"/>
          <a:ext cx="685800" cy="901700"/>
        </p:xfrm>
        <a:graphic>
          <a:graphicData uri="http://schemas.openxmlformats.org/presentationml/2006/ole">
            <mc:AlternateContent xmlns:mc="http://schemas.openxmlformats.org/markup-compatibility/2006">
              <mc:Choice xmlns:v="urn:schemas-microsoft-com:vml" Requires="v">
                <p:oleObj spid="_x0000_s48228" name="Equation" r:id="rId9" imgW="685800" imgH="901440" progId="Equation.DSMT4">
                  <p:embed/>
                </p:oleObj>
              </mc:Choice>
              <mc:Fallback>
                <p:oleObj name="Equation" r:id="rId9" imgW="685800" imgH="90144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41388" y="2565400"/>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nvGraphicFramePr>
        <p:xfrm>
          <a:off x="2076450" y="2547938"/>
          <a:ext cx="1333500" cy="901700"/>
        </p:xfrm>
        <a:graphic>
          <a:graphicData uri="http://schemas.openxmlformats.org/presentationml/2006/ole">
            <mc:AlternateContent xmlns:mc="http://schemas.openxmlformats.org/markup-compatibility/2006">
              <mc:Choice xmlns:v="urn:schemas-microsoft-com:vml" Requires="v">
                <p:oleObj spid="_x0000_s48229" name="Equation" r:id="rId11" imgW="1333440" imgH="901440" progId="Equation.DSMT4">
                  <p:embed/>
                </p:oleObj>
              </mc:Choice>
              <mc:Fallback>
                <p:oleObj name="Equation" r:id="rId11" imgW="1333440" imgH="9014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76450" y="2547938"/>
                        <a:ext cx="1333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8" name="Object 10"/>
          <p:cNvGraphicFramePr>
            <a:graphicFrameLocks noChangeAspect="1"/>
          </p:cNvGraphicFramePr>
          <p:nvPr/>
        </p:nvGraphicFramePr>
        <p:xfrm>
          <a:off x="3629025" y="2565400"/>
          <a:ext cx="1117600" cy="901700"/>
        </p:xfrm>
        <a:graphic>
          <a:graphicData uri="http://schemas.openxmlformats.org/presentationml/2006/ole">
            <mc:AlternateContent xmlns:mc="http://schemas.openxmlformats.org/markup-compatibility/2006">
              <mc:Choice xmlns:v="urn:schemas-microsoft-com:vml" Requires="v">
                <p:oleObj spid="_x0000_s48230" name="Equation" r:id="rId13" imgW="1117440" imgH="901440" progId="Equation.DSMT4">
                  <p:embed/>
                </p:oleObj>
              </mc:Choice>
              <mc:Fallback>
                <p:oleObj name="Equation" r:id="rId13" imgW="1117440" imgH="90144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29025" y="2565400"/>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9" name="Object 11"/>
          <p:cNvGraphicFramePr>
            <a:graphicFrameLocks noChangeAspect="1"/>
          </p:cNvGraphicFramePr>
          <p:nvPr/>
        </p:nvGraphicFramePr>
        <p:xfrm>
          <a:off x="4241800" y="3657600"/>
          <a:ext cx="609600" cy="838200"/>
        </p:xfrm>
        <a:graphic>
          <a:graphicData uri="http://schemas.openxmlformats.org/presentationml/2006/ole">
            <mc:AlternateContent xmlns:mc="http://schemas.openxmlformats.org/markup-compatibility/2006">
              <mc:Choice xmlns:v="urn:schemas-microsoft-com:vml" Requires="v">
                <p:oleObj spid="_x0000_s48231" name="Equation" r:id="rId15" imgW="609480" imgH="838080" progId="Equation.DSMT4">
                  <p:embed/>
                </p:oleObj>
              </mc:Choice>
              <mc:Fallback>
                <p:oleObj name="Equation" r:id="rId15" imgW="60948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41800" y="3657600"/>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0" name="Object 12"/>
          <p:cNvGraphicFramePr>
            <a:graphicFrameLocks noChangeAspect="1"/>
          </p:cNvGraphicFramePr>
          <p:nvPr/>
        </p:nvGraphicFramePr>
        <p:xfrm>
          <a:off x="4936226" y="3657600"/>
          <a:ext cx="1828800" cy="838200"/>
        </p:xfrm>
        <a:graphic>
          <a:graphicData uri="http://schemas.openxmlformats.org/presentationml/2006/ole">
            <mc:AlternateContent xmlns:mc="http://schemas.openxmlformats.org/markup-compatibility/2006">
              <mc:Choice xmlns:v="urn:schemas-microsoft-com:vml" Requires="v">
                <p:oleObj spid="_x0000_s48232" name="Equation" r:id="rId17" imgW="1828800" imgH="838080" progId="Equation.DSMT4">
                  <p:embed/>
                </p:oleObj>
              </mc:Choice>
              <mc:Fallback>
                <p:oleObj name="Equation" r:id="rId17" imgW="182880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36226" y="3657600"/>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1" name="Object 13"/>
          <p:cNvGraphicFramePr>
            <a:graphicFrameLocks noChangeAspect="1"/>
          </p:cNvGraphicFramePr>
          <p:nvPr/>
        </p:nvGraphicFramePr>
        <p:xfrm>
          <a:off x="6849852" y="3657600"/>
          <a:ext cx="711200" cy="838200"/>
        </p:xfrm>
        <a:graphic>
          <a:graphicData uri="http://schemas.openxmlformats.org/presentationml/2006/ole">
            <mc:AlternateContent xmlns:mc="http://schemas.openxmlformats.org/markup-compatibility/2006">
              <mc:Choice xmlns:v="urn:schemas-microsoft-com:vml" Requires="v">
                <p:oleObj spid="_x0000_s48233"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849852" y="3657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5504130" y="368204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5842000" y="41651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5842000" y="37079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146800" y="41651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8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Adding Three Fractions with Different Denominators</a:t>
            </a:r>
            <a:endParaRPr lang="en-US" sz="3200" dirty="0">
              <a:solidFill>
                <a:schemeClr val="accent1"/>
              </a:solidFill>
            </a:endParaRPr>
          </a:p>
        </p:txBody>
      </p:sp>
      <p:sp>
        <p:nvSpPr>
          <p:cNvPr id="15363" name="Rectangle 3"/>
          <p:cNvSpPr>
            <a:spLocks noGrp="1"/>
          </p:cNvSpPr>
          <p:nvPr>
            <p:ph type="body" sz="half" idx="4294967295"/>
          </p:nvPr>
        </p:nvSpPr>
        <p:spPr>
          <a:xfrm>
            <a:off x="457200" y="1280160"/>
            <a:ext cx="8229600" cy="3053144"/>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  </a:t>
            </a:r>
          </a:p>
          <a:p>
            <a:pPr>
              <a:spcAft>
                <a:spcPts val="1200"/>
              </a:spcAft>
              <a:buFont typeface="Courier New" pitchFamily="49" charset="0"/>
              <a:buNone/>
            </a:pPr>
            <a:r>
              <a:rPr lang="en-US" sz="2800" b="1" i="0" dirty="0">
                <a:solidFill>
                  <a:schemeClr val="tx1"/>
                </a:solidFill>
              </a:rPr>
              <a:t>Solution</a:t>
            </a:r>
          </a:p>
          <a:p>
            <a:pPr>
              <a:spcAft>
                <a:spcPts val="1200"/>
              </a:spcAft>
              <a:buFont typeface="Courier New" pitchFamily="49" charset="0"/>
              <a:buNone/>
            </a:pPr>
            <a:r>
              <a:rPr lang="en-US" sz="2800" b="1" i="0" dirty="0">
                <a:solidFill>
                  <a:schemeClr val="tx1"/>
                </a:solidFill>
              </a:rPr>
              <a:t>Step 1:</a:t>
            </a:r>
            <a:r>
              <a:rPr lang="en-US" sz="2800" i="0" dirty="0">
                <a:solidFill>
                  <a:schemeClr val="tx1"/>
                </a:solidFill>
              </a:rPr>
              <a:t> LCD = 12</a:t>
            </a:r>
          </a:p>
          <a:p>
            <a:pPr>
              <a:buNone/>
            </a:pPr>
            <a:r>
              <a:rPr lang="en-US" sz="2800" b="1" dirty="0"/>
              <a:t>Step 2: </a:t>
            </a:r>
            <a:r>
              <a:rPr lang="en-US" sz="2800" dirty="0"/>
              <a:t>Steps 2, 3, and 4 can be written in one step.</a:t>
            </a:r>
          </a:p>
          <a:p>
            <a:pPr>
              <a:spcAft>
                <a:spcPts val="1200"/>
              </a:spcAft>
              <a:buFont typeface="Courier New" pitchFamily="49" charset="0"/>
              <a:buNone/>
            </a:pPr>
            <a:endParaRPr lang="en-US" sz="2800" b="1" i="0" dirty="0">
              <a:solidFill>
                <a:schemeClr val="tx1"/>
              </a:solidFill>
            </a:endParaRPr>
          </a:p>
        </p:txBody>
      </p:sp>
      <p:sp>
        <p:nvSpPr>
          <p:cNvPr id="16" name="TextBox 15"/>
          <p:cNvSpPr txBox="1"/>
          <p:nvPr/>
        </p:nvSpPr>
        <p:spPr>
          <a:xfrm>
            <a:off x="3200400" y="2667000"/>
            <a:ext cx="6096000" cy="400110"/>
          </a:xfrm>
          <a:prstGeom prst="rect">
            <a:avLst/>
          </a:prstGeom>
          <a:noFill/>
        </p:spPr>
        <p:txBody>
          <a:bodyPr wrap="square" rtlCol="0">
            <a:spAutoFit/>
          </a:bodyPr>
          <a:lstStyle/>
          <a:p>
            <a:r>
              <a:rPr lang="en-US" sz="2000" dirty="0">
                <a:solidFill>
                  <a:srgbClr val="007E7E"/>
                </a:solidFill>
              </a:rPr>
              <a:t>You can simply observe this or use prime factorizations.</a:t>
            </a:r>
          </a:p>
        </p:txBody>
      </p:sp>
      <p:graphicFrame>
        <p:nvGraphicFramePr>
          <p:cNvPr id="7203" name="Object 35"/>
          <p:cNvGraphicFramePr>
            <a:graphicFrameLocks noChangeAspect="1"/>
          </p:cNvGraphicFramePr>
          <p:nvPr/>
        </p:nvGraphicFramePr>
        <p:xfrm>
          <a:off x="609600" y="4038600"/>
          <a:ext cx="1511300" cy="838200"/>
        </p:xfrm>
        <a:graphic>
          <a:graphicData uri="http://schemas.openxmlformats.org/presentationml/2006/ole">
            <mc:AlternateContent xmlns:mc="http://schemas.openxmlformats.org/markup-compatibility/2006">
              <mc:Choice xmlns:v="urn:schemas-microsoft-com:vml" Requires="v">
                <p:oleObj spid="_x0000_s7294" name="Equation" r:id="rId3" imgW="1511280" imgH="838080" progId="Equation.DSMT4">
                  <p:embed/>
                </p:oleObj>
              </mc:Choice>
              <mc:Fallback>
                <p:oleObj name="Equation" r:id="rId3" imgW="1511280" imgH="838080" progId="Equation.DSMT4">
                  <p:embed/>
                  <p:pic>
                    <p:nvPicPr>
                      <p:cNvPr id="0" name="Picture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0386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4" name="Object 36"/>
          <p:cNvGraphicFramePr>
            <a:graphicFrameLocks noChangeAspect="1"/>
          </p:cNvGraphicFramePr>
          <p:nvPr/>
        </p:nvGraphicFramePr>
        <p:xfrm>
          <a:off x="2209800" y="4038600"/>
          <a:ext cx="2578100" cy="838200"/>
        </p:xfrm>
        <a:graphic>
          <a:graphicData uri="http://schemas.openxmlformats.org/presentationml/2006/ole">
            <mc:AlternateContent xmlns:mc="http://schemas.openxmlformats.org/markup-compatibility/2006">
              <mc:Choice xmlns:v="urn:schemas-microsoft-com:vml" Requires="v">
                <p:oleObj spid="_x0000_s7295" name="Equation" r:id="rId5" imgW="2577960" imgH="838080" progId="Equation.DSMT4">
                  <p:embed/>
                </p:oleObj>
              </mc:Choice>
              <mc:Fallback>
                <p:oleObj name="Equation" r:id="rId5" imgW="2577960" imgH="838080" progId="Equation.DSMT4">
                  <p:embed/>
                  <p:pic>
                    <p:nvPicPr>
                      <p:cNvPr id="0" name="Picture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4038600"/>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5" name="Object 37"/>
          <p:cNvGraphicFramePr>
            <a:graphicFrameLocks noChangeAspect="1"/>
          </p:cNvGraphicFramePr>
          <p:nvPr/>
        </p:nvGraphicFramePr>
        <p:xfrm>
          <a:off x="2235678" y="5004756"/>
          <a:ext cx="2120900" cy="838200"/>
        </p:xfrm>
        <a:graphic>
          <a:graphicData uri="http://schemas.openxmlformats.org/presentationml/2006/ole">
            <mc:AlternateContent xmlns:mc="http://schemas.openxmlformats.org/markup-compatibility/2006">
              <mc:Choice xmlns:v="urn:schemas-microsoft-com:vml" Requires="v">
                <p:oleObj spid="_x0000_s7296" name="Equation" r:id="rId7" imgW="2120760" imgH="838080" progId="Equation.DSMT4">
                  <p:embed/>
                </p:oleObj>
              </mc:Choice>
              <mc:Fallback>
                <p:oleObj name="Equation" r:id="rId7" imgW="2120760" imgH="838080" progId="Equation.DSMT4">
                  <p:embed/>
                  <p:pic>
                    <p:nvPicPr>
                      <p:cNvPr id="0" name="Picture 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5678" y="5004756"/>
                        <a:ext cx="212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6" name="Object 38"/>
          <p:cNvGraphicFramePr>
            <a:graphicFrameLocks noChangeAspect="1"/>
          </p:cNvGraphicFramePr>
          <p:nvPr/>
        </p:nvGraphicFramePr>
        <p:xfrm>
          <a:off x="4419600" y="5011948"/>
          <a:ext cx="698500" cy="838200"/>
        </p:xfrm>
        <a:graphic>
          <a:graphicData uri="http://schemas.openxmlformats.org/presentationml/2006/ole">
            <mc:AlternateContent xmlns:mc="http://schemas.openxmlformats.org/markup-compatibility/2006">
              <mc:Choice xmlns:v="urn:schemas-microsoft-com:vml" Requires="v">
                <p:oleObj spid="_x0000_s7297" name="Equation" r:id="rId9" imgW="698400" imgH="838080" progId="Equation.DSMT4">
                  <p:embed/>
                </p:oleObj>
              </mc:Choice>
              <mc:Fallback>
                <p:oleObj name="Equation" r:id="rId9" imgW="698400" imgH="83808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501194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7" name="Object 39"/>
          <p:cNvGraphicFramePr>
            <a:graphicFrameLocks noChangeAspect="1"/>
          </p:cNvGraphicFramePr>
          <p:nvPr/>
        </p:nvGraphicFramePr>
        <p:xfrm>
          <a:off x="5181600" y="5020574"/>
          <a:ext cx="1181100" cy="838200"/>
        </p:xfrm>
        <a:graphic>
          <a:graphicData uri="http://schemas.openxmlformats.org/presentationml/2006/ole">
            <mc:AlternateContent xmlns:mc="http://schemas.openxmlformats.org/markup-compatibility/2006">
              <mc:Choice xmlns:v="urn:schemas-microsoft-com:vml" Requires="v">
                <p:oleObj spid="_x0000_s7298" name="Equation" r:id="rId11" imgW="1180800" imgH="838080" progId="Equation.DSMT4">
                  <p:embed/>
                </p:oleObj>
              </mc:Choice>
              <mc:Fallback>
                <p:oleObj name="Equation" r:id="rId11" imgW="1180800" imgH="838080" progId="Equation.DSMT4">
                  <p:embed/>
                  <p:pic>
                    <p:nvPicPr>
                      <p:cNvPr id="0" name="Picture 3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1600" y="5020574"/>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8" name="Object 40"/>
          <p:cNvGraphicFramePr>
            <a:graphicFrameLocks noChangeAspect="1"/>
          </p:cNvGraphicFramePr>
          <p:nvPr/>
        </p:nvGraphicFramePr>
        <p:xfrm>
          <a:off x="6418052" y="5022008"/>
          <a:ext cx="1524000" cy="838200"/>
        </p:xfrm>
        <a:graphic>
          <a:graphicData uri="http://schemas.openxmlformats.org/presentationml/2006/ole">
            <mc:AlternateContent xmlns:mc="http://schemas.openxmlformats.org/markup-compatibility/2006">
              <mc:Choice xmlns:v="urn:schemas-microsoft-com:vml" Requires="v">
                <p:oleObj spid="_x0000_s7299" name="Equation" r:id="rId13" imgW="1523880" imgH="838080" progId="Equation.DSMT4">
                  <p:embed/>
                </p:oleObj>
              </mc:Choice>
              <mc:Fallback>
                <p:oleObj name="Equation" r:id="rId13" imgW="1523880" imgH="838080" progId="Equation.DSMT4">
                  <p:embed/>
                  <p:pic>
                    <p:nvPicPr>
                      <p:cNvPr id="0" name="Picture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18052" y="5022008"/>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9" name="Object 41"/>
          <p:cNvGraphicFramePr>
            <a:graphicFrameLocks noChangeAspect="1"/>
          </p:cNvGraphicFramePr>
          <p:nvPr/>
        </p:nvGraphicFramePr>
        <p:xfrm>
          <a:off x="5638800" y="5029200"/>
          <a:ext cx="241300" cy="342900"/>
        </p:xfrm>
        <a:graphic>
          <a:graphicData uri="http://schemas.openxmlformats.org/presentationml/2006/ole">
            <mc:AlternateContent xmlns:mc="http://schemas.openxmlformats.org/markup-compatibility/2006">
              <mc:Choice xmlns:v="urn:schemas-microsoft-com:vml" Requires="v">
                <p:oleObj spid="_x0000_s7300" name="Equation" r:id="rId15" imgW="241200" imgH="342720" progId="Equation.DSMT4">
                  <p:embed/>
                </p:oleObj>
              </mc:Choice>
              <mc:Fallback>
                <p:oleObj name="Equation" r:id="rId15" imgW="241200" imgH="342720" progId="Equation.DSMT4">
                  <p:embed/>
                  <p:pic>
                    <p:nvPicPr>
                      <p:cNvPr id="0" name="Picture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38800" y="5029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10" name="Object 42"/>
          <p:cNvGraphicFramePr>
            <a:graphicFrameLocks noChangeAspect="1"/>
          </p:cNvGraphicFramePr>
          <p:nvPr/>
        </p:nvGraphicFramePr>
        <p:xfrm>
          <a:off x="6113252" y="5545348"/>
          <a:ext cx="241300" cy="342900"/>
        </p:xfrm>
        <a:graphic>
          <a:graphicData uri="http://schemas.openxmlformats.org/presentationml/2006/ole">
            <mc:AlternateContent xmlns:mc="http://schemas.openxmlformats.org/markup-compatibility/2006">
              <mc:Choice xmlns:v="urn:schemas-microsoft-com:vml" Requires="v">
                <p:oleObj spid="_x0000_s7301" name="Equation" r:id="rId17" imgW="241200" imgH="342720" progId="Equation.DSMT4">
                  <p:embed/>
                </p:oleObj>
              </mc:Choice>
              <mc:Fallback>
                <p:oleObj name="Equation" r:id="rId17" imgW="241200" imgH="342720" progId="Equation.DSMT4">
                  <p:embed/>
                  <p:pic>
                    <p:nvPicPr>
                      <p:cNvPr id="0" name="Picture 4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13252" y="55453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
            <a:extLst>
              <a:ext uri="{FF2B5EF4-FFF2-40B4-BE49-F238E27FC236}">
                <a16:creationId xmlns:a16="http://schemas.microsoft.com/office/drawing/2014/main" xmlns="" id="{CFF264F8-48BA-47F5-BC90-8D27E01FA2DB}"/>
              </a:ext>
            </a:extLst>
          </p:cNvPr>
          <p:cNvGraphicFramePr>
            <a:graphicFrameLocks noChangeAspect="1"/>
          </p:cNvGraphicFramePr>
          <p:nvPr>
            <p:extLst>
              <p:ext uri="{D42A27DB-BD31-4B8C-83A1-F6EECF244321}">
                <p14:modId xmlns:p14="http://schemas.microsoft.com/office/powerpoint/2010/main" val="1132933419"/>
              </p:ext>
            </p:extLst>
          </p:nvPr>
        </p:nvGraphicFramePr>
        <p:xfrm>
          <a:off x="1365250" y="1134269"/>
          <a:ext cx="1498600" cy="838200"/>
        </p:xfrm>
        <a:graphic>
          <a:graphicData uri="http://schemas.openxmlformats.org/presentationml/2006/ole">
            <mc:AlternateContent xmlns:mc="http://schemas.openxmlformats.org/markup-compatibility/2006">
              <mc:Choice xmlns:v="urn:schemas-microsoft-com:vml" Requires="v">
                <p:oleObj spid="_x0000_s7302" name="Equation" r:id="rId18" imgW="1498320" imgH="838080" progId="Equation.DSMT4">
                  <p:embed/>
                </p:oleObj>
              </mc:Choice>
              <mc:Fallback>
                <p:oleObj name="Equation" r:id="rId18" imgW="1498320" imgH="838080" progId="Equation.DSMT4">
                  <p:embed/>
                  <p:pic>
                    <p:nvPicPr>
                      <p:cNvPr id="0" name=""/>
                      <p:cNvPicPr/>
                      <p:nvPr/>
                    </p:nvPicPr>
                    <p:blipFill>
                      <a:blip r:embed="rId19"/>
                      <a:stretch>
                        <a:fillRect/>
                      </a:stretch>
                    </p:blipFill>
                    <p:spPr>
                      <a:xfrm>
                        <a:off x="1365250" y="1134269"/>
                        <a:ext cx="1498600" cy="838200"/>
                      </a:xfrm>
                      <a:prstGeom prst="rect">
                        <a:avLst/>
                      </a:prstGeom>
                    </p:spPr>
                  </p:pic>
                </p:oleObj>
              </mc:Fallback>
            </mc:AlternateContent>
          </a:graphicData>
        </a:graphic>
      </p:graphicFrame>
      <p:sp>
        <p:nvSpPr>
          <p:cNvPr id="8" name="Content Placeholder 7">
            <a:extLst>
              <a:ext uri="{FF2B5EF4-FFF2-40B4-BE49-F238E27FC236}">
                <a16:creationId xmlns:a16="http://schemas.microsoft.com/office/drawing/2014/main" xmlns="" id="{1E67B14E-EA05-4190-8F94-FEFB4DA50D52}"/>
              </a:ext>
            </a:extLst>
          </p:cNvPr>
          <p:cNvSpPr>
            <a:spLocks noGrp="1"/>
          </p:cNvSpPr>
          <p:nvPr>
            <p:ph idx="1"/>
          </p:nvPr>
        </p:nvSpPr>
        <p:spPr/>
        <p:txBody>
          <a:bodyPr/>
          <a:lstStyle/>
          <a:p>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2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20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2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a:extLst>
              <a:ext uri="{FF2B5EF4-FFF2-40B4-BE49-F238E27FC236}">
                <a16:creationId xmlns:a16="http://schemas.microsoft.com/office/drawing/2014/main" xmlns="" id="{000BCF59-9483-44D4-AE14-0CD29DA9BF8E}"/>
              </a:ext>
            </a:extLst>
          </p:cNvPr>
          <p:cNvGraphicFramePr>
            <a:graphicFrameLocks noChangeAspect="1"/>
          </p:cNvGraphicFramePr>
          <p:nvPr>
            <p:extLst>
              <p:ext uri="{D42A27DB-BD31-4B8C-83A1-F6EECF244321}">
                <p14:modId xmlns:p14="http://schemas.microsoft.com/office/powerpoint/2010/main" val="869190357"/>
              </p:ext>
            </p:extLst>
          </p:nvPr>
        </p:nvGraphicFramePr>
        <p:xfrm>
          <a:off x="5512278" y="1674124"/>
          <a:ext cx="419100" cy="825500"/>
        </p:xfrm>
        <a:graphic>
          <a:graphicData uri="http://schemas.openxmlformats.org/presentationml/2006/ole">
            <mc:AlternateContent xmlns:mc="http://schemas.openxmlformats.org/markup-compatibility/2006">
              <mc:Choice xmlns:v="urn:schemas-microsoft-com:vml" Requires="v">
                <p:oleObj spid="_x0000_s52250" name="Equation" r:id="rId3" imgW="419040" imgH="825480" progId="Equation.DSMT4">
                  <p:embed/>
                </p:oleObj>
              </mc:Choice>
              <mc:Fallback>
                <p:oleObj name="Equation" r:id="rId3" imgW="419040" imgH="825480" progId="Equation.DSMT4">
                  <p:embed/>
                  <p:pic>
                    <p:nvPicPr>
                      <p:cNvPr id="0" name=""/>
                      <p:cNvPicPr/>
                      <p:nvPr/>
                    </p:nvPicPr>
                    <p:blipFill>
                      <a:blip r:embed="rId4"/>
                      <a:stretch>
                        <a:fillRect/>
                      </a:stretch>
                    </p:blipFill>
                    <p:spPr>
                      <a:xfrm>
                        <a:off x="5512278" y="1674124"/>
                        <a:ext cx="419100" cy="8255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xmlns="" id="{A0C07BA6-9E98-4813-BFE7-0A8317031E91}"/>
              </a:ext>
            </a:extLst>
          </p:cNvPr>
          <p:cNvGraphicFramePr>
            <a:graphicFrameLocks noChangeAspect="1"/>
          </p:cNvGraphicFramePr>
          <p:nvPr>
            <p:extLst>
              <p:ext uri="{D42A27DB-BD31-4B8C-83A1-F6EECF244321}">
                <p14:modId xmlns:p14="http://schemas.microsoft.com/office/powerpoint/2010/main" val="704313603"/>
              </p:ext>
            </p:extLst>
          </p:nvPr>
        </p:nvGraphicFramePr>
        <p:xfrm>
          <a:off x="1430338" y="1674813"/>
          <a:ext cx="279400" cy="825500"/>
        </p:xfrm>
        <a:graphic>
          <a:graphicData uri="http://schemas.openxmlformats.org/presentationml/2006/ole">
            <mc:AlternateContent xmlns:mc="http://schemas.openxmlformats.org/markup-compatibility/2006">
              <mc:Choice xmlns:v="urn:schemas-microsoft-com:vml" Requires="v">
                <p:oleObj spid="_x0000_s52251" name="Equation" r:id="rId5" imgW="279360" imgH="825480" progId="Equation.DSMT4">
                  <p:embed/>
                </p:oleObj>
              </mc:Choice>
              <mc:Fallback>
                <p:oleObj name="Equation" r:id="rId5" imgW="279360" imgH="825480" progId="Equation.DSMT4">
                  <p:embed/>
                  <p:pic>
                    <p:nvPicPr>
                      <p:cNvPr id="0" name=""/>
                      <p:cNvPicPr/>
                      <p:nvPr/>
                    </p:nvPicPr>
                    <p:blipFill>
                      <a:blip r:embed="rId6"/>
                      <a:stretch>
                        <a:fillRect/>
                      </a:stretch>
                    </p:blipFill>
                    <p:spPr>
                      <a:xfrm>
                        <a:off x="1430338" y="1674813"/>
                        <a:ext cx="279400" cy="8255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a:t>
            </a:r>
          </a:p>
        </p:txBody>
      </p:sp>
      <p:sp>
        <p:nvSpPr>
          <p:cNvPr id="3" name="Content Placeholder 2"/>
          <p:cNvSpPr>
            <a:spLocks noGrp="1"/>
          </p:cNvSpPr>
          <p:nvPr>
            <p:ph idx="1"/>
          </p:nvPr>
        </p:nvSpPr>
        <p:spPr/>
        <p:txBody>
          <a:bodyPr/>
          <a:lstStyle/>
          <a:p>
            <a:r>
              <a:rPr lang="en-US" dirty="0"/>
              <a:t>Keith’s total income for the year was </a:t>
            </a:r>
            <a:r>
              <a:rPr lang="en-US" dirty="0">
                <a:solidFill>
                  <a:srgbClr val="000099"/>
                </a:solidFill>
              </a:rPr>
              <a:t>$36,000</a:t>
            </a:r>
            <a:r>
              <a:rPr lang="en-US" dirty="0"/>
              <a:t>, and he</a:t>
            </a:r>
          </a:p>
          <a:p>
            <a:r>
              <a:rPr lang="en-US" dirty="0"/>
              <a:t>spent     of his income on rent and       of his income on</a:t>
            </a:r>
          </a:p>
          <a:p>
            <a:pPr>
              <a:spcBef>
                <a:spcPts val="1200"/>
              </a:spcBef>
            </a:pPr>
            <a:r>
              <a:rPr lang="en-US" dirty="0"/>
              <a:t>his car. What portion (or fraction) of his income did he spend on these two items and what was the total amount spent? </a:t>
            </a:r>
          </a:p>
        </p:txBody>
      </p:sp>
      <p:pic>
        <p:nvPicPr>
          <p:cNvPr id="52228" name="Picture 4"/>
          <p:cNvPicPr>
            <a:picLocks noChangeAspect="1" noChangeArrowheads="1"/>
          </p:cNvPicPr>
          <p:nvPr/>
        </p:nvPicPr>
        <p:blipFill>
          <a:blip r:embed="rId7" cstate="print"/>
          <a:srcRect/>
          <a:stretch>
            <a:fillRect/>
          </a:stretch>
        </p:blipFill>
        <p:spPr bwMode="auto">
          <a:xfrm>
            <a:off x="6629400" y="3276600"/>
            <a:ext cx="2133600" cy="2679241"/>
          </a:xfrm>
          <a:prstGeom prst="rect">
            <a:avLst/>
          </a:prstGeom>
          <a:noFill/>
          <a:ln w="9525">
            <a:noFill/>
            <a:miter lim="800000"/>
            <a:headEnd/>
            <a:tailEnd/>
          </a:ln>
        </p:spPr>
      </p:pic>
      <p:graphicFrame>
        <p:nvGraphicFramePr>
          <p:cNvPr id="5" name="Object 4">
            <a:extLst>
              <a:ext uri="{FF2B5EF4-FFF2-40B4-BE49-F238E27FC236}">
                <a16:creationId xmlns:a16="http://schemas.microsoft.com/office/drawing/2014/main" xmlns="" id="{C03DFA74-5066-434F-9F12-38D826C82BFD}"/>
              </a:ext>
            </a:extLst>
          </p:cNvPr>
          <p:cNvGraphicFramePr>
            <a:graphicFrameLocks noChangeAspect="1"/>
          </p:cNvGraphicFramePr>
          <p:nvPr>
            <p:extLst>
              <p:ext uri="{D42A27DB-BD31-4B8C-83A1-F6EECF244321}">
                <p14:modId xmlns:p14="http://schemas.microsoft.com/office/powerpoint/2010/main" val="1110480656"/>
              </p:ext>
            </p:extLst>
          </p:nvPr>
        </p:nvGraphicFramePr>
        <p:xfrm>
          <a:off x="4622800" y="2781300"/>
          <a:ext cx="914400" cy="198438"/>
        </p:xfrm>
        <a:graphic>
          <a:graphicData uri="http://schemas.openxmlformats.org/presentationml/2006/ole">
            <mc:AlternateContent xmlns:mc="http://schemas.openxmlformats.org/markup-compatibility/2006">
              <mc:Choice xmlns:v="urn:schemas-microsoft-com:vml" Requires="v">
                <p:oleObj spid="_x0000_s52252" name="Equation" r:id="rId8" imgW="914400" imgH="198720" progId="Equation.DSMT4">
                  <p:embed/>
                </p:oleObj>
              </mc:Choice>
              <mc:Fallback>
                <p:oleObj name="Equation" r:id="rId8" imgW="914400" imgH="198720" progId="Equation.DSMT4">
                  <p:embed/>
                  <p:pic>
                    <p:nvPicPr>
                      <p:cNvPr id="0" name=""/>
                      <p:cNvPicPr/>
                      <p:nvPr/>
                    </p:nvPicPr>
                    <p:blipFill>
                      <a:blip r:embed="rId9"/>
                      <a:stretch>
                        <a:fillRect/>
                      </a:stretch>
                    </p:blipFill>
                    <p:spPr>
                      <a:xfrm>
                        <a:off x="4622800" y="2781300"/>
                        <a:ext cx="914400" cy="198438"/>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a:t>Solution</a:t>
            </a:r>
          </a:p>
          <a:p>
            <a:r>
              <a:rPr lang="en-US" b="1" dirty="0"/>
              <a:t>Step 1:</a:t>
            </a:r>
            <a:r>
              <a:rPr lang="en-US" dirty="0"/>
              <a:t> READ: Read the problem carefully. In this case, the diagram is helpful. There are two questions here: What portion (or fraction) of his income was spent on these two items and what was the total amount spent?</a:t>
            </a:r>
          </a:p>
          <a:p>
            <a:pPr>
              <a:lnSpc>
                <a:spcPct val="110000"/>
              </a:lnSpc>
            </a:pPr>
            <a:r>
              <a:rPr lang="en-US" b="1" dirty="0"/>
              <a:t>Step 2:</a:t>
            </a:r>
            <a:r>
              <a:rPr lang="en-US" dirty="0"/>
              <a:t> SET UP: To find the fraction spent on these </a:t>
            </a:r>
          </a:p>
          <a:p>
            <a:pPr>
              <a:lnSpc>
                <a:spcPct val="110000"/>
              </a:lnSpc>
            </a:pPr>
            <a:r>
              <a:rPr lang="en-US" dirty="0"/>
              <a:t>items, add the fractions:   	    Then to find the </a:t>
            </a:r>
          </a:p>
          <a:p>
            <a:pPr>
              <a:lnSpc>
                <a:spcPct val="110000"/>
              </a:lnSpc>
            </a:pPr>
            <a:r>
              <a:rPr lang="en-US" dirty="0"/>
              <a:t>amount spent, multiply $36,000 by the sum of the fractions. </a:t>
            </a:r>
          </a:p>
          <a:p>
            <a:endParaRPr lang="en-US" dirty="0"/>
          </a:p>
          <a:p>
            <a:endParaRPr lang="en-US" dirty="0"/>
          </a:p>
        </p:txBody>
      </p:sp>
      <p:graphicFrame>
        <p:nvGraphicFramePr>
          <p:cNvPr id="4" name="Object 3">
            <a:extLst>
              <a:ext uri="{FF2B5EF4-FFF2-40B4-BE49-F238E27FC236}">
                <a16:creationId xmlns:a16="http://schemas.microsoft.com/office/drawing/2014/main" xmlns="" id="{57930EA8-3D56-41ED-AAE4-57020C6789E3}"/>
              </a:ext>
            </a:extLst>
          </p:cNvPr>
          <p:cNvGraphicFramePr>
            <a:graphicFrameLocks noChangeAspect="1"/>
          </p:cNvGraphicFramePr>
          <p:nvPr>
            <p:extLst>
              <p:ext uri="{D42A27DB-BD31-4B8C-83A1-F6EECF244321}">
                <p14:modId xmlns:p14="http://schemas.microsoft.com/office/powerpoint/2010/main" val="3693017836"/>
              </p:ext>
            </p:extLst>
          </p:nvPr>
        </p:nvGraphicFramePr>
        <p:xfrm>
          <a:off x="4140200" y="4011613"/>
          <a:ext cx="1079500" cy="825500"/>
        </p:xfrm>
        <a:graphic>
          <a:graphicData uri="http://schemas.openxmlformats.org/presentationml/2006/ole">
            <mc:AlternateContent xmlns:mc="http://schemas.openxmlformats.org/markup-compatibility/2006">
              <mc:Choice xmlns:v="urn:schemas-microsoft-com:vml" Requires="v">
                <p:oleObj spid="_x0000_s53262" name="Equation" r:id="rId3" imgW="1079280" imgH="825480" progId="Equation.DSMT4">
                  <p:embed/>
                </p:oleObj>
              </mc:Choice>
              <mc:Fallback>
                <p:oleObj name="Equation" r:id="rId3" imgW="1079280" imgH="825480" progId="Equation.DSMT4">
                  <p:embed/>
                  <p:pic>
                    <p:nvPicPr>
                      <p:cNvPr id="0" name=""/>
                      <p:cNvPicPr/>
                      <p:nvPr/>
                    </p:nvPicPr>
                    <p:blipFill>
                      <a:blip r:embed="rId4"/>
                      <a:stretch>
                        <a:fillRect/>
                      </a:stretch>
                    </p:blipFill>
                    <p:spPr>
                      <a:xfrm>
                        <a:off x="4140200" y="4011613"/>
                        <a:ext cx="1079500" cy="8255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4868174"/>
          </a:xfrm>
        </p:spPr>
        <p:txBody>
          <a:bodyPr>
            <a:normAutofit lnSpcReduction="10000"/>
          </a:bodyPr>
          <a:lstStyle/>
          <a:p>
            <a:r>
              <a:rPr lang="en-US" b="1" dirty="0"/>
              <a:t>Step 3:</a:t>
            </a:r>
            <a:r>
              <a:rPr lang="en-US" dirty="0"/>
              <a:t> SOLVE: The LCD is 12. </a:t>
            </a:r>
          </a:p>
          <a:p>
            <a:endParaRPr lang="en-US" dirty="0"/>
          </a:p>
          <a:p>
            <a:endParaRPr lang="en-US" dirty="0"/>
          </a:p>
          <a:p>
            <a:pPr>
              <a:spcBef>
                <a:spcPts val="0"/>
              </a:spcBef>
            </a:pPr>
            <a:endParaRPr lang="en-US" dirty="0"/>
          </a:p>
          <a:p>
            <a:pPr>
              <a:spcBef>
                <a:spcPts val="0"/>
              </a:spcBef>
            </a:pPr>
            <a:r>
              <a:rPr lang="en-US" dirty="0"/>
              <a:t>Now multiply     times $36,000.</a:t>
            </a:r>
          </a:p>
          <a:p>
            <a:endParaRPr lang="en-US" dirty="0"/>
          </a:p>
          <a:p>
            <a:endParaRPr lang="en-US" dirty="0"/>
          </a:p>
          <a:p>
            <a:endParaRPr lang="en-US" dirty="0"/>
          </a:p>
          <a:p>
            <a:r>
              <a:rPr lang="en-US" dirty="0"/>
              <a:t>Keith spent 	  of his income for these two items for a </a:t>
            </a:r>
          </a:p>
          <a:p>
            <a:pPr>
              <a:lnSpc>
                <a:spcPct val="160000"/>
              </a:lnSpc>
            </a:pPr>
            <a:r>
              <a:rPr lang="en-US" dirty="0"/>
              <a:t>total of </a:t>
            </a:r>
            <a:r>
              <a:rPr lang="en-US" dirty="0">
                <a:solidFill>
                  <a:srgbClr val="FF0000"/>
                </a:solidFill>
              </a:rPr>
              <a:t>$12,000</a:t>
            </a:r>
            <a:r>
              <a:rPr lang="en-US" dirty="0"/>
              <a:t>.</a:t>
            </a:r>
          </a:p>
          <a:p>
            <a:endParaRPr lang="en-US" dirty="0"/>
          </a:p>
        </p:txBody>
      </p:sp>
      <p:graphicFrame>
        <p:nvGraphicFramePr>
          <p:cNvPr id="6" name="Object 5">
            <a:extLst>
              <a:ext uri="{FF2B5EF4-FFF2-40B4-BE49-F238E27FC236}">
                <a16:creationId xmlns:a16="http://schemas.microsoft.com/office/drawing/2014/main" xmlns="" id="{B926C493-DA9F-4C67-B9FC-AC30A3295CDC}"/>
              </a:ext>
            </a:extLst>
          </p:cNvPr>
          <p:cNvGraphicFramePr>
            <a:graphicFrameLocks noChangeAspect="1"/>
          </p:cNvGraphicFramePr>
          <p:nvPr>
            <p:extLst>
              <p:ext uri="{D42A27DB-BD31-4B8C-83A1-F6EECF244321}">
                <p14:modId xmlns:p14="http://schemas.microsoft.com/office/powerpoint/2010/main" val="776484312"/>
              </p:ext>
            </p:extLst>
          </p:nvPr>
        </p:nvGraphicFramePr>
        <p:xfrm>
          <a:off x="2248856" y="4683225"/>
          <a:ext cx="254000" cy="838200"/>
        </p:xfrm>
        <a:graphic>
          <a:graphicData uri="http://schemas.openxmlformats.org/presentationml/2006/ole">
            <mc:AlternateContent xmlns:mc="http://schemas.openxmlformats.org/markup-compatibility/2006">
              <mc:Choice xmlns:v="urn:schemas-microsoft-com:vml" Requires="v">
                <p:oleObj spid="_x0000_s54460" name="Equation" r:id="rId3" imgW="253800" imgH="838080" progId="Equation.DSMT4">
                  <p:embed/>
                </p:oleObj>
              </mc:Choice>
              <mc:Fallback>
                <p:oleObj name="Equation" r:id="rId3" imgW="253800" imgH="838080" progId="Equation.DSMT4">
                  <p:embed/>
                  <p:pic>
                    <p:nvPicPr>
                      <p:cNvPr id="0" name=""/>
                      <p:cNvPicPr/>
                      <p:nvPr/>
                    </p:nvPicPr>
                    <p:blipFill>
                      <a:blip r:embed="rId4"/>
                      <a:stretch>
                        <a:fillRect/>
                      </a:stretch>
                    </p:blipFill>
                    <p:spPr>
                      <a:xfrm>
                        <a:off x="2248856" y="4683225"/>
                        <a:ext cx="254000" cy="8382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xmlns="" id="{AE1905D4-05FD-432C-96D6-BB0A39BE5640}"/>
              </a:ext>
            </a:extLst>
          </p:cNvPr>
          <p:cNvGraphicFramePr>
            <a:graphicFrameLocks noChangeAspect="1"/>
          </p:cNvGraphicFramePr>
          <p:nvPr>
            <p:extLst>
              <p:ext uri="{D42A27DB-BD31-4B8C-83A1-F6EECF244321}">
                <p14:modId xmlns:p14="http://schemas.microsoft.com/office/powerpoint/2010/main" val="3157427922"/>
              </p:ext>
            </p:extLst>
          </p:nvPr>
        </p:nvGraphicFramePr>
        <p:xfrm>
          <a:off x="2557730" y="2781300"/>
          <a:ext cx="254000" cy="838200"/>
        </p:xfrm>
        <a:graphic>
          <a:graphicData uri="http://schemas.openxmlformats.org/presentationml/2006/ole">
            <mc:AlternateContent xmlns:mc="http://schemas.openxmlformats.org/markup-compatibility/2006">
              <mc:Choice xmlns:v="urn:schemas-microsoft-com:vml" Requires="v">
                <p:oleObj spid="_x0000_s54461" name="Equation" r:id="rId5" imgW="253800" imgH="838080" progId="Equation.DSMT4">
                  <p:embed/>
                </p:oleObj>
              </mc:Choice>
              <mc:Fallback>
                <p:oleObj name="Equation" r:id="rId5" imgW="253800" imgH="838080" progId="Equation.DSMT4">
                  <p:embed/>
                  <p:pic>
                    <p:nvPicPr>
                      <p:cNvPr id="0" name=""/>
                      <p:cNvPicPr/>
                      <p:nvPr/>
                    </p:nvPicPr>
                    <p:blipFill>
                      <a:blip r:embed="rId6"/>
                      <a:stretch>
                        <a:fillRect/>
                      </a:stretch>
                    </p:blipFill>
                    <p:spPr>
                      <a:xfrm>
                        <a:off x="2557730" y="2781300"/>
                        <a:ext cx="254000" cy="8382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graphicFrame>
        <p:nvGraphicFramePr>
          <p:cNvPr id="54276" name="Object 4"/>
          <p:cNvGraphicFramePr>
            <a:graphicFrameLocks noGrp="1" noChangeAspect="1"/>
          </p:cNvGraphicFramePr>
          <p:nvPr/>
        </p:nvGraphicFramePr>
        <p:xfrm>
          <a:off x="5321300" y="5988050"/>
          <a:ext cx="190500" cy="330200"/>
        </p:xfrm>
        <a:graphic>
          <a:graphicData uri="http://schemas.openxmlformats.org/presentationml/2006/ole">
            <mc:AlternateContent xmlns:mc="http://schemas.openxmlformats.org/markup-compatibility/2006">
              <mc:Choice xmlns:v="urn:schemas-microsoft-com:vml" Requires="v">
                <p:oleObj spid="_x0000_s54462" name="Equation" r:id="rId7" imgW="190440" imgH="330120" progId="Equation.DSMT4">
                  <p:embed/>
                </p:oleObj>
              </mc:Choice>
              <mc:Fallback>
                <p:oleObj name="Equation" r:id="rId7" imgW="190440" imgH="330120" progId="Equation.DSMT4">
                  <p:embed/>
                  <p:pic>
                    <p:nvPicPr>
                      <p:cNvPr id="0" name="Picture 4"/>
                      <p:cNvPicPr>
                        <a:picLocks noGrp="1" noChangeAspect="1" noChangeArrowheads="1"/>
                      </p:cNvPicPr>
                      <p:nvPr/>
                    </p:nvPicPr>
                    <p:blipFill>
                      <a:blip r:embed="rId8">
                        <a:alphaModFix amt="25000"/>
                        <a:extLst>
                          <a:ext uri="{28A0092B-C50C-407E-A947-70E740481C1C}">
                            <a14:useLocalDpi xmlns:a14="http://schemas.microsoft.com/office/drawing/2010/main" val="0"/>
                          </a:ext>
                        </a:extLst>
                      </a:blip>
                      <a:srcRect/>
                      <a:stretch>
                        <a:fillRect/>
                      </a:stretch>
                    </p:blipFill>
                    <p:spPr bwMode="auto">
                      <a:xfrm>
                        <a:off x="5321300" y="5988050"/>
                        <a:ext cx="190500" cy="330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762000" y="1828800"/>
          <a:ext cx="977900" cy="838200"/>
        </p:xfrm>
        <a:graphic>
          <a:graphicData uri="http://schemas.openxmlformats.org/presentationml/2006/ole">
            <mc:AlternateContent xmlns:mc="http://schemas.openxmlformats.org/markup-compatibility/2006">
              <mc:Choice xmlns:v="urn:schemas-microsoft-com:vml" Requires="v">
                <p:oleObj spid="_x0000_s54463" name="Equation" r:id="rId9" imgW="977760" imgH="838080" progId="Equation.DSMT4">
                  <p:embed/>
                </p:oleObj>
              </mc:Choice>
              <mc:Fallback>
                <p:oleObj name="Equation" r:id="rId9" imgW="9777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2000" y="18288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1828800" y="1828800"/>
          <a:ext cx="1651000" cy="838200"/>
        </p:xfrm>
        <a:graphic>
          <a:graphicData uri="http://schemas.openxmlformats.org/presentationml/2006/ole">
            <mc:AlternateContent xmlns:mc="http://schemas.openxmlformats.org/markup-compatibility/2006">
              <mc:Choice xmlns:v="urn:schemas-microsoft-com:vml" Requires="v">
                <p:oleObj spid="_x0000_s54464" name="Equation" r:id="rId11" imgW="1650960" imgH="838080" progId="Equation.DSMT4">
                  <p:embed/>
                </p:oleObj>
              </mc:Choice>
              <mc:Fallback>
                <p:oleObj name="Equation" r:id="rId11" imgW="16509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28800" y="18288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9" name="Object 7"/>
          <p:cNvGraphicFramePr>
            <a:graphicFrameLocks noChangeAspect="1"/>
          </p:cNvGraphicFramePr>
          <p:nvPr/>
        </p:nvGraphicFramePr>
        <p:xfrm>
          <a:off x="3572774" y="1828800"/>
          <a:ext cx="1409700" cy="838200"/>
        </p:xfrm>
        <a:graphic>
          <a:graphicData uri="http://schemas.openxmlformats.org/presentationml/2006/ole">
            <mc:AlternateContent xmlns:mc="http://schemas.openxmlformats.org/markup-compatibility/2006">
              <mc:Choice xmlns:v="urn:schemas-microsoft-com:vml" Requires="v">
                <p:oleObj spid="_x0000_s54465" name="Equation" r:id="rId13" imgW="1409400" imgH="838080" progId="Equation.DSMT4">
                  <p:embed/>
                </p:oleObj>
              </mc:Choice>
              <mc:Fallback>
                <p:oleObj name="Equation" r:id="rId13" imgW="14094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72774" y="1828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0" name="Object 8"/>
          <p:cNvGraphicFramePr>
            <a:graphicFrameLocks noChangeAspect="1"/>
          </p:cNvGraphicFramePr>
          <p:nvPr/>
        </p:nvGraphicFramePr>
        <p:xfrm>
          <a:off x="5029200" y="1828800"/>
          <a:ext cx="698500" cy="838200"/>
        </p:xfrm>
        <a:graphic>
          <a:graphicData uri="http://schemas.openxmlformats.org/presentationml/2006/ole">
            <mc:AlternateContent xmlns:mc="http://schemas.openxmlformats.org/markup-compatibility/2006">
              <mc:Choice xmlns:v="urn:schemas-microsoft-com:vml" Requires="v">
                <p:oleObj spid="_x0000_s54466" name="Equation" r:id="rId15" imgW="698400" imgH="838080" progId="Equation.DSMT4">
                  <p:embed/>
                </p:oleObj>
              </mc:Choice>
              <mc:Fallback>
                <p:oleObj name="Equation" r:id="rId15" imgW="69840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29200" y="18288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1" name="Object 9"/>
          <p:cNvGraphicFramePr>
            <a:graphicFrameLocks noChangeAspect="1"/>
          </p:cNvGraphicFramePr>
          <p:nvPr/>
        </p:nvGraphicFramePr>
        <p:xfrm>
          <a:off x="5808452" y="1820174"/>
          <a:ext cx="876300" cy="838200"/>
        </p:xfrm>
        <a:graphic>
          <a:graphicData uri="http://schemas.openxmlformats.org/presentationml/2006/ole">
            <mc:AlternateContent xmlns:mc="http://schemas.openxmlformats.org/markup-compatibility/2006">
              <mc:Choice xmlns:v="urn:schemas-microsoft-com:vml" Requires="v">
                <p:oleObj spid="_x0000_s54467" name="Equation" r:id="rId17" imgW="876240" imgH="838080" progId="Equation.DSMT4">
                  <p:embed/>
                </p:oleObj>
              </mc:Choice>
              <mc:Fallback>
                <p:oleObj name="Equation" r:id="rId17" imgW="87624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808452" y="182017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2" name="Object 10"/>
          <p:cNvGraphicFramePr>
            <a:graphicFrameLocks noChangeAspect="1"/>
          </p:cNvGraphicFramePr>
          <p:nvPr/>
        </p:nvGraphicFramePr>
        <p:xfrm>
          <a:off x="6734175" y="1820863"/>
          <a:ext cx="533400" cy="838200"/>
        </p:xfrm>
        <a:graphic>
          <a:graphicData uri="http://schemas.openxmlformats.org/presentationml/2006/ole">
            <mc:AlternateContent xmlns:mc="http://schemas.openxmlformats.org/markup-compatibility/2006">
              <mc:Choice xmlns:v="urn:schemas-microsoft-com:vml" Requires="v">
                <p:oleObj spid="_x0000_s54468" name="Equation" r:id="rId19" imgW="533160" imgH="838080" progId="Equation.DSMT4">
                  <p:embed/>
                </p:oleObj>
              </mc:Choice>
              <mc:Fallback>
                <p:oleObj name="Equation" r:id="rId19" imgW="533160" imgH="83808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734175" y="1820863"/>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3" name="Object 11"/>
          <p:cNvGraphicFramePr>
            <a:graphicFrameLocks noChangeAspect="1"/>
          </p:cNvGraphicFramePr>
          <p:nvPr/>
        </p:nvGraphicFramePr>
        <p:xfrm>
          <a:off x="6096000" y="1828800"/>
          <a:ext cx="241300" cy="342900"/>
        </p:xfrm>
        <a:graphic>
          <a:graphicData uri="http://schemas.openxmlformats.org/presentationml/2006/ole">
            <mc:AlternateContent xmlns:mc="http://schemas.openxmlformats.org/markup-compatibility/2006">
              <mc:Choice xmlns:v="urn:schemas-microsoft-com:vml" Requires="v">
                <p:oleObj spid="_x0000_s54469" name="Equation" r:id="rId21" imgW="241200" imgH="342720" progId="Equation.DSMT4">
                  <p:embed/>
                </p:oleObj>
              </mc:Choice>
              <mc:Fallback>
                <p:oleObj name="Equation" r:id="rId21" imgW="241200" imgH="34272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096000" y="18288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4" name="Object 12"/>
          <p:cNvGraphicFramePr>
            <a:graphicFrameLocks noChangeAspect="1"/>
          </p:cNvGraphicFramePr>
          <p:nvPr/>
        </p:nvGraphicFramePr>
        <p:xfrm>
          <a:off x="6104626" y="2344948"/>
          <a:ext cx="241300" cy="342900"/>
        </p:xfrm>
        <a:graphic>
          <a:graphicData uri="http://schemas.openxmlformats.org/presentationml/2006/ole">
            <mc:AlternateContent xmlns:mc="http://schemas.openxmlformats.org/markup-compatibility/2006">
              <mc:Choice xmlns:v="urn:schemas-microsoft-com:vml" Requires="v">
                <p:oleObj spid="_x0000_s54470" name="Equation" r:id="rId23" imgW="241200" imgH="342720" progId="Equation.DSMT4">
                  <p:embed/>
                </p:oleObj>
              </mc:Choice>
              <mc:Fallback>
                <p:oleObj name="Equation" r:id="rId23" imgW="241200" imgH="34272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104626" y="23449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1295400" y="3733800"/>
          <a:ext cx="1422400" cy="838200"/>
        </p:xfrm>
        <a:graphic>
          <a:graphicData uri="http://schemas.openxmlformats.org/presentationml/2006/ole">
            <mc:AlternateContent xmlns:mc="http://schemas.openxmlformats.org/markup-compatibility/2006">
              <mc:Choice xmlns:v="urn:schemas-microsoft-com:vml" Requires="v">
                <p:oleObj spid="_x0000_s54471" name="Equation" r:id="rId24" imgW="1422360" imgH="838080" progId="Equation.DSMT4">
                  <p:embed/>
                </p:oleObj>
              </mc:Choice>
              <mc:Fallback>
                <p:oleObj name="Equation" r:id="rId24" imgW="1422360" imgH="83808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295400" y="3733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2784896" y="3733800"/>
          <a:ext cx="1689100" cy="838200"/>
        </p:xfrm>
        <a:graphic>
          <a:graphicData uri="http://schemas.openxmlformats.org/presentationml/2006/ole">
            <mc:AlternateContent xmlns:mc="http://schemas.openxmlformats.org/markup-compatibility/2006">
              <mc:Choice xmlns:v="urn:schemas-microsoft-com:vml" Requires="v">
                <p:oleObj spid="_x0000_s54472" name="Equation" r:id="rId26" imgW="1688760" imgH="838080" progId="Equation.DSMT4">
                  <p:embed/>
                </p:oleObj>
              </mc:Choice>
              <mc:Fallback>
                <p:oleObj name="Equation" r:id="rId26" imgW="1688760" imgH="838080" progId="Equation.DSMT4">
                  <p:embed/>
                  <p:pic>
                    <p:nvPicPr>
                      <p:cNvPr id="0" name="Picture 1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784896" y="37338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7" name="Object 15"/>
          <p:cNvGraphicFramePr>
            <a:graphicFrameLocks noChangeAspect="1"/>
          </p:cNvGraphicFramePr>
          <p:nvPr/>
        </p:nvGraphicFramePr>
        <p:xfrm>
          <a:off x="4538930" y="3979652"/>
          <a:ext cx="1295400" cy="330200"/>
        </p:xfrm>
        <a:graphic>
          <a:graphicData uri="http://schemas.openxmlformats.org/presentationml/2006/ole">
            <mc:AlternateContent xmlns:mc="http://schemas.openxmlformats.org/markup-compatibility/2006">
              <mc:Choice xmlns:v="urn:schemas-microsoft-com:vml" Requires="v">
                <p:oleObj spid="_x0000_s54473" name="Equation" r:id="rId28" imgW="1295280" imgH="330120" progId="Equation.DSMT4">
                  <p:embed/>
                </p:oleObj>
              </mc:Choice>
              <mc:Fallback>
                <p:oleObj name="Equation" r:id="rId28" imgW="1295280" imgH="330120" progId="Equation.DSMT4">
                  <p:embed/>
                  <p:pic>
                    <p:nvPicPr>
                      <p:cNvPr id="0" name="Picture 1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538930" y="3979652"/>
                        <a:ext cx="129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9" name="Object 17"/>
          <p:cNvGraphicFramePr>
            <a:graphicFrameLocks noChangeAspect="1"/>
          </p:cNvGraphicFramePr>
          <p:nvPr/>
        </p:nvGraphicFramePr>
        <p:xfrm>
          <a:off x="3200400" y="3733800"/>
          <a:ext cx="1524000" cy="342900"/>
        </p:xfrm>
        <a:graphic>
          <a:graphicData uri="http://schemas.openxmlformats.org/presentationml/2006/ole">
            <mc:AlternateContent xmlns:mc="http://schemas.openxmlformats.org/markup-compatibility/2006">
              <mc:Choice xmlns:v="urn:schemas-microsoft-com:vml" Requires="v">
                <p:oleObj spid="_x0000_s54474" name="Equation" r:id="rId30" imgW="241200" imgH="342720" progId="Equation.DSMT4">
                  <p:embed/>
                </p:oleObj>
              </mc:Choice>
              <mc:Fallback>
                <p:oleObj name="Equation" r:id="rId30" imgW="241200" imgH="342720" progId="Equation.DSMT4">
                  <p:embed/>
                  <p:pic>
                    <p:nvPicPr>
                      <p:cNvPr id="0" name="Picture 1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200400"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0" name="Object 18"/>
          <p:cNvGraphicFramePr>
            <a:graphicFrameLocks noChangeAspect="1"/>
          </p:cNvGraphicFramePr>
          <p:nvPr/>
        </p:nvGraphicFramePr>
        <p:xfrm>
          <a:off x="3496574" y="4267200"/>
          <a:ext cx="241300" cy="342900"/>
        </p:xfrm>
        <a:graphic>
          <a:graphicData uri="http://schemas.openxmlformats.org/presentationml/2006/ole">
            <mc:AlternateContent xmlns:mc="http://schemas.openxmlformats.org/markup-compatibility/2006">
              <mc:Choice xmlns:v="urn:schemas-microsoft-com:vml" Requires="v">
                <p:oleObj spid="_x0000_s54475" name="Equation" r:id="rId31" imgW="241200" imgH="342720" progId="Equation.DSMT4">
                  <p:embed/>
                </p:oleObj>
              </mc:Choice>
              <mc:Fallback>
                <p:oleObj name="Equation" r:id="rId31" imgW="241200" imgH="342720" progId="Equation.DSMT4">
                  <p:embed/>
                  <p:pic>
                    <p:nvPicPr>
                      <p:cNvPr id="0" name="Picture 1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496574" y="4267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1" name="Object 19"/>
          <p:cNvGraphicFramePr>
            <a:graphicFrameLocks noChangeAspect="1"/>
          </p:cNvGraphicFramePr>
          <p:nvPr/>
        </p:nvGraphicFramePr>
        <p:xfrm>
          <a:off x="3625850" y="3492500"/>
          <a:ext cx="749300" cy="254000"/>
        </p:xfrm>
        <a:graphic>
          <a:graphicData uri="http://schemas.openxmlformats.org/presentationml/2006/ole">
            <mc:AlternateContent xmlns:mc="http://schemas.openxmlformats.org/markup-compatibility/2006">
              <mc:Choice xmlns:v="urn:schemas-microsoft-com:vml" Requires="v">
                <p:oleObj spid="_x0000_s54476" name="Equation" r:id="rId32" imgW="749160" imgH="253800" progId="Equation.DSMT4">
                  <p:embed/>
                </p:oleObj>
              </mc:Choice>
              <mc:Fallback>
                <p:oleObj name="Equation" r:id="rId32" imgW="749160" imgH="253800" progId="Equation.DSMT4">
                  <p:embed/>
                  <p:pic>
                    <p:nvPicPr>
                      <p:cNvPr id="0" name="Picture 19"/>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3625850" y="3492500"/>
                        <a:ext cx="749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2" name="Object 20"/>
          <p:cNvGraphicFramePr>
            <a:graphicFrameLocks noChangeAspect="1"/>
          </p:cNvGraphicFramePr>
          <p:nvPr/>
        </p:nvGraphicFramePr>
        <p:xfrm>
          <a:off x="3581400" y="4597878"/>
          <a:ext cx="152400" cy="215900"/>
        </p:xfrm>
        <a:graphic>
          <a:graphicData uri="http://schemas.openxmlformats.org/presentationml/2006/ole">
            <mc:AlternateContent xmlns:mc="http://schemas.openxmlformats.org/markup-compatibility/2006">
              <mc:Choice xmlns:v="urn:schemas-microsoft-com:vml" Requires="v">
                <p:oleObj spid="_x0000_s54477" name="Equation" r:id="rId34" imgW="152280" imgH="215640" progId="Equation.DSMT4">
                  <p:embed/>
                </p:oleObj>
              </mc:Choice>
              <mc:Fallback>
                <p:oleObj name="Equation" r:id="rId34" imgW="152280" imgH="215640" progId="Equation.DSMT4">
                  <p:embed/>
                  <p:pic>
                    <p:nvPicPr>
                      <p:cNvPr id="0" name="Picture 20"/>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3581400" y="45978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3">
            <a:extLst>
              <a:ext uri="{FF2B5EF4-FFF2-40B4-BE49-F238E27FC236}">
                <a16:creationId xmlns:a16="http://schemas.microsoft.com/office/drawing/2014/main" xmlns="" id="{EEE55254-CA85-45E3-A13A-53B9B09FE341}"/>
              </a:ext>
            </a:extLst>
          </p:cNvPr>
          <p:cNvGraphicFramePr>
            <a:graphicFrameLocks noChangeAspect="1"/>
          </p:cNvGraphicFramePr>
          <p:nvPr>
            <p:extLst>
              <p:ext uri="{D42A27DB-BD31-4B8C-83A1-F6EECF244321}">
                <p14:modId xmlns:p14="http://schemas.microsoft.com/office/powerpoint/2010/main" val="1836499436"/>
              </p:ext>
            </p:extLst>
          </p:nvPr>
        </p:nvGraphicFramePr>
        <p:xfrm>
          <a:off x="4622800" y="2781300"/>
          <a:ext cx="914400" cy="198438"/>
        </p:xfrm>
        <a:graphic>
          <a:graphicData uri="http://schemas.openxmlformats.org/presentationml/2006/ole">
            <mc:AlternateContent xmlns:mc="http://schemas.openxmlformats.org/markup-compatibility/2006">
              <mc:Choice xmlns:v="urn:schemas-microsoft-com:vml" Requires="v">
                <p:oleObj spid="_x0000_s54478" name="Equation" r:id="rId36" imgW="914400" imgH="198720" progId="Equation.DSMT4">
                  <p:embed/>
                </p:oleObj>
              </mc:Choice>
              <mc:Fallback>
                <p:oleObj name="Equation" r:id="rId36" imgW="914400" imgH="198720" progId="Equation.DSMT4">
                  <p:embed/>
                  <p:pic>
                    <p:nvPicPr>
                      <p:cNvPr id="0" name=""/>
                      <p:cNvPicPr/>
                      <p:nvPr/>
                    </p:nvPicPr>
                    <p:blipFill>
                      <a:blip r:embed="rId37"/>
                      <a:stretch>
                        <a:fillRect/>
                      </a:stretch>
                    </p:blipFill>
                    <p:spPr>
                      <a:xfrm>
                        <a:off x="4622800" y="2781300"/>
                        <a:ext cx="914400" cy="198438"/>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2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42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428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42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42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429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429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428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42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428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xmlns="" id="{EB68D0A3-3DB3-4399-8B7A-79A30CA03253}"/>
              </a:ext>
            </a:extLst>
          </p:cNvPr>
          <p:cNvGraphicFramePr>
            <a:graphicFrameLocks noChangeAspect="1"/>
          </p:cNvGraphicFramePr>
          <p:nvPr>
            <p:extLst>
              <p:ext uri="{D42A27DB-BD31-4B8C-83A1-F6EECF244321}">
                <p14:modId xmlns:p14="http://schemas.microsoft.com/office/powerpoint/2010/main" val="2895665740"/>
              </p:ext>
            </p:extLst>
          </p:nvPr>
        </p:nvGraphicFramePr>
        <p:xfrm>
          <a:off x="4961626" y="1129407"/>
          <a:ext cx="254000" cy="838200"/>
        </p:xfrm>
        <a:graphic>
          <a:graphicData uri="http://schemas.openxmlformats.org/presentationml/2006/ole">
            <mc:AlternateContent xmlns:mc="http://schemas.openxmlformats.org/markup-compatibility/2006">
              <mc:Choice xmlns:v="urn:schemas-microsoft-com:vml" Requires="v">
                <p:oleObj spid="_x0000_s59406" name="Equation" r:id="rId3" imgW="253800" imgH="838080" progId="Equation.DSMT4">
                  <p:embed/>
                </p:oleObj>
              </mc:Choice>
              <mc:Fallback>
                <p:oleObj name="Equation" r:id="rId3" imgW="253800" imgH="838080" progId="Equation.DSMT4">
                  <p:embed/>
                  <p:pic>
                    <p:nvPicPr>
                      <p:cNvPr id="0" name=""/>
                      <p:cNvPicPr/>
                      <p:nvPr/>
                    </p:nvPicPr>
                    <p:blipFill>
                      <a:blip r:embed="rId4"/>
                      <a:stretch>
                        <a:fillRect/>
                      </a:stretch>
                    </p:blipFill>
                    <p:spPr>
                      <a:xfrm>
                        <a:off x="4961626" y="1129407"/>
                        <a:ext cx="254000" cy="8382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he spent     of his income on these</a:t>
            </a:r>
          </a:p>
          <a:p>
            <a:r>
              <a:rPr lang="en-US" dirty="0"/>
              <a:t>two items, the answer of $12,000 is reasonable (and accurate).</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Commutative Property of Addition</a:t>
            </a:r>
            <a:endParaRPr lang="en-US" sz="3200" dirty="0">
              <a:solidFill>
                <a:schemeClr val="accent1"/>
              </a:solidFill>
            </a:endParaRPr>
          </a:p>
        </p:txBody>
      </p:sp>
      <p:sp>
        <p:nvSpPr>
          <p:cNvPr id="9" name="Rectangle 3"/>
          <p:cNvSpPr txBox="1">
            <a:spLocks/>
          </p:cNvSpPr>
          <p:nvPr/>
        </p:nvSpPr>
        <p:spPr>
          <a:xfrm>
            <a:off x="457200" y="1280160"/>
            <a:ext cx="8226425" cy="3139440"/>
          </a:xfrm>
          <a:prstGeom prst="rect">
            <a:avLst/>
          </a:prstGeom>
          <a:solidFill>
            <a:srgbClr val="FFFFCC"/>
          </a:solidFill>
          <a:ln w="28575">
            <a:solidFill>
              <a:srgbClr val="000000"/>
            </a:solidFill>
          </a:ln>
        </p:spPr>
        <p:txBody>
          <a:bodyPr wrap="square">
            <a:noAutofit/>
          </a:bodyPr>
          <a:lstStyle/>
          <a:p>
            <a:pPr algn="ctr"/>
            <a:r>
              <a:rPr lang="en-US" sz="2800" b="1" dirty="0">
                <a:solidFill>
                  <a:srgbClr val="000000"/>
                </a:solidFill>
              </a:rPr>
              <a:t>Properties</a:t>
            </a:r>
          </a:p>
          <a:p>
            <a:pPr>
              <a:lnSpc>
                <a:spcPct val="150000"/>
              </a:lnSpc>
            </a:pPr>
            <a:r>
              <a:rPr lang="en-US" sz="2800" dirty="0">
                <a:solidFill>
                  <a:srgbClr val="000000"/>
                </a:solidFill>
              </a:rPr>
              <a:t>If     and     are fractions, then</a:t>
            </a:r>
          </a:p>
          <a:p>
            <a:pPr>
              <a:lnSpc>
                <a:spcPct val="150000"/>
              </a:lnSpc>
            </a:pPr>
            <a:endParaRPr lang="en-US" sz="2800" dirty="0">
              <a:solidFill>
                <a:srgbClr val="000000"/>
              </a:solidFill>
            </a:endParaRPr>
          </a:p>
          <a:p>
            <a:pPr>
              <a:lnSpc>
                <a:spcPct val="250000"/>
              </a:lnSpc>
            </a:pPr>
            <a:r>
              <a:rPr lang="en-US" sz="2800" dirty="0">
                <a:solidFill>
                  <a:srgbClr val="000000"/>
                </a:solidFill>
              </a:rPr>
              <a:t>For Example,</a:t>
            </a:r>
          </a:p>
        </p:txBody>
      </p:sp>
      <p:graphicFrame>
        <p:nvGraphicFramePr>
          <p:cNvPr id="32789" name="Object 21"/>
          <p:cNvGraphicFramePr>
            <a:graphicFrameLocks noChangeAspect="1"/>
          </p:cNvGraphicFramePr>
          <p:nvPr/>
        </p:nvGraphicFramePr>
        <p:xfrm>
          <a:off x="812322" y="1693652"/>
          <a:ext cx="266700" cy="838200"/>
        </p:xfrm>
        <a:graphic>
          <a:graphicData uri="http://schemas.openxmlformats.org/presentationml/2006/ole">
            <mc:AlternateContent xmlns:mc="http://schemas.openxmlformats.org/markup-compatibility/2006">
              <mc:Choice xmlns:v="urn:schemas-microsoft-com:vml" Requires="v">
                <p:oleObj spid="_x0000_s32831" name="Equation" r:id="rId3" imgW="266400" imgH="838080" progId="Equation.DSMT4">
                  <p:embed/>
                </p:oleObj>
              </mc:Choice>
              <mc:Fallback>
                <p:oleObj name="Equation" r:id="rId3" imgW="266400" imgH="83808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2322" y="1693652"/>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0" name="Object 22"/>
          <p:cNvGraphicFramePr>
            <a:graphicFrameLocks noChangeAspect="1"/>
          </p:cNvGraphicFramePr>
          <p:nvPr/>
        </p:nvGraphicFramePr>
        <p:xfrm>
          <a:off x="1761226" y="1702278"/>
          <a:ext cx="279400" cy="838200"/>
        </p:xfrm>
        <a:graphic>
          <a:graphicData uri="http://schemas.openxmlformats.org/presentationml/2006/ole">
            <mc:AlternateContent xmlns:mc="http://schemas.openxmlformats.org/markup-compatibility/2006">
              <mc:Choice xmlns:v="urn:schemas-microsoft-com:vml" Requires="v">
                <p:oleObj spid="_x0000_s32832" name="Equation" r:id="rId5" imgW="279360" imgH="838080" progId="Equation.DSMT4">
                  <p:embed/>
                </p:oleObj>
              </mc:Choice>
              <mc:Fallback>
                <p:oleObj name="Equation" r:id="rId5" imgW="279360" imgH="83808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1226" y="1702278"/>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1" name="Object 23"/>
          <p:cNvGraphicFramePr>
            <a:graphicFrameLocks noChangeAspect="1"/>
          </p:cNvGraphicFramePr>
          <p:nvPr/>
        </p:nvGraphicFramePr>
        <p:xfrm>
          <a:off x="2736850" y="2438400"/>
          <a:ext cx="3543300" cy="838200"/>
        </p:xfrm>
        <a:graphic>
          <a:graphicData uri="http://schemas.openxmlformats.org/presentationml/2006/ole">
            <mc:AlternateContent xmlns:mc="http://schemas.openxmlformats.org/markup-compatibility/2006">
              <mc:Choice xmlns:v="urn:schemas-microsoft-com:vml" Requires="v">
                <p:oleObj spid="_x0000_s32833" name="Equation" r:id="rId7" imgW="3543120" imgH="838080" progId="Equation.DSMT4">
                  <p:embed/>
                </p:oleObj>
              </mc:Choice>
              <mc:Fallback>
                <p:oleObj name="Equation" r:id="rId7" imgW="3543120" imgH="838080"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36850" y="2438400"/>
                        <a:ext cx="354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2" name="Object 24"/>
          <p:cNvGraphicFramePr>
            <a:graphicFrameLocks noChangeAspect="1"/>
          </p:cNvGraphicFramePr>
          <p:nvPr/>
        </p:nvGraphicFramePr>
        <p:xfrm>
          <a:off x="2505974" y="3326922"/>
          <a:ext cx="1993900" cy="838200"/>
        </p:xfrm>
        <a:graphic>
          <a:graphicData uri="http://schemas.openxmlformats.org/presentationml/2006/ole">
            <mc:AlternateContent xmlns:mc="http://schemas.openxmlformats.org/markup-compatibility/2006">
              <mc:Choice xmlns:v="urn:schemas-microsoft-com:vml" Requires="v">
                <p:oleObj spid="_x0000_s32834" name="Equation" r:id="rId9" imgW="1993680" imgH="838080" progId="Equation.DSMT4">
                  <p:embed/>
                </p:oleObj>
              </mc:Choice>
              <mc:Fallback>
                <p:oleObj name="Equation" r:id="rId9" imgW="1993680" imgH="838080" progId="Equation.DSMT4">
                  <p:embed/>
                  <p:pic>
                    <p:nvPicPr>
                      <p:cNvPr id="0"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5974" y="3326922"/>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Content Placeholder 2"/>
          <p:cNvSpPr>
            <a:spLocks noGrp="1"/>
          </p:cNvSpPr>
          <p:nvPr>
            <p:ph idx="1"/>
          </p:nvPr>
        </p:nvSpPr>
        <p:spPr>
          <a:xfrm>
            <a:off x="457200" y="1280159"/>
            <a:ext cx="8229600" cy="2591479"/>
          </a:xfrm>
          <a:prstGeom prst="rect">
            <a:avLst/>
          </a:prstGeom>
        </p:spPr>
        <p:txBody>
          <a:bodyPr>
            <a:spAutoFit/>
          </a:bodyPr>
          <a:lstStyle/>
          <a:p>
            <a:pPr marL="461963" indent="-461963">
              <a:buFont typeface="Courier New" pitchFamily="49" charset="0"/>
              <a:buChar char="o"/>
            </a:pPr>
            <a:r>
              <a:rPr lang="en-US" dirty="0"/>
              <a:t>Add fractions with the same denominator.</a:t>
            </a:r>
          </a:p>
          <a:p>
            <a:pPr marL="461963" indent="-461963">
              <a:buFont typeface="Courier New" pitchFamily="49" charset="0"/>
              <a:buChar char="o"/>
            </a:pPr>
            <a:r>
              <a:rPr lang="en-US" dirty="0"/>
              <a:t>Add fractions with different denominators.</a:t>
            </a:r>
          </a:p>
          <a:p>
            <a:pPr marL="461963" indent="-461963">
              <a:buFont typeface="Courier New" pitchFamily="49" charset="0"/>
              <a:buChar char="o"/>
            </a:pPr>
            <a:r>
              <a:rPr lang="en-US" dirty="0"/>
              <a:t>Subtract fractions with the same denominator.</a:t>
            </a:r>
          </a:p>
          <a:p>
            <a:pPr marL="461963" indent="-461963">
              <a:buFont typeface="Courier New" pitchFamily="49" charset="0"/>
              <a:buChar char="o"/>
            </a:pPr>
            <a:r>
              <a:rPr lang="en-US" dirty="0"/>
              <a:t>Subtract fractions with different denominators. </a:t>
            </a:r>
          </a:p>
          <a:p>
            <a:pPr marL="461963" indent="-461963">
              <a:buFont typeface="Courier New" pitchFamily="49" charset="0"/>
              <a:buChar char="o"/>
            </a:pPr>
            <a:r>
              <a:rPr lang="en-US" dirty="0"/>
              <a:t>Add and subtract fractions containing variables.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Associative Property of Addition</a:t>
            </a:r>
          </a:p>
        </p:txBody>
      </p:sp>
      <p:sp>
        <p:nvSpPr>
          <p:cNvPr id="4" name="Rectangle 3"/>
          <p:cNvSpPr txBox="1">
            <a:spLocks/>
          </p:cNvSpPr>
          <p:nvPr/>
        </p:nvSpPr>
        <p:spPr>
          <a:xfrm>
            <a:off x="457200" y="1280161"/>
            <a:ext cx="8226425" cy="3754874"/>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r>
              <a:rPr lang="en-US" sz="2800" dirty="0">
                <a:solidFill>
                  <a:srgbClr val="000000"/>
                </a:solidFill>
              </a:rPr>
              <a:t>If            and      are fractions, then</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endParaRPr lang="en-US" sz="2800" dirty="0">
              <a:solidFill>
                <a:srgbClr val="000000"/>
              </a:solidFill>
            </a:endParaRPr>
          </a:p>
          <a:p>
            <a:pPr>
              <a:lnSpc>
                <a:spcPct val="150000"/>
              </a:lnSpc>
            </a:pPr>
            <a:r>
              <a:rPr lang="en-US" sz="2800" dirty="0">
                <a:solidFill>
                  <a:srgbClr val="000000"/>
                </a:solidFill>
              </a:rPr>
              <a:t>For example,  </a:t>
            </a:r>
          </a:p>
          <a:p>
            <a:endParaRPr lang="en-US" sz="2800" dirty="0">
              <a:solidFill>
                <a:srgbClr val="000000"/>
              </a:solidFill>
            </a:endParaRPr>
          </a:p>
        </p:txBody>
      </p:sp>
      <p:graphicFrame>
        <p:nvGraphicFramePr>
          <p:cNvPr id="60418" name="Object 2"/>
          <p:cNvGraphicFramePr>
            <a:graphicFrameLocks noChangeAspect="1"/>
          </p:cNvGraphicFramePr>
          <p:nvPr/>
        </p:nvGraphicFramePr>
        <p:xfrm>
          <a:off x="854974" y="1549400"/>
          <a:ext cx="812800" cy="838200"/>
        </p:xfrm>
        <a:graphic>
          <a:graphicData uri="http://schemas.openxmlformats.org/presentationml/2006/ole">
            <mc:AlternateContent xmlns:mc="http://schemas.openxmlformats.org/markup-compatibility/2006">
              <mc:Choice xmlns:v="urn:schemas-microsoft-com:vml" Requires="v">
                <p:oleObj spid="_x0000_s60461" name="Equation" r:id="rId3" imgW="812520" imgH="838080" progId="Equation.DSMT4">
                  <p:embed/>
                </p:oleObj>
              </mc:Choice>
              <mc:Fallback>
                <p:oleObj name="Equation" r:id="rId3" imgW="8125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4974" y="15494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0" name="Object 4"/>
          <p:cNvGraphicFramePr>
            <a:graphicFrameLocks noChangeAspect="1"/>
          </p:cNvGraphicFramePr>
          <p:nvPr/>
        </p:nvGraphicFramePr>
        <p:xfrm>
          <a:off x="2353574" y="1524000"/>
          <a:ext cx="292100" cy="901700"/>
        </p:xfrm>
        <a:graphic>
          <a:graphicData uri="http://schemas.openxmlformats.org/presentationml/2006/ole">
            <mc:AlternateContent xmlns:mc="http://schemas.openxmlformats.org/markup-compatibility/2006">
              <mc:Choice xmlns:v="urn:schemas-microsoft-com:vml" Requires="v">
                <p:oleObj spid="_x0000_s60462" name="Equation" r:id="rId5" imgW="291960" imgH="901440" progId="Equation.DSMT4">
                  <p:embed/>
                </p:oleObj>
              </mc:Choice>
              <mc:Fallback>
                <p:oleObj name="Equation" r:id="rId5" imgW="291960" imgH="9014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53574" y="1524000"/>
                        <a:ext cx="29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1" name="Object 5"/>
          <p:cNvGraphicFramePr>
            <a:graphicFrameLocks noChangeAspect="1"/>
          </p:cNvGraphicFramePr>
          <p:nvPr/>
        </p:nvGraphicFramePr>
        <p:xfrm>
          <a:off x="2095500" y="2532063"/>
          <a:ext cx="5715000" cy="977900"/>
        </p:xfrm>
        <a:graphic>
          <a:graphicData uri="http://schemas.openxmlformats.org/presentationml/2006/ole">
            <mc:AlternateContent xmlns:mc="http://schemas.openxmlformats.org/markup-compatibility/2006">
              <mc:Choice xmlns:v="urn:schemas-microsoft-com:vml" Requires="v">
                <p:oleObj spid="_x0000_s60463" name="Equation" r:id="rId7" imgW="5715000" imgH="977760" progId="Equation.DSMT4">
                  <p:embed/>
                </p:oleObj>
              </mc:Choice>
              <mc:Fallback>
                <p:oleObj name="Equation" r:id="rId7" imgW="5715000" imgH="9777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95500" y="2532063"/>
                        <a:ext cx="57150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2" name="Object 6"/>
          <p:cNvGraphicFramePr>
            <a:graphicFrameLocks noChangeAspect="1"/>
          </p:cNvGraphicFramePr>
          <p:nvPr/>
        </p:nvGraphicFramePr>
        <p:xfrm>
          <a:off x="2510526" y="3810000"/>
          <a:ext cx="3822700" cy="927100"/>
        </p:xfrm>
        <a:graphic>
          <a:graphicData uri="http://schemas.openxmlformats.org/presentationml/2006/ole">
            <mc:AlternateContent xmlns:mc="http://schemas.openxmlformats.org/markup-compatibility/2006">
              <mc:Choice xmlns:v="urn:schemas-microsoft-com:vml" Requires="v">
                <p:oleObj spid="_x0000_s60464" name="Equation" r:id="rId9" imgW="3822480" imgH="927000" progId="Equation.DSMT4">
                  <p:embed/>
                </p:oleObj>
              </mc:Choice>
              <mc:Fallback>
                <p:oleObj name="Equation" r:id="rId9" imgW="3822480" imgH="927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0526" y="3810000"/>
                        <a:ext cx="3822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the Same Denominator</a:t>
            </a:r>
          </a:p>
        </p:txBody>
      </p:sp>
      <p:sp>
        <p:nvSpPr>
          <p:cNvPr id="4" name="Rectangle 3"/>
          <p:cNvSpPr txBox="1">
            <a:spLocks/>
          </p:cNvSpPr>
          <p:nvPr/>
        </p:nvSpPr>
        <p:spPr>
          <a:xfrm>
            <a:off x="457200" y="1280161"/>
            <a:ext cx="8226425" cy="3108543"/>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buFont typeface="+mj-lt"/>
              <a:buAutoNum type="arabicPeriod"/>
            </a:pPr>
            <a:r>
              <a:rPr lang="en-US" sz="2800" dirty="0">
                <a:solidFill>
                  <a:srgbClr val="000000"/>
                </a:solidFill>
              </a:rPr>
              <a:t>Subtract the numerators. </a:t>
            </a:r>
          </a:p>
          <a:p>
            <a:pPr marL="514350" indent="-514350">
              <a:buFont typeface="+mj-lt"/>
              <a:buAutoNum type="arabicPeriod"/>
            </a:pPr>
            <a:r>
              <a:rPr lang="en-US" sz="2800" dirty="0">
                <a:solidFill>
                  <a:srgbClr val="000000"/>
                </a:solidFill>
              </a:rPr>
              <a:t>Keep the common denominator.</a:t>
            </a:r>
          </a:p>
          <a:p>
            <a:pPr marL="514350" indent="-514350">
              <a:buFont typeface="+mj-lt"/>
              <a:buAutoNum type="arabicPeriod"/>
            </a:pPr>
            <a:r>
              <a:rPr lang="en-US" sz="2800" dirty="0">
                <a:solidFill>
                  <a:srgbClr val="000000"/>
                </a:solidFill>
              </a:rPr>
              <a:t>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61442" name="Object 2"/>
          <p:cNvGraphicFramePr>
            <a:graphicFrameLocks noChangeAspect="1"/>
          </p:cNvGraphicFramePr>
          <p:nvPr/>
        </p:nvGraphicFramePr>
        <p:xfrm>
          <a:off x="5830888" y="2005013"/>
          <a:ext cx="2794000" cy="838200"/>
        </p:xfrm>
        <a:graphic>
          <a:graphicData uri="http://schemas.openxmlformats.org/presentationml/2006/ole">
            <mc:AlternateContent xmlns:mc="http://schemas.openxmlformats.org/markup-compatibility/2006">
              <mc:Choice xmlns:v="urn:schemas-microsoft-com:vml" Requires="v">
                <p:oleObj spid="_x0000_s61465" name="Equation" r:id="rId3" imgW="2793960" imgH="838080" progId="Equation.DSMT4">
                  <p:embed/>
                </p:oleObj>
              </mc:Choice>
              <mc:Fallback>
                <p:oleObj name="Equation" r:id="rId3" imgW="27939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30888" y="2005013"/>
                        <a:ext cx="279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4" name="Object 4"/>
          <p:cNvGraphicFramePr>
            <a:graphicFrameLocks noChangeAspect="1"/>
          </p:cNvGraphicFramePr>
          <p:nvPr/>
        </p:nvGraphicFramePr>
        <p:xfrm>
          <a:off x="2470150" y="3276600"/>
          <a:ext cx="1930400" cy="838200"/>
        </p:xfrm>
        <a:graphic>
          <a:graphicData uri="http://schemas.openxmlformats.org/presentationml/2006/ole">
            <mc:AlternateContent xmlns:mc="http://schemas.openxmlformats.org/markup-compatibility/2006">
              <mc:Choice xmlns:v="urn:schemas-microsoft-com:vml" Requires="v">
                <p:oleObj spid="_x0000_s61466" name="Equation" r:id="rId5" imgW="1930320" imgH="838080" progId="Equation.DSMT4">
                  <p:embed/>
                </p:oleObj>
              </mc:Choice>
              <mc:Fallback>
                <p:oleObj name="Equation" r:id="rId5" imgW="193032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70150" y="3276600"/>
                        <a:ext cx="193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Subtracting Fractions with the Same Denominator</a:t>
            </a:r>
          </a:p>
        </p:txBody>
      </p:sp>
      <p:sp>
        <p:nvSpPr>
          <p:cNvPr id="3" name="Content Placeholder 2"/>
          <p:cNvSpPr>
            <a:spLocks noGrp="1"/>
          </p:cNvSpPr>
          <p:nvPr>
            <p:ph idx="1"/>
          </p:nvPr>
        </p:nvSpPr>
        <p:spPr/>
        <p:txBody>
          <a:bodyPr/>
          <a:lstStyle/>
          <a:p>
            <a:r>
              <a:rPr lang="en-US" dirty="0"/>
              <a:t>Subtract: </a:t>
            </a:r>
          </a:p>
          <a:p>
            <a:endParaRPr lang="en-US" b="1" dirty="0"/>
          </a:p>
          <a:p>
            <a:r>
              <a:rPr lang="en-US" b="1" dirty="0"/>
              <a:t>Solution</a:t>
            </a:r>
          </a:p>
          <a:p>
            <a:endParaRPr lang="en-US" b="1" dirty="0"/>
          </a:p>
          <a:p>
            <a:endParaRPr lang="en-US" b="1" dirty="0"/>
          </a:p>
          <a:p>
            <a:endParaRPr lang="en-US" b="1" dirty="0"/>
          </a:p>
          <a:p>
            <a:r>
              <a:rPr lang="en-US" dirty="0"/>
              <a:t>The difference is reduced just as any fraction is reduced.</a:t>
            </a:r>
            <a:endParaRPr lang="en-US" b="1" dirty="0"/>
          </a:p>
          <a:p>
            <a:endParaRPr lang="en-US" b="1" dirty="0"/>
          </a:p>
        </p:txBody>
      </p:sp>
      <p:graphicFrame>
        <p:nvGraphicFramePr>
          <p:cNvPr id="62466" name="Object 2"/>
          <p:cNvGraphicFramePr>
            <a:graphicFrameLocks noChangeAspect="1"/>
          </p:cNvGraphicFramePr>
          <p:nvPr/>
        </p:nvGraphicFramePr>
        <p:xfrm>
          <a:off x="1998452" y="1143000"/>
          <a:ext cx="1143000" cy="838200"/>
        </p:xfrm>
        <a:graphic>
          <a:graphicData uri="http://schemas.openxmlformats.org/presentationml/2006/ole">
            <mc:AlternateContent xmlns:mc="http://schemas.openxmlformats.org/markup-compatibility/2006">
              <mc:Choice xmlns:v="urn:schemas-microsoft-com:vml" Requires="v">
                <p:oleObj spid="_x0000_s62529" name="Equation" r:id="rId3" imgW="1143000" imgH="838080" progId="Equation.DSMT4">
                  <p:embed/>
                </p:oleObj>
              </mc:Choice>
              <mc:Fallback>
                <p:oleObj name="Equation" r:id="rId3" imgW="1143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8452"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8" name="Object 4"/>
          <p:cNvGraphicFramePr>
            <a:graphicFrameLocks noChangeAspect="1"/>
          </p:cNvGraphicFramePr>
          <p:nvPr/>
        </p:nvGraphicFramePr>
        <p:xfrm>
          <a:off x="990600" y="3124200"/>
          <a:ext cx="1143000" cy="838200"/>
        </p:xfrm>
        <a:graphic>
          <a:graphicData uri="http://schemas.openxmlformats.org/presentationml/2006/ole">
            <mc:AlternateContent xmlns:mc="http://schemas.openxmlformats.org/markup-compatibility/2006">
              <mc:Choice xmlns:v="urn:schemas-microsoft-com:vml" Requires="v">
                <p:oleObj spid="_x0000_s62530" name="Equation" r:id="rId5" imgW="1143000" imgH="838080" progId="Equation.DSMT4">
                  <p:embed/>
                </p:oleObj>
              </mc:Choice>
              <mc:Fallback>
                <p:oleObj name="Equation" r:id="rId5" imgW="1143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1242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9" name="Object 5"/>
          <p:cNvGraphicFramePr>
            <a:graphicFrameLocks noChangeAspect="1"/>
          </p:cNvGraphicFramePr>
          <p:nvPr/>
        </p:nvGraphicFramePr>
        <p:xfrm>
          <a:off x="2227052" y="3122766"/>
          <a:ext cx="1028700" cy="838200"/>
        </p:xfrm>
        <a:graphic>
          <a:graphicData uri="http://schemas.openxmlformats.org/presentationml/2006/ole">
            <mc:AlternateContent xmlns:mc="http://schemas.openxmlformats.org/markup-compatibility/2006">
              <mc:Choice xmlns:v="urn:schemas-microsoft-com:vml" Requires="v">
                <p:oleObj spid="_x0000_s62531" name="Equation" r:id="rId7" imgW="1028520" imgH="838080" progId="Equation.DSMT4">
                  <p:embed/>
                </p:oleObj>
              </mc:Choice>
              <mc:Fallback>
                <p:oleObj name="Equation" r:id="rId7" imgW="10285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7052" y="3122766"/>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0" name="Object 6"/>
          <p:cNvGraphicFramePr>
            <a:graphicFrameLocks noChangeAspect="1"/>
          </p:cNvGraphicFramePr>
          <p:nvPr/>
        </p:nvGraphicFramePr>
        <p:xfrm>
          <a:off x="3326922" y="3124200"/>
          <a:ext cx="698500" cy="838200"/>
        </p:xfrm>
        <a:graphic>
          <a:graphicData uri="http://schemas.openxmlformats.org/presentationml/2006/ole">
            <mc:AlternateContent xmlns:mc="http://schemas.openxmlformats.org/markup-compatibility/2006">
              <mc:Choice xmlns:v="urn:schemas-microsoft-com:vml" Requires="v">
                <p:oleObj spid="_x0000_s62532" name="Equation" r:id="rId9" imgW="698400" imgH="838080" progId="Equation.DSMT4">
                  <p:embed/>
                </p:oleObj>
              </mc:Choice>
              <mc:Fallback>
                <p:oleObj name="Equation" r:id="rId9" imgW="698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26922"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1" name="Object 7"/>
          <p:cNvGraphicFramePr>
            <a:graphicFrameLocks noChangeAspect="1"/>
          </p:cNvGraphicFramePr>
          <p:nvPr/>
        </p:nvGraphicFramePr>
        <p:xfrm>
          <a:off x="4106174" y="3124200"/>
          <a:ext cx="850900" cy="838200"/>
        </p:xfrm>
        <a:graphic>
          <a:graphicData uri="http://schemas.openxmlformats.org/presentationml/2006/ole">
            <mc:AlternateContent xmlns:mc="http://schemas.openxmlformats.org/markup-compatibility/2006">
              <mc:Choice xmlns:v="urn:schemas-microsoft-com:vml" Requires="v">
                <p:oleObj spid="_x0000_s62533" name="Equation" r:id="rId11" imgW="850680" imgH="838080" progId="Equation.DSMT4">
                  <p:embed/>
                </p:oleObj>
              </mc:Choice>
              <mc:Fallback>
                <p:oleObj name="Equation" r:id="rId11" imgW="8506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06174" y="3124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2" name="Object 8"/>
          <p:cNvGraphicFramePr>
            <a:graphicFrameLocks noChangeAspect="1"/>
          </p:cNvGraphicFramePr>
          <p:nvPr/>
        </p:nvGraphicFramePr>
        <p:xfrm>
          <a:off x="5037826" y="3124200"/>
          <a:ext cx="533400" cy="838200"/>
        </p:xfrm>
        <a:graphic>
          <a:graphicData uri="http://schemas.openxmlformats.org/presentationml/2006/ole">
            <mc:AlternateContent xmlns:mc="http://schemas.openxmlformats.org/markup-compatibility/2006">
              <mc:Choice xmlns:v="urn:schemas-microsoft-com:vml" Requires="v">
                <p:oleObj spid="_x0000_s62534" name="Equation" r:id="rId13" imgW="533160" imgH="838080" progId="Equation.DSMT4">
                  <p:embed/>
                </p:oleObj>
              </mc:Choice>
              <mc:Fallback>
                <p:oleObj name="Equation" r:id="rId13" imgW="5331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37826" y="3124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343400" y="3200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3434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24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Different Denominators</a:t>
            </a:r>
          </a:p>
        </p:txBody>
      </p:sp>
      <p:sp>
        <p:nvSpPr>
          <p:cNvPr id="4" name="Rectangle 3"/>
          <p:cNvSpPr txBox="1">
            <a:spLocks/>
          </p:cNvSpPr>
          <p:nvPr/>
        </p:nvSpPr>
        <p:spPr>
          <a:xfrm>
            <a:off x="457200" y="1280161"/>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buFont typeface="+mj-lt"/>
              <a:buAutoNum type="arabicPeriod"/>
            </a:pPr>
            <a:r>
              <a:rPr lang="en-US" sz="2800" dirty="0">
                <a:solidFill>
                  <a:srgbClr val="000000"/>
                </a:solidFill>
              </a:rPr>
              <a:t>Find the least common denominator (LCD). </a:t>
            </a:r>
          </a:p>
          <a:p>
            <a:pPr marL="514350" indent="-514350">
              <a:buFont typeface="+mj-lt"/>
              <a:buAutoNum type="arabicPeriod"/>
            </a:pPr>
            <a:r>
              <a:rPr lang="en-US" sz="2800" dirty="0">
                <a:solidFill>
                  <a:srgbClr val="000000"/>
                </a:solidFill>
              </a:rPr>
              <a:t>Change each fraction into an equivalent fraction with that denominator.</a:t>
            </a:r>
          </a:p>
          <a:p>
            <a:pPr marL="514350" indent="-514350">
              <a:buFont typeface="+mj-lt"/>
              <a:buAutoNum type="arabicPeriod"/>
            </a:pPr>
            <a:r>
              <a:rPr lang="en-US" sz="2800" dirty="0">
                <a:solidFill>
                  <a:srgbClr val="000000"/>
                </a:solidFill>
              </a:rPr>
              <a:t>Subtract the new fractions.</a:t>
            </a:r>
          </a:p>
          <a:p>
            <a:pPr marL="514350" indent="-514350">
              <a:buFont typeface="+mj-lt"/>
              <a:buAutoNum type="arabicPeriod"/>
            </a:pPr>
            <a:r>
              <a:rPr lang="en-US" sz="2800" dirty="0">
                <a:solidFill>
                  <a:srgbClr val="000000"/>
                </a:solidFill>
              </a:rPr>
              <a:t>Reduce, if possible.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p>
          <a:p>
            <a:endParaRPr lang="en-US" dirty="0"/>
          </a:p>
          <a:p>
            <a:endParaRPr lang="en-US" dirty="0"/>
          </a:p>
          <a:p>
            <a:endParaRPr lang="en-US" dirty="0"/>
          </a:p>
          <a:p>
            <a:r>
              <a:rPr lang="en-US" b="1" dirty="0"/>
              <a:t>Step 2: </a:t>
            </a:r>
            <a:r>
              <a:rPr lang="en-US" dirty="0"/>
              <a:t>Find fractions equivalent to        and        with denominator </a:t>
            </a:r>
            <a:r>
              <a:rPr lang="en-US" dirty="0">
                <a:solidFill>
                  <a:srgbClr val="33CC33"/>
                </a:solidFill>
              </a:rPr>
              <a:t>30</a:t>
            </a:r>
            <a:r>
              <a:rPr lang="en-US" dirty="0"/>
              <a:t>.</a:t>
            </a:r>
            <a:endParaRPr lang="en-US" b="1" dirty="0"/>
          </a:p>
        </p:txBody>
      </p:sp>
      <p:graphicFrame>
        <p:nvGraphicFramePr>
          <p:cNvPr id="63490" name="Object 2"/>
          <p:cNvGraphicFramePr>
            <a:graphicFrameLocks noChangeAspect="1"/>
          </p:cNvGraphicFramePr>
          <p:nvPr/>
        </p:nvGraphicFramePr>
        <p:xfrm>
          <a:off x="2005013" y="1143000"/>
          <a:ext cx="1130300" cy="838200"/>
        </p:xfrm>
        <a:graphic>
          <a:graphicData uri="http://schemas.openxmlformats.org/presentationml/2006/ole">
            <mc:AlternateContent xmlns:mc="http://schemas.openxmlformats.org/markup-compatibility/2006">
              <mc:Choice xmlns:v="urn:schemas-microsoft-com:vml" Requires="v">
                <p:oleObj spid="_x0000_s63543" name="Equation" r:id="rId3" imgW="1130040" imgH="838080" progId="Equation.DSMT4">
                  <p:embed/>
                </p:oleObj>
              </mc:Choice>
              <mc:Fallback>
                <p:oleObj name="Equation" r:id="rId3" imgW="1130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11430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5707808" y="4208252"/>
          <a:ext cx="431800" cy="838200"/>
        </p:xfrm>
        <a:graphic>
          <a:graphicData uri="http://schemas.openxmlformats.org/presentationml/2006/ole">
            <mc:AlternateContent xmlns:mc="http://schemas.openxmlformats.org/markup-compatibility/2006">
              <mc:Choice xmlns:v="urn:schemas-microsoft-com:vml" Requires="v">
                <p:oleObj spid="_x0000_s63544" name="Equation" r:id="rId5" imgW="431640" imgH="838080" progId="Equation.DSMT4">
                  <p:embed/>
                </p:oleObj>
              </mc:Choice>
              <mc:Fallback>
                <p:oleObj name="Equation" r:id="rId5" imgW="431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7808" y="4208252"/>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6916948" y="4208252"/>
          <a:ext cx="419100" cy="838200"/>
        </p:xfrm>
        <a:graphic>
          <a:graphicData uri="http://schemas.openxmlformats.org/presentationml/2006/ole">
            <mc:AlternateContent xmlns:mc="http://schemas.openxmlformats.org/markup-compatibility/2006">
              <mc:Choice xmlns:v="urn:schemas-microsoft-com:vml" Requires="v">
                <p:oleObj spid="_x0000_s63545" name="Equation" r:id="rId7" imgW="419040" imgH="838080" progId="Equation.DSMT4">
                  <p:embed/>
                </p:oleObj>
              </mc:Choice>
              <mc:Fallback>
                <p:oleObj name="Equation" r:id="rId7" imgW="419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16948" y="420825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4" name="Object 6"/>
          <p:cNvGraphicFramePr>
            <a:graphicFrameLocks noChangeAspect="1"/>
          </p:cNvGraphicFramePr>
          <p:nvPr/>
        </p:nvGraphicFramePr>
        <p:xfrm>
          <a:off x="1143000" y="2971800"/>
          <a:ext cx="1930400" cy="1028700"/>
        </p:xfrm>
        <a:graphic>
          <a:graphicData uri="http://schemas.openxmlformats.org/presentationml/2006/ole">
            <mc:AlternateContent xmlns:mc="http://schemas.openxmlformats.org/markup-compatibility/2006">
              <mc:Choice xmlns:v="urn:schemas-microsoft-com:vml" Requires="v">
                <p:oleObj spid="_x0000_s63546" name="Equation" r:id="rId9" imgW="1930320" imgH="1028520" progId="Equation.DSMT4">
                  <p:embed/>
                </p:oleObj>
              </mc:Choice>
              <mc:Fallback>
                <p:oleObj name="Equation" r:id="rId9" imgW="19303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2971800"/>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5" name="Object 7"/>
          <p:cNvGraphicFramePr>
            <a:graphicFrameLocks noChangeAspect="1"/>
          </p:cNvGraphicFramePr>
          <p:nvPr/>
        </p:nvGraphicFramePr>
        <p:xfrm>
          <a:off x="3155950" y="3319463"/>
          <a:ext cx="2400300" cy="292100"/>
        </p:xfrm>
        <a:graphic>
          <a:graphicData uri="http://schemas.openxmlformats.org/presentationml/2006/ole">
            <mc:AlternateContent xmlns:mc="http://schemas.openxmlformats.org/markup-compatibility/2006">
              <mc:Choice xmlns:v="urn:schemas-microsoft-com:vml" Requires="v">
                <p:oleObj spid="_x0000_s63547" name="Equation" r:id="rId11" imgW="2400120" imgH="291960" progId="Equation.DSMT4">
                  <p:embed/>
                </p:oleObj>
              </mc:Choice>
              <mc:Fallback>
                <p:oleObj name="Equation" r:id="rId11" imgW="24001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55950" y="3319463"/>
                        <a:ext cx="240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349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Subtracting Fractions with Different Denominators (cont.)</a:t>
            </a:r>
          </a:p>
        </p:txBody>
      </p:sp>
      <p:sp>
        <p:nvSpPr>
          <p:cNvPr id="3" name="Content Placeholder 2"/>
          <p:cNvSpPr>
            <a:spLocks noGrp="1"/>
          </p:cNvSpPr>
          <p:nvPr>
            <p:ph idx="1"/>
          </p:nvPr>
        </p:nvSpPr>
        <p:spPr/>
        <p:txBody>
          <a:bodyPr/>
          <a:lstStyle/>
          <a:p>
            <a:pPr>
              <a:spcBef>
                <a:spcPts val="0"/>
              </a:spcBef>
            </a:pPr>
            <a:endParaRPr lang="en-US" dirty="0"/>
          </a:p>
          <a:p>
            <a:endParaRPr lang="en-US" b="1" dirty="0"/>
          </a:p>
          <a:p>
            <a:pPr>
              <a:spcBef>
                <a:spcPts val="0"/>
              </a:spcBef>
            </a:pPr>
            <a:endParaRPr lang="en-US" b="1" dirty="0"/>
          </a:p>
          <a:p>
            <a:pPr>
              <a:spcBef>
                <a:spcPts val="0"/>
              </a:spcBef>
            </a:pPr>
            <a:endParaRPr lang="en-US" b="1" dirty="0"/>
          </a:p>
          <a:p>
            <a:r>
              <a:rPr lang="en-US" b="1" dirty="0"/>
              <a:t>Step 3: </a:t>
            </a:r>
            <a:r>
              <a:rPr lang="en-US" dirty="0"/>
              <a:t>Subtract.</a:t>
            </a:r>
            <a:r>
              <a:rPr lang="en-US" b="1" dirty="0"/>
              <a:t> </a:t>
            </a:r>
          </a:p>
          <a:p>
            <a:pPr>
              <a:spcBef>
                <a:spcPts val="0"/>
              </a:spcBef>
            </a:pPr>
            <a:endParaRPr lang="en-US" b="1" dirty="0"/>
          </a:p>
          <a:p>
            <a:endParaRPr lang="en-US" dirty="0"/>
          </a:p>
          <a:p>
            <a:pPr>
              <a:spcBef>
                <a:spcPts val="0"/>
              </a:spcBef>
            </a:pPr>
            <a:r>
              <a:rPr lang="en-US" b="1" dirty="0"/>
              <a:t>Step 4: </a:t>
            </a:r>
            <a:r>
              <a:rPr lang="en-US" dirty="0"/>
              <a:t>Reduce, if possible.</a:t>
            </a:r>
            <a:endParaRPr lang="en-US" b="1" dirty="0"/>
          </a:p>
        </p:txBody>
      </p:sp>
      <p:sp>
        <p:nvSpPr>
          <p:cNvPr id="7" name="TextBox 6"/>
          <p:cNvSpPr txBox="1"/>
          <p:nvPr/>
        </p:nvSpPr>
        <p:spPr>
          <a:xfrm>
            <a:off x="4191000" y="5055078"/>
            <a:ext cx="4800600" cy="707886"/>
          </a:xfrm>
          <a:prstGeom prst="rect">
            <a:avLst/>
          </a:prstGeom>
          <a:noFill/>
        </p:spPr>
        <p:txBody>
          <a:bodyPr wrap="square" rtlCol="0">
            <a:spAutoFit/>
          </a:bodyPr>
          <a:lstStyle/>
          <a:p>
            <a:r>
              <a:rPr lang="en-US" sz="2000" dirty="0">
                <a:solidFill>
                  <a:srgbClr val="007E7E"/>
                </a:solidFill>
              </a:rPr>
              <a:t>The fraction cannot be reduced because </a:t>
            </a:r>
            <a:br>
              <a:rPr lang="en-US" sz="2000" dirty="0">
                <a:solidFill>
                  <a:srgbClr val="007E7E"/>
                </a:solidFill>
              </a:rPr>
            </a:br>
            <a:r>
              <a:rPr lang="en-US" sz="2000" dirty="0">
                <a:solidFill>
                  <a:srgbClr val="007E7E"/>
                </a:solidFill>
              </a:rPr>
              <a:t>23 and 30 have only 1 as a common factor. </a:t>
            </a:r>
          </a:p>
        </p:txBody>
      </p:sp>
      <p:graphicFrame>
        <p:nvGraphicFramePr>
          <p:cNvPr id="64517" name="Object 5"/>
          <p:cNvGraphicFramePr>
            <a:graphicFrameLocks noChangeAspect="1"/>
          </p:cNvGraphicFramePr>
          <p:nvPr/>
        </p:nvGraphicFramePr>
        <p:xfrm>
          <a:off x="838200" y="1354348"/>
          <a:ext cx="431800" cy="838200"/>
        </p:xfrm>
        <a:graphic>
          <a:graphicData uri="http://schemas.openxmlformats.org/presentationml/2006/ole">
            <mc:AlternateContent xmlns:mc="http://schemas.openxmlformats.org/markup-compatibility/2006">
              <mc:Choice xmlns:v="urn:schemas-microsoft-com:vml" Requires="v">
                <p:oleObj spid="_x0000_s64639" name="Equation" r:id="rId3" imgW="431640" imgH="838080" progId="Equation.DSMT4">
                  <p:embed/>
                </p:oleObj>
              </mc:Choice>
              <mc:Fallback>
                <p:oleObj name="Equation" r:id="rId3" imgW="43164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354348"/>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8" name="Object 6"/>
          <p:cNvGraphicFramePr>
            <a:graphicFrameLocks noChangeAspect="1"/>
          </p:cNvGraphicFramePr>
          <p:nvPr/>
        </p:nvGraphicFramePr>
        <p:xfrm>
          <a:off x="1371600" y="1354348"/>
          <a:ext cx="1092200" cy="838200"/>
        </p:xfrm>
        <a:graphic>
          <a:graphicData uri="http://schemas.openxmlformats.org/presentationml/2006/ole">
            <mc:AlternateContent xmlns:mc="http://schemas.openxmlformats.org/markup-compatibility/2006">
              <mc:Choice xmlns:v="urn:schemas-microsoft-com:vml" Requires="v">
                <p:oleObj spid="_x0000_s64640" name="Equation" r:id="rId5" imgW="1091880" imgH="838080" progId="Equation.DSMT4">
                  <p:embed/>
                </p:oleObj>
              </mc:Choice>
              <mc:Fallback>
                <p:oleObj name="Equation" r:id="rId5" imgW="109188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1354348"/>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9" name="Object 7"/>
          <p:cNvGraphicFramePr>
            <a:graphicFrameLocks noChangeAspect="1"/>
          </p:cNvGraphicFramePr>
          <p:nvPr/>
        </p:nvGraphicFramePr>
        <p:xfrm>
          <a:off x="2559050" y="1354138"/>
          <a:ext cx="723900" cy="838200"/>
        </p:xfrm>
        <a:graphic>
          <a:graphicData uri="http://schemas.openxmlformats.org/presentationml/2006/ole">
            <mc:AlternateContent xmlns:mc="http://schemas.openxmlformats.org/markup-compatibility/2006">
              <mc:Choice xmlns:v="urn:schemas-microsoft-com:vml" Requires="v">
                <p:oleObj spid="_x0000_s64641" name="Equation" r:id="rId7" imgW="723600" imgH="838080" progId="Equation.DSMT4">
                  <p:embed/>
                </p:oleObj>
              </mc:Choice>
              <mc:Fallback>
                <p:oleObj name="Equation" r:id="rId7" imgW="72360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9050" y="1354138"/>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0" name="Object 8"/>
          <p:cNvGraphicFramePr>
            <a:graphicFrameLocks noChangeAspect="1"/>
          </p:cNvGraphicFramePr>
          <p:nvPr/>
        </p:nvGraphicFramePr>
        <p:xfrm>
          <a:off x="838200" y="2268748"/>
          <a:ext cx="419100" cy="838200"/>
        </p:xfrm>
        <a:graphic>
          <a:graphicData uri="http://schemas.openxmlformats.org/presentationml/2006/ole">
            <mc:AlternateContent xmlns:mc="http://schemas.openxmlformats.org/markup-compatibility/2006">
              <mc:Choice xmlns:v="urn:schemas-microsoft-com:vml" Requires="v">
                <p:oleObj spid="_x0000_s64642" name="Equation" r:id="rId9" imgW="419040" imgH="838080" progId="Equation.DSMT4">
                  <p:embed/>
                </p:oleObj>
              </mc:Choice>
              <mc:Fallback>
                <p:oleObj name="Equation" r:id="rId9" imgW="41904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226874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1" name="Object 9"/>
          <p:cNvGraphicFramePr>
            <a:graphicFrameLocks noChangeAspect="1"/>
          </p:cNvGraphicFramePr>
          <p:nvPr/>
        </p:nvGraphicFramePr>
        <p:xfrm>
          <a:off x="1295400" y="2268748"/>
          <a:ext cx="1079500" cy="838200"/>
        </p:xfrm>
        <a:graphic>
          <a:graphicData uri="http://schemas.openxmlformats.org/presentationml/2006/ole">
            <mc:AlternateContent xmlns:mc="http://schemas.openxmlformats.org/markup-compatibility/2006">
              <mc:Choice xmlns:v="urn:schemas-microsoft-com:vml" Requires="v">
                <p:oleObj spid="_x0000_s64643"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226874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2" name="Object 10"/>
          <p:cNvGraphicFramePr>
            <a:graphicFrameLocks noChangeAspect="1"/>
          </p:cNvGraphicFramePr>
          <p:nvPr/>
        </p:nvGraphicFramePr>
        <p:xfrm>
          <a:off x="2432050" y="2268538"/>
          <a:ext cx="723900" cy="838200"/>
        </p:xfrm>
        <a:graphic>
          <a:graphicData uri="http://schemas.openxmlformats.org/presentationml/2006/ole">
            <mc:AlternateContent xmlns:mc="http://schemas.openxmlformats.org/markup-compatibility/2006">
              <mc:Choice xmlns:v="urn:schemas-microsoft-com:vml" Requires="v">
                <p:oleObj spid="_x0000_s64644" name="Equation" r:id="rId13" imgW="723600" imgH="838080" progId="Equation.DSMT4">
                  <p:embed/>
                </p:oleObj>
              </mc:Choice>
              <mc:Fallback>
                <p:oleObj name="Equation" r:id="rId13" imgW="72360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2050" y="2268538"/>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3" name="Object 11"/>
          <p:cNvGraphicFramePr>
            <a:graphicFrameLocks noChangeAspect="1"/>
          </p:cNvGraphicFramePr>
          <p:nvPr/>
        </p:nvGraphicFramePr>
        <p:xfrm>
          <a:off x="2209800" y="3674852"/>
          <a:ext cx="1130300" cy="838200"/>
        </p:xfrm>
        <a:graphic>
          <a:graphicData uri="http://schemas.openxmlformats.org/presentationml/2006/ole">
            <mc:AlternateContent xmlns:mc="http://schemas.openxmlformats.org/markup-compatibility/2006">
              <mc:Choice xmlns:v="urn:schemas-microsoft-com:vml" Requires="v">
                <p:oleObj spid="_x0000_s64645" name="Equation" r:id="rId15" imgW="1130040" imgH="838080" progId="Equation.DSMT4">
                  <p:embed/>
                </p:oleObj>
              </mc:Choice>
              <mc:Fallback>
                <p:oleObj name="Equation" r:id="rId15" imgW="113004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09800" y="3674852"/>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4" name="Object 12"/>
          <p:cNvGraphicFramePr>
            <a:graphicFrameLocks noChangeAspect="1"/>
          </p:cNvGraphicFramePr>
          <p:nvPr/>
        </p:nvGraphicFramePr>
        <p:xfrm>
          <a:off x="3411748" y="3690670"/>
          <a:ext cx="1435100" cy="838200"/>
        </p:xfrm>
        <a:graphic>
          <a:graphicData uri="http://schemas.openxmlformats.org/presentationml/2006/ole">
            <mc:AlternateContent xmlns:mc="http://schemas.openxmlformats.org/markup-compatibility/2006">
              <mc:Choice xmlns:v="urn:schemas-microsoft-com:vml" Requires="v">
                <p:oleObj spid="_x0000_s64646" name="Equation" r:id="rId17" imgW="1434960" imgH="838080" progId="Equation.DSMT4">
                  <p:embed/>
                </p:oleObj>
              </mc:Choice>
              <mc:Fallback>
                <p:oleObj name="Equation" r:id="rId17" imgW="143496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11748" y="369067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5" name="Object 13"/>
          <p:cNvGraphicFramePr>
            <a:graphicFrameLocks noChangeAspect="1"/>
          </p:cNvGraphicFramePr>
          <p:nvPr/>
        </p:nvGraphicFramePr>
        <p:xfrm>
          <a:off x="4911304" y="3683478"/>
          <a:ext cx="711200" cy="838200"/>
        </p:xfrm>
        <a:graphic>
          <a:graphicData uri="http://schemas.openxmlformats.org/presentationml/2006/ole">
            <mc:AlternateContent xmlns:mc="http://schemas.openxmlformats.org/markup-compatibility/2006">
              <mc:Choice xmlns:v="urn:schemas-microsoft-com:vml" Requires="v">
                <p:oleObj spid="_x0000_s64647"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11304" y="368347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6" name="Object 14"/>
          <p:cNvGraphicFramePr>
            <a:graphicFrameLocks noChangeAspect="1"/>
          </p:cNvGraphicFramePr>
          <p:nvPr/>
        </p:nvGraphicFramePr>
        <p:xfrm>
          <a:off x="914400" y="4977444"/>
          <a:ext cx="444500" cy="838200"/>
        </p:xfrm>
        <a:graphic>
          <a:graphicData uri="http://schemas.openxmlformats.org/presentationml/2006/ole">
            <mc:AlternateContent xmlns:mc="http://schemas.openxmlformats.org/markup-compatibility/2006">
              <mc:Choice xmlns:v="urn:schemas-microsoft-com:vml" Requires="v">
                <p:oleObj spid="_x0000_s64648" name="Equation" r:id="rId21" imgW="444240" imgH="838080" progId="Equation.DSMT4">
                  <p:embed/>
                </p:oleObj>
              </mc:Choice>
              <mc:Fallback>
                <p:oleObj name="Equation" r:id="rId21" imgW="444240" imgH="83808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14400" y="497744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7" name="Object 15"/>
          <p:cNvGraphicFramePr>
            <a:graphicFrameLocks noChangeAspect="1"/>
          </p:cNvGraphicFramePr>
          <p:nvPr/>
        </p:nvGraphicFramePr>
        <p:xfrm>
          <a:off x="1421922" y="4986070"/>
          <a:ext cx="1181100" cy="838200"/>
        </p:xfrm>
        <a:graphic>
          <a:graphicData uri="http://schemas.openxmlformats.org/presentationml/2006/ole">
            <mc:AlternateContent xmlns:mc="http://schemas.openxmlformats.org/markup-compatibility/2006">
              <mc:Choice xmlns:v="urn:schemas-microsoft-com:vml" Requires="v">
                <p:oleObj spid="_x0000_s64649" name="Equation" r:id="rId23" imgW="1180800" imgH="838080" progId="Equation.DSMT4">
                  <p:embed/>
                </p:oleObj>
              </mc:Choice>
              <mc:Fallback>
                <p:oleObj name="Equation" r:id="rId23" imgW="1180800" imgH="83808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421922" y="498607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8" name="Object 16"/>
          <p:cNvGraphicFramePr>
            <a:graphicFrameLocks noChangeAspect="1"/>
          </p:cNvGraphicFramePr>
          <p:nvPr/>
        </p:nvGraphicFramePr>
        <p:xfrm>
          <a:off x="2675626" y="4984636"/>
          <a:ext cx="711200" cy="838200"/>
        </p:xfrm>
        <a:graphic>
          <a:graphicData uri="http://schemas.openxmlformats.org/presentationml/2006/ole">
            <mc:AlternateContent xmlns:mc="http://schemas.openxmlformats.org/markup-compatibility/2006">
              <mc:Choice xmlns:v="urn:schemas-microsoft-com:vml" Requires="v">
                <p:oleObj spid="_x0000_s64650" name="Equation" r:id="rId25" imgW="711000" imgH="838080" progId="Equation.DSMT4">
                  <p:embed/>
                </p:oleObj>
              </mc:Choice>
              <mc:Fallback>
                <p:oleObj name="Equation" r:id="rId25" imgW="711000" imgH="83808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675626" y="4984636"/>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5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5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45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45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452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45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endParaRPr lang="en-US" b="1" dirty="0"/>
          </a:p>
        </p:txBody>
      </p:sp>
      <p:graphicFrame>
        <p:nvGraphicFramePr>
          <p:cNvPr id="65538" name="Object 2"/>
          <p:cNvGraphicFramePr>
            <a:graphicFrameLocks noChangeAspect="1"/>
          </p:cNvGraphicFramePr>
          <p:nvPr/>
        </p:nvGraphicFramePr>
        <p:xfrm>
          <a:off x="1992313" y="1143000"/>
          <a:ext cx="1155700" cy="838200"/>
        </p:xfrm>
        <a:graphic>
          <a:graphicData uri="http://schemas.openxmlformats.org/presentationml/2006/ole">
            <mc:AlternateContent xmlns:mc="http://schemas.openxmlformats.org/markup-compatibility/2006">
              <mc:Choice xmlns:v="urn:schemas-microsoft-com:vml" Requires="v">
                <p:oleObj spid="_x0000_s65592" name="Equation" r:id="rId3" imgW="1155600" imgH="838080" progId="Equation.DSMT4">
                  <p:embed/>
                </p:oleObj>
              </mc:Choice>
              <mc:Fallback>
                <p:oleObj name="Equation" r:id="rId3" imgW="1155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114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1" name="Object 5"/>
          <p:cNvGraphicFramePr>
            <a:graphicFrameLocks noChangeAspect="1"/>
          </p:cNvGraphicFramePr>
          <p:nvPr>
            <p:extLst>
              <p:ext uri="{D42A27DB-BD31-4B8C-83A1-F6EECF244321}">
                <p14:modId xmlns:p14="http://schemas.microsoft.com/office/powerpoint/2010/main" val="477507377"/>
              </p:ext>
            </p:extLst>
          </p:nvPr>
        </p:nvGraphicFramePr>
        <p:xfrm>
          <a:off x="1828800" y="2971800"/>
          <a:ext cx="2260600" cy="1028700"/>
        </p:xfrm>
        <a:graphic>
          <a:graphicData uri="http://schemas.openxmlformats.org/presentationml/2006/ole">
            <mc:AlternateContent xmlns:mc="http://schemas.openxmlformats.org/markup-compatibility/2006">
              <mc:Choice xmlns:v="urn:schemas-microsoft-com:vml" Requires="v">
                <p:oleObj spid="_x0000_s65593" name="Equation" r:id="rId5" imgW="2260440" imgH="1028520" progId="Equation.DSMT4">
                  <p:embed/>
                </p:oleObj>
              </mc:Choice>
              <mc:Fallback>
                <p:oleObj name="Equation" r:id="rId5" imgW="2260440" imgH="10285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2971800"/>
                        <a:ext cx="2260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2" name="Object 6"/>
          <p:cNvGraphicFramePr>
            <a:graphicFrameLocks noChangeAspect="1"/>
          </p:cNvGraphicFramePr>
          <p:nvPr>
            <p:extLst>
              <p:ext uri="{D42A27DB-BD31-4B8C-83A1-F6EECF244321}">
                <p14:modId xmlns:p14="http://schemas.microsoft.com/office/powerpoint/2010/main" val="327508141"/>
              </p:ext>
            </p:extLst>
          </p:nvPr>
        </p:nvGraphicFramePr>
        <p:xfrm>
          <a:off x="4114800" y="3322638"/>
          <a:ext cx="2870200" cy="292100"/>
        </p:xfrm>
        <a:graphic>
          <a:graphicData uri="http://schemas.openxmlformats.org/presentationml/2006/ole">
            <mc:AlternateContent xmlns:mc="http://schemas.openxmlformats.org/markup-compatibility/2006">
              <mc:Choice xmlns:v="urn:schemas-microsoft-com:vml" Requires="v">
                <p:oleObj spid="_x0000_s65594" name="Equation" r:id="rId7" imgW="2869920" imgH="291960" progId="Equation.DSMT4">
                  <p:embed/>
                </p:oleObj>
              </mc:Choice>
              <mc:Fallback>
                <p:oleObj name="Equation" r:id="rId7" imgW="2869920" imgH="291960" progId="Equation.DSMT4">
                  <p:embed/>
                  <p:pic>
                    <p:nvPicPr>
                      <p:cNvPr id="0" name="Picture 6"/>
                      <p:cNvPicPr>
                        <a:picLocks noChangeAspect="1" noChangeArrowheads="1"/>
                      </p:cNvPicPr>
                      <p:nvPr/>
                    </p:nvPicPr>
                    <p:blipFill>
                      <a:blip r:embed="rId8"/>
                      <a:srcRect/>
                      <a:stretch>
                        <a:fillRect/>
                      </a:stretch>
                    </p:blipFill>
                    <p:spPr bwMode="auto">
                      <a:xfrm>
                        <a:off x="4114800" y="3322638"/>
                        <a:ext cx="287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3" name="Object 7"/>
          <p:cNvGraphicFramePr>
            <a:graphicFrameLocks noChangeAspect="1"/>
          </p:cNvGraphicFramePr>
          <p:nvPr/>
        </p:nvGraphicFramePr>
        <p:xfrm>
          <a:off x="4691330" y="3886200"/>
          <a:ext cx="2705100" cy="469900"/>
        </p:xfrm>
        <a:graphic>
          <a:graphicData uri="http://schemas.openxmlformats.org/presentationml/2006/ole">
            <mc:AlternateContent xmlns:mc="http://schemas.openxmlformats.org/markup-compatibility/2006">
              <mc:Choice xmlns:v="urn:schemas-microsoft-com:vml" Requires="v">
                <p:oleObj spid="_x0000_s65595" name="Equation" r:id="rId9" imgW="2705040" imgH="469800" progId="Equation.DSMT4">
                  <p:embed/>
                </p:oleObj>
              </mc:Choice>
              <mc:Fallback>
                <p:oleObj name="Equation" r:id="rId9" imgW="27050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1330" y="3886200"/>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4" name="Object 8"/>
          <p:cNvGraphicFramePr>
            <a:graphicFrameLocks noChangeAspect="1"/>
          </p:cNvGraphicFramePr>
          <p:nvPr/>
        </p:nvGraphicFramePr>
        <p:xfrm>
          <a:off x="4699956" y="4546122"/>
          <a:ext cx="2705100" cy="469900"/>
        </p:xfrm>
        <a:graphic>
          <a:graphicData uri="http://schemas.openxmlformats.org/presentationml/2006/ole">
            <mc:AlternateContent xmlns:mc="http://schemas.openxmlformats.org/markup-compatibility/2006">
              <mc:Choice xmlns:v="urn:schemas-microsoft-com:vml" Requires="v">
                <p:oleObj spid="_x0000_s65596" name="Equation" r:id="rId11" imgW="2705040" imgH="469800" progId="Equation.DSMT4">
                  <p:embed/>
                </p:oleObj>
              </mc:Choice>
              <mc:Fallback>
                <p:oleObj name="Equation" r:id="rId11" imgW="270504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99956" y="4546122"/>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5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5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5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 (cont.)</a:t>
            </a:r>
          </a:p>
        </p:txBody>
      </p:sp>
      <p:sp>
        <p:nvSpPr>
          <p:cNvPr id="3" name="Content Placeholder 2"/>
          <p:cNvSpPr>
            <a:spLocks noGrp="1"/>
          </p:cNvSpPr>
          <p:nvPr>
            <p:ph idx="1"/>
          </p:nvPr>
        </p:nvSpPr>
        <p:spPr/>
        <p:txBody>
          <a:bodyPr/>
          <a:lstStyle/>
          <a:p>
            <a:r>
              <a:rPr lang="en-US" b="1" dirty="0"/>
              <a:t>Step 2:</a:t>
            </a:r>
            <a:r>
              <a:rPr lang="en-US" dirty="0"/>
              <a:t> Steps 2, 3, and 4 can be written in one step. </a:t>
            </a:r>
          </a:p>
          <a:p>
            <a:endParaRPr lang="en-US" dirty="0"/>
          </a:p>
          <a:p>
            <a:endParaRPr lang="en-US" dirty="0"/>
          </a:p>
          <a:p>
            <a:endParaRPr lang="en-US" dirty="0"/>
          </a:p>
          <a:p>
            <a:endParaRPr lang="en-US" dirty="0"/>
          </a:p>
          <a:p>
            <a:endParaRPr lang="en-US" dirty="0"/>
          </a:p>
          <a:p>
            <a:endParaRPr lang="en-US" dirty="0"/>
          </a:p>
          <a:p>
            <a:endParaRPr lang="en-US" dirty="0"/>
          </a:p>
        </p:txBody>
      </p:sp>
      <p:graphicFrame>
        <p:nvGraphicFramePr>
          <p:cNvPr id="66563" name="Object 3"/>
          <p:cNvGraphicFramePr>
            <a:graphicFrameLocks noChangeAspect="1"/>
          </p:cNvGraphicFramePr>
          <p:nvPr/>
        </p:nvGraphicFramePr>
        <p:xfrm>
          <a:off x="1295400" y="1981200"/>
          <a:ext cx="1155700" cy="838200"/>
        </p:xfrm>
        <a:graphic>
          <a:graphicData uri="http://schemas.openxmlformats.org/presentationml/2006/ole">
            <mc:AlternateContent xmlns:mc="http://schemas.openxmlformats.org/markup-compatibility/2006">
              <mc:Choice xmlns:v="urn:schemas-microsoft-com:vml" Requires="v">
                <p:oleObj spid="_x0000_s66625" name="Equation" r:id="rId3" imgW="1155600" imgH="838080" progId="Equation.DSMT4">
                  <p:embed/>
                </p:oleObj>
              </mc:Choice>
              <mc:Fallback>
                <p:oleObj name="Equation" r:id="rId3" imgW="11556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9812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2547670" y="1981200"/>
          <a:ext cx="2209800" cy="838200"/>
        </p:xfrm>
        <a:graphic>
          <a:graphicData uri="http://schemas.openxmlformats.org/presentationml/2006/ole">
            <mc:AlternateContent xmlns:mc="http://schemas.openxmlformats.org/markup-compatibility/2006">
              <mc:Choice xmlns:v="urn:schemas-microsoft-com:vml" Requires="v">
                <p:oleObj spid="_x0000_s66626" name="Equation" r:id="rId5" imgW="2209680" imgH="838080" progId="Equation.DSMT4">
                  <p:embed/>
                </p:oleObj>
              </mc:Choice>
              <mc:Fallback>
                <p:oleObj name="Equation" r:id="rId5" imgW="22096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7670" y="1981200"/>
                        <a:ext cx="220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2583608" y="3048000"/>
          <a:ext cx="1778000" cy="838200"/>
        </p:xfrm>
        <a:graphic>
          <a:graphicData uri="http://schemas.openxmlformats.org/presentationml/2006/ole">
            <mc:AlternateContent xmlns:mc="http://schemas.openxmlformats.org/markup-compatibility/2006">
              <mc:Choice xmlns:v="urn:schemas-microsoft-com:vml" Requires="v">
                <p:oleObj spid="_x0000_s66627" name="Equation" r:id="rId7" imgW="1777680" imgH="838080" progId="Equation.DSMT4">
                  <p:embed/>
                </p:oleObj>
              </mc:Choice>
              <mc:Fallback>
                <p:oleObj name="Equation" r:id="rId7" imgW="1777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83608" y="30480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6" name="Object 6"/>
          <p:cNvGraphicFramePr>
            <a:graphicFrameLocks noChangeAspect="1"/>
          </p:cNvGraphicFramePr>
          <p:nvPr/>
        </p:nvGraphicFramePr>
        <p:xfrm>
          <a:off x="2599426" y="4038600"/>
          <a:ext cx="876300" cy="838200"/>
        </p:xfrm>
        <a:graphic>
          <a:graphicData uri="http://schemas.openxmlformats.org/presentationml/2006/ole">
            <mc:AlternateContent xmlns:mc="http://schemas.openxmlformats.org/markup-compatibility/2006">
              <mc:Choice xmlns:v="urn:schemas-microsoft-com:vml" Requires="v">
                <p:oleObj spid="_x0000_s66628" name="Equation" r:id="rId9" imgW="876240" imgH="838080" progId="Equation.DSMT4">
                  <p:embed/>
                </p:oleObj>
              </mc:Choice>
              <mc:Fallback>
                <p:oleObj name="Equation" r:id="rId9" imgW="876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9426" y="40386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7" name="Object 7"/>
          <p:cNvGraphicFramePr>
            <a:graphicFrameLocks noChangeAspect="1"/>
          </p:cNvGraphicFramePr>
          <p:nvPr/>
        </p:nvGraphicFramePr>
        <p:xfrm>
          <a:off x="3555522" y="4038600"/>
          <a:ext cx="1041400" cy="838200"/>
        </p:xfrm>
        <a:graphic>
          <a:graphicData uri="http://schemas.openxmlformats.org/presentationml/2006/ole">
            <mc:AlternateContent xmlns:mc="http://schemas.openxmlformats.org/markup-compatibility/2006">
              <mc:Choice xmlns:v="urn:schemas-microsoft-com:vml" Requires="v">
                <p:oleObj spid="_x0000_s66629" name="Equation" r:id="rId11" imgW="1041120" imgH="838080" progId="Equation.DSMT4">
                  <p:embed/>
                </p:oleObj>
              </mc:Choice>
              <mc:Fallback>
                <p:oleObj name="Equation" r:id="rId11" imgW="10411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55522" y="4038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8" name="Object 8"/>
          <p:cNvGraphicFramePr>
            <a:graphicFrameLocks noChangeAspect="1"/>
          </p:cNvGraphicFramePr>
          <p:nvPr/>
        </p:nvGraphicFramePr>
        <p:xfrm>
          <a:off x="4648200" y="4029974"/>
          <a:ext cx="711200" cy="838200"/>
        </p:xfrm>
        <a:graphic>
          <a:graphicData uri="http://schemas.openxmlformats.org/presentationml/2006/ole">
            <mc:AlternateContent xmlns:mc="http://schemas.openxmlformats.org/markup-compatibility/2006">
              <mc:Choice xmlns:v="urn:schemas-microsoft-com:vml" Requires="v">
                <p:oleObj spid="_x0000_s66630" name="Equation" r:id="rId13" imgW="711000" imgH="838080" progId="Equation.DSMT4">
                  <p:embed/>
                </p:oleObj>
              </mc:Choice>
              <mc:Fallback>
                <p:oleObj name="Equation" r:id="rId13" imgW="711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02997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38100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8100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6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 (cont.)</a:t>
            </a:r>
          </a:p>
        </p:txBody>
      </p:sp>
      <p:sp>
        <p:nvSpPr>
          <p:cNvPr id="3" name="Content Placeholder 2"/>
          <p:cNvSpPr>
            <a:spLocks noGrp="1"/>
          </p:cNvSpPr>
          <p:nvPr>
            <p:ph idx="1"/>
          </p:nvPr>
        </p:nvSpPr>
        <p:spPr/>
        <p:txBody>
          <a:bodyPr/>
          <a:lstStyle/>
          <a:p>
            <a:r>
              <a:rPr lang="en-US" dirty="0"/>
              <a:t>Or, we can write the fractions vertically.</a:t>
            </a:r>
          </a:p>
          <a:p>
            <a:endParaRPr lang="en-US" dirty="0"/>
          </a:p>
          <a:p>
            <a:endParaRPr lang="en-US" dirty="0"/>
          </a:p>
        </p:txBody>
      </p:sp>
      <p:graphicFrame>
        <p:nvGraphicFramePr>
          <p:cNvPr id="67587" name="Object 3"/>
          <p:cNvGraphicFramePr>
            <a:graphicFrameLocks noChangeAspect="1"/>
          </p:cNvGraphicFramePr>
          <p:nvPr/>
        </p:nvGraphicFramePr>
        <p:xfrm>
          <a:off x="1041400" y="1981200"/>
          <a:ext cx="431800" cy="838200"/>
        </p:xfrm>
        <a:graphic>
          <a:graphicData uri="http://schemas.openxmlformats.org/presentationml/2006/ole">
            <mc:AlternateContent xmlns:mc="http://schemas.openxmlformats.org/markup-compatibility/2006">
              <mc:Choice xmlns:v="urn:schemas-microsoft-com:vml" Requires="v">
                <p:oleObj spid="_x0000_s67679" name="Equation" r:id="rId3" imgW="431640" imgH="838080" progId="Equation.DSMT4">
                  <p:embed/>
                </p:oleObj>
              </mc:Choice>
              <mc:Fallback>
                <p:oleObj name="Equation" r:id="rId3" imgW="4316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400" y="19812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962970" y="1989826"/>
          <a:ext cx="1104900" cy="838200"/>
        </p:xfrm>
        <a:graphic>
          <a:graphicData uri="http://schemas.openxmlformats.org/presentationml/2006/ole">
            <mc:AlternateContent xmlns:mc="http://schemas.openxmlformats.org/markup-compatibility/2006">
              <mc:Choice xmlns:v="urn:schemas-microsoft-com:vml" Requires="v">
                <p:oleObj spid="_x0000_s67680" name="Equation" r:id="rId5" imgW="1104840" imgH="838080" progId="Equation.DSMT4">
                  <p:embed/>
                </p:oleObj>
              </mc:Choice>
              <mc:Fallback>
                <p:oleObj name="Equation" r:id="rId5" imgW="1104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2970" y="198982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9" name="Object 5"/>
          <p:cNvGraphicFramePr>
            <a:graphicFrameLocks noChangeAspect="1"/>
          </p:cNvGraphicFramePr>
          <p:nvPr/>
        </p:nvGraphicFramePr>
        <p:xfrm>
          <a:off x="1965860" y="3013496"/>
          <a:ext cx="1346200" cy="901700"/>
        </p:xfrm>
        <a:graphic>
          <a:graphicData uri="http://schemas.openxmlformats.org/presentationml/2006/ole">
            <mc:AlternateContent xmlns:mc="http://schemas.openxmlformats.org/markup-compatibility/2006">
              <mc:Choice xmlns:v="urn:schemas-microsoft-com:vml" Requires="v">
                <p:oleObj spid="_x0000_s67681" name="Equation" r:id="rId7" imgW="1346040" imgH="901440" progId="Equation.DSMT4">
                  <p:embed/>
                </p:oleObj>
              </mc:Choice>
              <mc:Fallback>
                <p:oleObj name="Equation" r:id="rId7" imgW="134604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5860" y="3013496"/>
                        <a:ext cx="1346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817124" y="3013496"/>
          <a:ext cx="685800" cy="901700"/>
        </p:xfrm>
        <a:graphic>
          <a:graphicData uri="http://schemas.openxmlformats.org/presentationml/2006/ole">
            <mc:AlternateContent xmlns:mc="http://schemas.openxmlformats.org/markup-compatibility/2006">
              <mc:Choice xmlns:v="urn:schemas-microsoft-com:vml" Requires="v">
                <p:oleObj spid="_x0000_s67682" name="Equation" r:id="rId9" imgW="685800" imgH="901440" progId="Equation.DSMT4">
                  <p:embed/>
                </p:oleObj>
              </mc:Choice>
              <mc:Fallback>
                <p:oleObj name="Equation" r:id="rId9" imgW="68580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7124" y="3013496"/>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3708400" y="1989826"/>
          <a:ext cx="876300" cy="838200"/>
        </p:xfrm>
        <a:graphic>
          <a:graphicData uri="http://schemas.openxmlformats.org/presentationml/2006/ole">
            <mc:AlternateContent xmlns:mc="http://schemas.openxmlformats.org/markup-compatibility/2006">
              <mc:Choice xmlns:v="urn:schemas-microsoft-com:vml" Requires="v">
                <p:oleObj spid="_x0000_s67683" name="Equation" r:id="rId11" imgW="876240" imgH="838080" progId="Equation.DSMT4">
                  <p:embed/>
                </p:oleObj>
              </mc:Choice>
              <mc:Fallback>
                <p:oleObj name="Equation" r:id="rId11" imgW="8762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8400" y="1989826"/>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3734278" y="3030748"/>
          <a:ext cx="1130300" cy="901700"/>
        </p:xfrm>
        <a:graphic>
          <a:graphicData uri="http://schemas.openxmlformats.org/presentationml/2006/ole">
            <mc:AlternateContent xmlns:mc="http://schemas.openxmlformats.org/markup-compatibility/2006">
              <mc:Choice xmlns:v="urn:schemas-microsoft-com:vml" Requires="v">
                <p:oleObj spid="_x0000_s67684" name="Equation" r:id="rId13" imgW="1130040" imgH="901440" progId="Equation.DSMT4">
                  <p:embed/>
                </p:oleObj>
              </mc:Choice>
              <mc:Fallback>
                <p:oleObj name="Equation" r:id="rId13" imgW="1130040" imgH="901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34278" y="3030748"/>
                        <a:ext cx="1130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3" name="Object 9"/>
          <p:cNvGraphicFramePr>
            <a:graphicFrameLocks noChangeAspect="1"/>
          </p:cNvGraphicFramePr>
          <p:nvPr/>
        </p:nvGraphicFramePr>
        <p:xfrm>
          <a:off x="4251860" y="4097548"/>
          <a:ext cx="609600" cy="838200"/>
        </p:xfrm>
        <a:graphic>
          <a:graphicData uri="http://schemas.openxmlformats.org/presentationml/2006/ole">
            <mc:AlternateContent xmlns:mc="http://schemas.openxmlformats.org/markup-compatibility/2006">
              <mc:Choice xmlns:v="urn:schemas-microsoft-com:vml" Requires="v">
                <p:oleObj spid="_x0000_s67685" name="Equation" r:id="rId15" imgW="609480" imgH="838080" progId="Equation.DSMT4">
                  <p:embed/>
                </p:oleObj>
              </mc:Choice>
              <mc:Fallback>
                <p:oleObj name="Equation" r:id="rId15" imgW="6094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51860" y="4097548"/>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4936226" y="4114800"/>
          <a:ext cx="1041400" cy="838200"/>
        </p:xfrm>
        <a:graphic>
          <a:graphicData uri="http://schemas.openxmlformats.org/presentationml/2006/ole">
            <mc:AlternateContent xmlns:mc="http://schemas.openxmlformats.org/markup-compatibility/2006">
              <mc:Choice xmlns:v="urn:schemas-microsoft-com:vml" Requires="v">
                <p:oleObj spid="_x0000_s67686" name="Equation" r:id="rId17" imgW="1041120" imgH="838080" progId="Equation.DSMT4">
                  <p:embed/>
                </p:oleObj>
              </mc:Choice>
              <mc:Fallback>
                <p:oleObj name="Equation" r:id="rId17" imgW="104112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36226" y="41148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5" name="Object 11"/>
          <p:cNvGraphicFramePr>
            <a:graphicFrameLocks noChangeAspect="1"/>
          </p:cNvGraphicFramePr>
          <p:nvPr/>
        </p:nvGraphicFramePr>
        <p:xfrm>
          <a:off x="6070600" y="4114800"/>
          <a:ext cx="711200" cy="838200"/>
        </p:xfrm>
        <a:graphic>
          <a:graphicData uri="http://schemas.openxmlformats.org/presentationml/2006/ole">
            <mc:AlternateContent xmlns:mc="http://schemas.openxmlformats.org/markup-compatibility/2006">
              <mc:Choice xmlns:v="urn:schemas-microsoft-com:vml" Requires="v">
                <p:oleObj spid="_x0000_s67687" name="Equation" r:id="rId19" imgW="711000" imgH="838080" progId="Equation.DSMT4">
                  <p:embed/>
                </p:oleObj>
              </mc:Choice>
              <mc:Fallback>
                <p:oleObj name="Equation" r:id="rId19" imgW="7110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7060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5173452" y="417374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156200" y="4648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5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5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75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a:t>
            </a:r>
          </a:p>
        </p:txBody>
      </p:sp>
      <p:sp>
        <p:nvSpPr>
          <p:cNvPr id="3" name="Content Placeholder 2"/>
          <p:cNvSpPr>
            <a:spLocks noGrp="1"/>
          </p:cNvSpPr>
          <p:nvPr>
            <p:ph idx="1"/>
          </p:nvPr>
        </p:nvSpPr>
        <p:spPr/>
        <p:txBody>
          <a:bodyPr/>
          <a:lstStyle/>
          <a:p>
            <a:r>
              <a:rPr lang="en-US" dirty="0"/>
              <a:t>Subtract: </a:t>
            </a:r>
          </a:p>
          <a:p>
            <a:r>
              <a:rPr lang="en-US" b="1" dirty="0"/>
              <a:t>Solution</a:t>
            </a:r>
          </a:p>
          <a:p>
            <a:r>
              <a:rPr lang="en-US" b="1" dirty="0"/>
              <a:t>Step 1: </a:t>
            </a:r>
            <a:r>
              <a:rPr lang="en-US" dirty="0"/>
              <a:t>LCD = 8</a:t>
            </a:r>
          </a:p>
          <a:p>
            <a:endParaRPr lang="en-US" b="1" dirty="0"/>
          </a:p>
          <a:p>
            <a:r>
              <a:rPr lang="en-US" b="1" dirty="0"/>
              <a:t>Step 2: </a:t>
            </a:r>
            <a:r>
              <a:rPr lang="en-US" dirty="0"/>
              <a:t>Steps 2, 3, and 4 can be written in one step.</a:t>
            </a:r>
          </a:p>
          <a:p>
            <a:endParaRPr lang="en-US" b="1" dirty="0"/>
          </a:p>
        </p:txBody>
      </p:sp>
      <p:graphicFrame>
        <p:nvGraphicFramePr>
          <p:cNvPr id="68610" name="Object 2"/>
          <p:cNvGraphicFramePr>
            <a:graphicFrameLocks noChangeAspect="1"/>
          </p:cNvGraphicFramePr>
          <p:nvPr/>
        </p:nvGraphicFramePr>
        <p:xfrm>
          <a:off x="1981200" y="1143000"/>
          <a:ext cx="736600" cy="838200"/>
        </p:xfrm>
        <a:graphic>
          <a:graphicData uri="http://schemas.openxmlformats.org/presentationml/2006/ole">
            <mc:AlternateContent xmlns:mc="http://schemas.openxmlformats.org/markup-compatibility/2006">
              <mc:Choice xmlns:v="urn:schemas-microsoft-com:vml" Requires="v">
                <p:oleObj spid="_x0000_s68685" name="Equation" r:id="rId3" imgW="736560" imgH="838080" progId="Equation.DSMT4">
                  <p:embed/>
                </p:oleObj>
              </mc:Choice>
              <mc:Fallback>
                <p:oleObj name="Equation" r:id="rId3" imgW="736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1430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p:cNvSpPr txBox="1"/>
          <p:nvPr/>
        </p:nvSpPr>
        <p:spPr>
          <a:xfrm>
            <a:off x="3429000" y="2362200"/>
            <a:ext cx="4419600" cy="1015663"/>
          </a:xfrm>
          <a:prstGeom prst="rect">
            <a:avLst/>
          </a:prstGeom>
          <a:noFill/>
        </p:spPr>
        <p:txBody>
          <a:bodyPr wrap="square" rtlCol="0">
            <a:spAutoFit/>
          </a:bodyPr>
          <a:lstStyle/>
          <a:p>
            <a:r>
              <a:rPr lang="en-US" sz="2000" dirty="0">
                <a:solidFill>
                  <a:srgbClr val="007E7E"/>
                </a:solidFill>
              </a:rPr>
              <a:t>Since 1 can be written as      the common denominator is 8 ⋅ 1 = 8.</a:t>
            </a:r>
          </a:p>
          <a:p>
            <a:endParaRPr lang="en-US" sz="2000" dirty="0">
              <a:solidFill>
                <a:srgbClr val="008080"/>
              </a:solidFill>
            </a:endParaRPr>
          </a:p>
        </p:txBody>
      </p:sp>
      <p:graphicFrame>
        <p:nvGraphicFramePr>
          <p:cNvPr id="68613" name="Object 5"/>
          <p:cNvGraphicFramePr>
            <a:graphicFrameLocks noChangeAspect="1"/>
          </p:cNvGraphicFramePr>
          <p:nvPr/>
        </p:nvGraphicFramePr>
        <p:xfrm>
          <a:off x="6109867" y="2268748"/>
          <a:ext cx="266700" cy="622300"/>
        </p:xfrm>
        <a:graphic>
          <a:graphicData uri="http://schemas.openxmlformats.org/presentationml/2006/ole">
            <mc:AlternateContent xmlns:mc="http://schemas.openxmlformats.org/markup-compatibility/2006">
              <mc:Choice xmlns:v="urn:schemas-microsoft-com:vml" Requires="v">
                <p:oleObj spid="_x0000_s68686" name="Equation" r:id="rId5" imgW="266400" imgH="622080" progId="Equation.DSMT4">
                  <p:embed/>
                </p:oleObj>
              </mc:Choice>
              <mc:Fallback>
                <p:oleObj name="Equation" r:id="rId5" imgW="26640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09867" y="2268748"/>
                        <a:ext cx="266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5" name="Object 7"/>
          <p:cNvGraphicFramePr>
            <a:graphicFrameLocks noChangeAspect="1"/>
          </p:cNvGraphicFramePr>
          <p:nvPr/>
        </p:nvGraphicFramePr>
        <p:xfrm>
          <a:off x="838200" y="4267200"/>
          <a:ext cx="736600" cy="838200"/>
        </p:xfrm>
        <a:graphic>
          <a:graphicData uri="http://schemas.openxmlformats.org/presentationml/2006/ole">
            <mc:AlternateContent xmlns:mc="http://schemas.openxmlformats.org/markup-compatibility/2006">
              <mc:Choice xmlns:v="urn:schemas-microsoft-com:vml" Requires="v">
                <p:oleObj spid="_x0000_s68687" name="Equation" r:id="rId7" imgW="736560" imgH="838080" progId="Equation.DSMT4">
                  <p:embed/>
                </p:oleObj>
              </mc:Choice>
              <mc:Fallback>
                <p:oleObj name="Equation" r:id="rId7" imgW="73656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2672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6" name="Object 8"/>
          <p:cNvGraphicFramePr>
            <a:graphicFrameLocks noChangeAspect="1"/>
          </p:cNvGraphicFramePr>
          <p:nvPr/>
        </p:nvGraphicFramePr>
        <p:xfrm>
          <a:off x="1676400" y="4267200"/>
          <a:ext cx="1460500" cy="838200"/>
        </p:xfrm>
        <a:graphic>
          <a:graphicData uri="http://schemas.openxmlformats.org/presentationml/2006/ole">
            <mc:AlternateContent xmlns:mc="http://schemas.openxmlformats.org/markup-compatibility/2006">
              <mc:Choice xmlns:v="urn:schemas-microsoft-com:vml" Requires="v">
                <p:oleObj spid="_x0000_s68688" name="Equation" r:id="rId9" imgW="1460160" imgH="838080" progId="Equation.DSMT4">
                  <p:embed/>
                </p:oleObj>
              </mc:Choice>
              <mc:Fallback>
                <p:oleObj name="Equation" r:id="rId9" imgW="146016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4267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7" name="Object 9"/>
          <p:cNvGraphicFramePr>
            <a:graphicFrameLocks noChangeAspect="1"/>
          </p:cNvGraphicFramePr>
          <p:nvPr/>
        </p:nvGraphicFramePr>
        <p:xfrm>
          <a:off x="3200400" y="4267200"/>
          <a:ext cx="1079500" cy="838200"/>
        </p:xfrm>
        <a:graphic>
          <a:graphicData uri="http://schemas.openxmlformats.org/presentationml/2006/ole">
            <mc:AlternateContent xmlns:mc="http://schemas.openxmlformats.org/markup-compatibility/2006">
              <mc:Choice xmlns:v="urn:schemas-microsoft-com:vml" Requires="v">
                <p:oleObj spid="_x0000_s68689"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267200"/>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8" name="Object 10"/>
          <p:cNvGraphicFramePr>
            <a:graphicFrameLocks noChangeAspect="1"/>
          </p:cNvGraphicFramePr>
          <p:nvPr/>
        </p:nvGraphicFramePr>
        <p:xfrm>
          <a:off x="4343400" y="4267200"/>
          <a:ext cx="1028700" cy="838200"/>
        </p:xfrm>
        <a:graphic>
          <a:graphicData uri="http://schemas.openxmlformats.org/presentationml/2006/ole">
            <mc:AlternateContent xmlns:mc="http://schemas.openxmlformats.org/markup-compatibility/2006">
              <mc:Choice xmlns:v="urn:schemas-microsoft-com:vml" Requires="v">
                <p:oleObj spid="_x0000_s68690" name="Equation" r:id="rId13" imgW="1028520" imgH="838080" progId="Equation.DSMT4">
                  <p:embed/>
                </p:oleObj>
              </mc:Choice>
              <mc:Fallback>
                <p:oleObj name="Equation" r:id="rId13" imgW="102852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43400" y="42672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9" name="Object 11"/>
          <p:cNvGraphicFramePr>
            <a:graphicFrameLocks noChangeAspect="1"/>
          </p:cNvGraphicFramePr>
          <p:nvPr/>
        </p:nvGraphicFramePr>
        <p:xfrm>
          <a:off x="5418826" y="4267200"/>
          <a:ext cx="533400" cy="838200"/>
        </p:xfrm>
        <a:graphic>
          <a:graphicData uri="http://schemas.openxmlformats.org/presentationml/2006/ole">
            <mc:AlternateContent xmlns:mc="http://schemas.openxmlformats.org/markup-compatibility/2006">
              <mc:Choice xmlns:v="urn:schemas-microsoft-com:vml" Requires="v">
                <p:oleObj spid="_x0000_s68691" name="Equation" r:id="rId15" imgW="533160" imgH="838080" progId="Equation.DSMT4">
                  <p:embed/>
                </p:oleObj>
              </mc:Choice>
              <mc:Fallback>
                <p:oleObj name="Equation" r:id="rId15" imgW="53316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18826" y="4267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86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86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86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86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86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86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To Add Fractions with the Same Denominator</a:t>
            </a:r>
            <a:endParaRPr lang="en-US" sz="3200" dirty="0">
              <a:solidFill>
                <a:schemeClr val="accent1"/>
              </a:solidFill>
            </a:endParaRPr>
          </a:p>
        </p:txBody>
      </p:sp>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wrap="square">
            <a:spAutoFit/>
          </a:bodyPr>
          <a:lstStyle/>
          <a:p>
            <a:pPr marL="465138" indent="-465138" algn="ctr">
              <a:spcBef>
                <a:spcPct val="0"/>
              </a:spcBef>
              <a:buFont typeface="Courier New" pitchFamily="49" charset="0"/>
              <a:buNone/>
            </a:pPr>
            <a:r>
              <a:rPr lang="en-US" sz="2800" b="1" dirty="0">
                <a:solidFill>
                  <a:srgbClr val="000000"/>
                </a:solidFill>
              </a:rPr>
              <a:t>Procedure</a:t>
            </a:r>
          </a:p>
          <a:p>
            <a:pPr marL="514350" indent="-514350">
              <a:buFont typeface="+mj-lt"/>
              <a:buAutoNum type="arabicPeriod"/>
            </a:pPr>
            <a:r>
              <a:rPr lang="en-US" sz="2800" dirty="0">
                <a:solidFill>
                  <a:srgbClr val="000000"/>
                </a:solidFill>
              </a:rPr>
              <a:t>Add the numerators.</a:t>
            </a:r>
          </a:p>
          <a:p>
            <a:pPr marL="514350" indent="-514350">
              <a:buFont typeface="+mj-lt"/>
              <a:buAutoNum type="arabicPeriod"/>
            </a:pPr>
            <a:r>
              <a:rPr lang="en-US" sz="2800" dirty="0">
                <a:solidFill>
                  <a:srgbClr val="000000"/>
                </a:solidFill>
              </a:rPr>
              <a:t>Keep the common denominator. </a:t>
            </a:r>
          </a:p>
          <a:p>
            <a:pPr marL="514350" indent="-514350">
              <a:buFont typeface="+mj-lt"/>
              <a:buAutoNum type="arabicPeriod"/>
            </a:pPr>
            <a:r>
              <a:rPr lang="en-US" sz="2800" dirty="0">
                <a:solidFill>
                  <a:srgbClr val="000000"/>
                </a:solidFill>
              </a:rPr>
              <a:t>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36865" name="Object 1"/>
          <p:cNvGraphicFramePr>
            <a:graphicFrameLocks noChangeAspect="1"/>
          </p:cNvGraphicFramePr>
          <p:nvPr>
            <p:extLst>
              <p:ext uri="{D42A27DB-BD31-4B8C-83A1-F6EECF244321}">
                <p14:modId xmlns:p14="http://schemas.microsoft.com/office/powerpoint/2010/main" val="680014236"/>
              </p:ext>
            </p:extLst>
          </p:nvPr>
        </p:nvGraphicFramePr>
        <p:xfrm>
          <a:off x="5854700" y="1998663"/>
          <a:ext cx="2717800" cy="838200"/>
        </p:xfrm>
        <a:graphic>
          <a:graphicData uri="http://schemas.openxmlformats.org/presentationml/2006/ole">
            <mc:AlternateContent xmlns:mc="http://schemas.openxmlformats.org/markup-compatibility/2006">
              <mc:Choice xmlns:v="urn:schemas-microsoft-com:vml" Requires="v">
                <p:oleObj spid="_x0000_s36887" name="Equation" r:id="rId3" imgW="2717640" imgH="838080" progId="Equation.DSMT4">
                  <p:embed/>
                </p:oleObj>
              </mc:Choice>
              <mc:Fallback>
                <p:oleObj name="Equation" r:id="rId3" imgW="2717640" imgH="838080" progId="Equation.DSMT4">
                  <p:embed/>
                  <p:pic>
                    <p:nvPicPr>
                      <p:cNvPr id="0" name="Picture 1"/>
                      <p:cNvPicPr>
                        <a:picLocks noChangeAspect="1" noChangeArrowheads="1"/>
                      </p:cNvPicPr>
                      <p:nvPr/>
                    </p:nvPicPr>
                    <p:blipFill>
                      <a:blip r:embed="rId4"/>
                      <a:srcRect/>
                      <a:stretch>
                        <a:fillRect/>
                      </a:stretch>
                    </p:blipFill>
                    <p:spPr bwMode="auto">
                      <a:xfrm>
                        <a:off x="5854700" y="1998663"/>
                        <a:ext cx="271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6" name="Object 2"/>
          <p:cNvGraphicFramePr>
            <a:graphicFrameLocks noChangeAspect="1"/>
          </p:cNvGraphicFramePr>
          <p:nvPr/>
        </p:nvGraphicFramePr>
        <p:xfrm>
          <a:off x="2590800" y="3275901"/>
          <a:ext cx="2514600" cy="838200"/>
        </p:xfrm>
        <a:graphic>
          <a:graphicData uri="http://schemas.openxmlformats.org/presentationml/2006/ole">
            <mc:AlternateContent xmlns:mc="http://schemas.openxmlformats.org/markup-compatibility/2006">
              <mc:Choice xmlns:v="urn:schemas-microsoft-com:vml" Requires="v">
                <p:oleObj spid="_x0000_s36888" name="Equation" r:id="rId5" imgW="2514600" imgH="838080" progId="Equation.DSMT4">
                  <p:embed/>
                </p:oleObj>
              </mc:Choice>
              <mc:Fallback>
                <p:oleObj name="Equation" r:id="rId5" imgW="251460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275901"/>
                        <a:ext cx="251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Fractions with Different Denominators</a:t>
            </a:r>
          </a:p>
        </p:txBody>
      </p:sp>
      <p:sp>
        <p:nvSpPr>
          <p:cNvPr id="3" name="Content Placeholder 2"/>
          <p:cNvSpPr>
            <a:spLocks noGrp="1"/>
          </p:cNvSpPr>
          <p:nvPr>
            <p:ph idx="1"/>
          </p:nvPr>
        </p:nvSpPr>
        <p:spPr/>
        <p:txBody>
          <a:bodyPr/>
          <a:lstStyle/>
          <a:p>
            <a:r>
              <a:rPr lang="en-US" dirty="0"/>
              <a:t>The Narragansett Grays baseball team lost 90 games in </a:t>
            </a:r>
          </a:p>
          <a:p>
            <a:r>
              <a:rPr lang="en-US" dirty="0"/>
              <a:t>one season. If     of their losses were by 1 or 2 runs and</a:t>
            </a:r>
          </a:p>
          <a:p>
            <a:pPr>
              <a:lnSpc>
                <a:spcPct val="150000"/>
              </a:lnSpc>
            </a:pPr>
            <a:r>
              <a:rPr lang="en-US" dirty="0"/>
              <a:t>     of their losses were by 3 or fewer runs, what fraction of their losses were by exactly 3 runs?</a:t>
            </a:r>
          </a:p>
          <a:p>
            <a:r>
              <a:rPr lang="en-US" b="1" dirty="0"/>
              <a:t>Solution</a:t>
            </a:r>
          </a:p>
          <a:p>
            <a:r>
              <a:rPr lang="en-US" b="1" dirty="0"/>
              <a:t>Step 1:</a:t>
            </a:r>
            <a:r>
              <a:rPr lang="en-US" dirty="0"/>
              <a:t> READ: Read the problem carefully. We want to find the fraction of losses that were by exactly 3 runs.</a:t>
            </a:r>
          </a:p>
          <a:p>
            <a:pPr>
              <a:lnSpc>
                <a:spcPct val="150000"/>
              </a:lnSpc>
            </a:pPr>
            <a:endParaRPr lang="en-US" dirty="0"/>
          </a:p>
        </p:txBody>
      </p:sp>
      <p:graphicFrame>
        <p:nvGraphicFramePr>
          <p:cNvPr id="69634" name="Object 2"/>
          <p:cNvGraphicFramePr>
            <a:graphicFrameLocks noChangeAspect="1"/>
          </p:cNvGraphicFramePr>
          <p:nvPr/>
        </p:nvGraphicFramePr>
        <p:xfrm>
          <a:off x="2641600" y="1676400"/>
          <a:ext cx="254000" cy="838200"/>
        </p:xfrm>
        <a:graphic>
          <a:graphicData uri="http://schemas.openxmlformats.org/presentationml/2006/ole">
            <mc:AlternateContent xmlns:mc="http://schemas.openxmlformats.org/markup-compatibility/2006">
              <mc:Choice xmlns:v="urn:schemas-microsoft-com:vml" Requires="v">
                <p:oleObj spid="_x0000_s69656"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1676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5" name="Object 3"/>
          <p:cNvGraphicFramePr>
            <a:graphicFrameLocks noChangeAspect="1"/>
          </p:cNvGraphicFramePr>
          <p:nvPr/>
        </p:nvGraphicFramePr>
        <p:xfrm>
          <a:off x="609600" y="2286000"/>
          <a:ext cx="279400" cy="838200"/>
        </p:xfrm>
        <a:graphic>
          <a:graphicData uri="http://schemas.openxmlformats.org/presentationml/2006/ole">
            <mc:AlternateContent xmlns:mc="http://schemas.openxmlformats.org/markup-compatibility/2006">
              <mc:Choice xmlns:v="urn:schemas-microsoft-com:vml" Requires="v">
                <p:oleObj spid="_x0000_s69657"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286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Fractions with Different Denominators (cont.)</a:t>
            </a:r>
          </a:p>
        </p:txBody>
      </p:sp>
      <p:sp>
        <p:nvSpPr>
          <p:cNvPr id="3" name="Content Placeholder 2"/>
          <p:cNvSpPr>
            <a:spLocks noGrp="1"/>
          </p:cNvSpPr>
          <p:nvPr>
            <p:ph idx="1"/>
          </p:nvPr>
        </p:nvSpPr>
        <p:spPr/>
        <p:txBody>
          <a:bodyPr>
            <a:normAutofit/>
          </a:bodyPr>
          <a:lstStyle/>
          <a:p>
            <a:r>
              <a:rPr lang="en-US" b="1" dirty="0"/>
              <a:t>Step 2:</a:t>
            </a:r>
            <a:r>
              <a:rPr lang="en-US" dirty="0"/>
              <a:t> SET UP: The losses that were by 3 or fewer runs include those that were by 1 or 2 runs. So, to find the fraction that were by exactly 3 runs, we need to </a:t>
            </a:r>
          </a:p>
          <a:p>
            <a:r>
              <a:rPr lang="en-US" dirty="0"/>
              <a:t>subtract: </a:t>
            </a:r>
          </a:p>
          <a:p>
            <a:pPr>
              <a:lnSpc>
                <a:spcPct val="150000"/>
              </a:lnSpc>
            </a:pPr>
            <a:r>
              <a:rPr lang="en-US" b="1" dirty="0"/>
              <a:t>Step 3:</a:t>
            </a:r>
            <a:r>
              <a:rPr lang="en-US" dirty="0"/>
              <a:t> SOLVE: The LCD is 45. </a:t>
            </a:r>
          </a:p>
          <a:p>
            <a:endParaRPr lang="en-US" dirty="0"/>
          </a:p>
          <a:p>
            <a:endParaRPr lang="en-US" dirty="0"/>
          </a:p>
          <a:p>
            <a:pPr>
              <a:lnSpc>
                <a:spcPct val="150000"/>
              </a:lnSpc>
            </a:pPr>
            <a:r>
              <a:rPr lang="en-US" dirty="0"/>
              <a:t>The Grays lost        of their games by exactly 3 runs.</a:t>
            </a:r>
          </a:p>
          <a:p>
            <a:pPr>
              <a:lnSpc>
                <a:spcPct val="150000"/>
              </a:lnSpc>
            </a:pPr>
            <a:endParaRPr lang="en-US" dirty="0"/>
          </a:p>
          <a:p>
            <a:pPr>
              <a:lnSpc>
                <a:spcPct val="150000"/>
              </a:lnSpc>
            </a:pPr>
            <a:endParaRPr lang="en-US" dirty="0"/>
          </a:p>
          <a:p>
            <a:endParaRPr lang="en-US" dirty="0"/>
          </a:p>
          <a:p>
            <a:endParaRPr lang="en-US" dirty="0"/>
          </a:p>
        </p:txBody>
      </p:sp>
      <p:graphicFrame>
        <p:nvGraphicFramePr>
          <p:cNvPr id="70658" name="Object 2"/>
          <p:cNvGraphicFramePr>
            <a:graphicFrameLocks noChangeAspect="1"/>
          </p:cNvGraphicFramePr>
          <p:nvPr>
            <p:extLst>
              <p:ext uri="{D42A27DB-BD31-4B8C-83A1-F6EECF244321}">
                <p14:modId xmlns:p14="http://schemas.microsoft.com/office/powerpoint/2010/main" val="2125948489"/>
              </p:ext>
            </p:extLst>
          </p:nvPr>
        </p:nvGraphicFramePr>
        <p:xfrm>
          <a:off x="1925638" y="2532063"/>
          <a:ext cx="889000" cy="838200"/>
        </p:xfrm>
        <a:graphic>
          <a:graphicData uri="http://schemas.openxmlformats.org/presentationml/2006/ole">
            <mc:AlternateContent xmlns:mc="http://schemas.openxmlformats.org/markup-compatibility/2006">
              <mc:Choice xmlns:v="urn:schemas-microsoft-com:vml" Requires="v">
                <p:oleObj spid="_x0000_s70720" name="Equation" r:id="rId3" imgW="888840" imgH="838080" progId="Equation.DSMT4">
                  <p:embed/>
                </p:oleObj>
              </mc:Choice>
              <mc:Fallback>
                <p:oleObj name="Equation" r:id="rId3" imgW="888840" imgH="838080" progId="Equation.DSMT4">
                  <p:embed/>
                  <p:pic>
                    <p:nvPicPr>
                      <p:cNvPr id="0" name="Picture 2"/>
                      <p:cNvPicPr>
                        <a:picLocks noChangeAspect="1" noChangeArrowheads="1"/>
                      </p:cNvPicPr>
                      <p:nvPr/>
                    </p:nvPicPr>
                    <p:blipFill>
                      <a:blip r:embed="rId4"/>
                      <a:srcRect/>
                      <a:stretch>
                        <a:fillRect/>
                      </a:stretch>
                    </p:blipFill>
                    <p:spPr bwMode="auto">
                      <a:xfrm>
                        <a:off x="1925638" y="2532063"/>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59" name="Object 3"/>
          <p:cNvGraphicFramePr>
            <a:graphicFrameLocks noChangeAspect="1"/>
          </p:cNvGraphicFramePr>
          <p:nvPr/>
        </p:nvGraphicFramePr>
        <p:xfrm>
          <a:off x="5520904" y="4038600"/>
          <a:ext cx="711200" cy="838200"/>
        </p:xfrm>
        <a:graphic>
          <a:graphicData uri="http://schemas.openxmlformats.org/presentationml/2006/ole">
            <mc:AlternateContent xmlns:mc="http://schemas.openxmlformats.org/markup-compatibility/2006">
              <mc:Choice xmlns:v="urn:schemas-microsoft-com:vml" Requires="v">
                <p:oleObj spid="_x0000_s70721" name="Equation" r:id="rId5" imgW="711000" imgH="838080" progId="Equation.DSMT4">
                  <p:embed/>
                </p:oleObj>
              </mc:Choice>
              <mc:Fallback>
                <p:oleObj name="Equation" r:id="rId5" imgW="7110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0904" y="4038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nvGraphicFramePr>
        <p:xfrm>
          <a:off x="2667000" y="4909870"/>
          <a:ext cx="431800" cy="838200"/>
        </p:xfrm>
        <a:graphic>
          <a:graphicData uri="http://schemas.openxmlformats.org/presentationml/2006/ole">
            <mc:AlternateContent xmlns:mc="http://schemas.openxmlformats.org/markup-compatibility/2006">
              <mc:Choice xmlns:v="urn:schemas-microsoft-com:vml" Requires="v">
                <p:oleObj spid="_x0000_s70722"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490987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1143000" y="4038600"/>
          <a:ext cx="812800" cy="838200"/>
        </p:xfrm>
        <a:graphic>
          <a:graphicData uri="http://schemas.openxmlformats.org/presentationml/2006/ole">
            <mc:AlternateContent xmlns:mc="http://schemas.openxmlformats.org/markup-compatibility/2006">
              <mc:Choice xmlns:v="urn:schemas-microsoft-com:vml" Requires="v">
                <p:oleObj spid="_x0000_s70723" name="Equation" r:id="rId9" imgW="812520" imgH="838080" progId="Equation.DSMT4">
                  <p:embed/>
                </p:oleObj>
              </mc:Choice>
              <mc:Fallback>
                <p:oleObj name="Equation" r:id="rId9" imgW="8125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40386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2057400" y="4038600"/>
          <a:ext cx="1879600" cy="838200"/>
        </p:xfrm>
        <a:graphic>
          <a:graphicData uri="http://schemas.openxmlformats.org/presentationml/2006/ole">
            <mc:AlternateContent xmlns:mc="http://schemas.openxmlformats.org/markup-compatibility/2006">
              <mc:Choice xmlns:v="urn:schemas-microsoft-com:vml" Requires="v">
                <p:oleObj spid="_x0000_s70724" name="Equation" r:id="rId11" imgW="1879560" imgH="838080" progId="Equation.DSMT4">
                  <p:embed/>
                </p:oleObj>
              </mc:Choice>
              <mc:Fallback>
                <p:oleObj name="Equation" r:id="rId11" imgW="18795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0386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4038600" y="4038600"/>
          <a:ext cx="1435100" cy="838200"/>
        </p:xfrm>
        <a:graphic>
          <a:graphicData uri="http://schemas.openxmlformats.org/presentationml/2006/ole">
            <mc:AlternateContent xmlns:mc="http://schemas.openxmlformats.org/markup-compatibility/2006">
              <mc:Choice xmlns:v="urn:schemas-microsoft-com:vml" Requires="v">
                <p:oleObj spid="_x0000_s70725" name="Equation" r:id="rId13" imgW="1434960" imgH="838080" progId="Equation.DSMT4">
                  <p:embed/>
                </p:oleObj>
              </mc:Choice>
              <mc:Fallback>
                <p:oleObj name="Equation" r:id="rId13" imgW="14349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8600" y="40386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6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6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Fractions with Different Denominators (cont.)</a:t>
            </a:r>
          </a:p>
        </p:txBody>
      </p:sp>
      <p:sp>
        <p:nvSpPr>
          <p:cNvPr id="3" name="Content Placeholder 2"/>
          <p:cNvSpPr>
            <a:spLocks noGrp="1"/>
          </p:cNvSpPr>
          <p:nvPr>
            <p:ph idx="1"/>
          </p:nvPr>
        </p:nvSpPr>
        <p:spPr/>
        <p:txBody>
          <a:bodyPr/>
          <a:lstStyle/>
          <a:p>
            <a:pPr>
              <a:lnSpc>
                <a:spcPct val="150000"/>
              </a:lnSpc>
              <a:spcBef>
                <a:spcPts val="600"/>
              </a:spcBef>
            </a:pPr>
            <a:r>
              <a:rPr lang="en-US" b="1" dirty="0"/>
              <a:t>Step 4:</a:t>
            </a:r>
            <a:r>
              <a:rPr lang="en-US" dirty="0"/>
              <a:t> CHECK: Since 	     and     is close to approximately        of their losses were by exactly 3 </a:t>
            </a:r>
          </a:p>
          <a:p>
            <a:pPr>
              <a:lnSpc>
                <a:spcPct val="200000"/>
              </a:lnSpc>
              <a:spcBef>
                <a:spcPts val="600"/>
              </a:spcBef>
            </a:pPr>
            <a:r>
              <a:rPr lang="en-US" dirty="0"/>
              <a:t>runs. Because	         the answer of        seems </a:t>
            </a:r>
          </a:p>
          <a:p>
            <a:pPr>
              <a:spcBef>
                <a:spcPts val="600"/>
              </a:spcBef>
            </a:pPr>
            <a:r>
              <a:rPr lang="en-US" dirty="0"/>
              <a:t>reasonable.</a:t>
            </a:r>
          </a:p>
          <a:p>
            <a:pPr>
              <a:lnSpc>
                <a:spcPct val="150000"/>
              </a:lnSpc>
            </a:pPr>
            <a:endParaRPr lang="en-US" dirty="0"/>
          </a:p>
        </p:txBody>
      </p:sp>
      <p:graphicFrame>
        <p:nvGraphicFramePr>
          <p:cNvPr id="71682" name="Object 2"/>
          <p:cNvGraphicFramePr>
            <a:graphicFrameLocks noChangeAspect="1"/>
          </p:cNvGraphicFramePr>
          <p:nvPr/>
        </p:nvGraphicFramePr>
        <p:xfrm>
          <a:off x="3581400" y="1278148"/>
          <a:ext cx="990600" cy="838200"/>
        </p:xfrm>
        <a:graphic>
          <a:graphicData uri="http://schemas.openxmlformats.org/presentationml/2006/ole">
            <mc:AlternateContent xmlns:mc="http://schemas.openxmlformats.org/markup-compatibility/2006">
              <mc:Choice xmlns:v="urn:schemas-microsoft-com:vml" Requires="v">
                <p:oleObj spid="_x0000_s71744" name="Equation" r:id="rId3" imgW="990360" imgH="838080" progId="Equation.DSMT4">
                  <p:embed/>
                </p:oleObj>
              </mc:Choice>
              <mc:Fallback>
                <p:oleObj name="Equation" r:id="rId3" imgW="990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1278148"/>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extLst>
              <p:ext uri="{D42A27DB-BD31-4B8C-83A1-F6EECF244321}">
                <p14:modId xmlns:p14="http://schemas.microsoft.com/office/powerpoint/2010/main" val="561475685"/>
              </p:ext>
            </p:extLst>
          </p:nvPr>
        </p:nvGraphicFramePr>
        <p:xfrm>
          <a:off x="5199321" y="1278148"/>
          <a:ext cx="279400" cy="838200"/>
        </p:xfrm>
        <a:graphic>
          <a:graphicData uri="http://schemas.openxmlformats.org/presentationml/2006/ole">
            <mc:AlternateContent xmlns:mc="http://schemas.openxmlformats.org/markup-compatibility/2006">
              <mc:Choice xmlns:v="urn:schemas-microsoft-com:vml" Requires="v">
                <p:oleObj spid="_x0000_s71745"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srcRect/>
                      <a:stretch>
                        <a:fillRect/>
                      </a:stretch>
                    </p:blipFill>
                    <p:spPr bwMode="auto">
                      <a:xfrm>
                        <a:off x="5199321" y="1278148"/>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4" name="Object 4"/>
          <p:cNvGraphicFramePr>
            <a:graphicFrameLocks noChangeAspect="1"/>
          </p:cNvGraphicFramePr>
          <p:nvPr/>
        </p:nvGraphicFramePr>
        <p:xfrm>
          <a:off x="2743200" y="1905000"/>
          <a:ext cx="431800" cy="838200"/>
        </p:xfrm>
        <a:graphic>
          <a:graphicData uri="http://schemas.openxmlformats.org/presentationml/2006/ole">
            <mc:AlternateContent xmlns:mc="http://schemas.openxmlformats.org/markup-compatibility/2006">
              <mc:Choice xmlns:v="urn:schemas-microsoft-com:vml" Requires="v">
                <p:oleObj spid="_x0000_s71746"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3200" y="19050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5" name="Object 5"/>
          <p:cNvGraphicFramePr>
            <a:graphicFrameLocks noChangeAspect="1"/>
          </p:cNvGraphicFramePr>
          <p:nvPr/>
        </p:nvGraphicFramePr>
        <p:xfrm>
          <a:off x="2663882" y="2819400"/>
          <a:ext cx="1282700" cy="838200"/>
        </p:xfrm>
        <a:graphic>
          <a:graphicData uri="http://schemas.openxmlformats.org/presentationml/2006/ole">
            <mc:AlternateContent xmlns:mc="http://schemas.openxmlformats.org/markup-compatibility/2006">
              <mc:Choice xmlns:v="urn:schemas-microsoft-com:vml" Requires="v">
                <p:oleObj spid="_x0000_s71747" name="Equation" r:id="rId9" imgW="1282680" imgH="838080" progId="Equation.DSMT4">
                  <p:embed/>
                </p:oleObj>
              </mc:Choice>
              <mc:Fallback>
                <p:oleObj name="Equation" r:id="rId9" imgW="128268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63882" y="28194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6" name="Object 6"/>
          <p:cNvGraphicFramePr>
            <a:graphicFrameLocks noChangeAspect="1"/>
          </p:cNvGraphicFramePr>
          <p:nvPr/>
        </p:nvGraphicFramePr>
        <p:xfrm>
          <a:off x="6104626" y="2794956"/>
          <a:ext cx="431800" cy="838200"/>
        </p:xfrm>
        <a:graphic>
          <a:graphicData uri="http://schemas.openxmlformats.org/presentationml/2006/ole">
            <mc:AlternateContent xmlns:mc="http://schemas.openxmlformats.org/markup-compatibility/2006">
              <mc:Choice xmlns:v="urn:schemas-microsoft-com:vml" Requires="v">
                <p:oleObj spid="_x0000_s71748" name="Equation" r:id="rId11" imgW="431640" imgH="838080" progId="Equation.DSMT4">
                  <p:embed/>
                </p:oleObj>
              </mc:Choice>
              <mc:Fallback>
                <p:oleObj name="Equation" r:id="rId11" imgW="4316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04626" y="279495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7" name="Object 7"/>
          <p:cNvGraphicFramePr>
            <a:graphicFrameLocks noChangeAspect="1"/>
          </p:cNvGraphicFramePr>
          <p:nvPr>
            <p:extLst>
              <p:ext uri="{D42A27DB-BD31-4B8C-83A1-F6EECF244321}">
                <p14:modId xmlns:p14="http://schemas.microsoft.com/office/powerpoint/2010/main" val="110291353"/>
              </p:ext>
            </p:extLst>
          </p:nvPr>
        </p:nvGraphicFramePr>
        <p:xfrm>
          <a:off x="7086600" y="1278148"/>
          <a:ext cx="546100" cy="838200"/>
        </p:xfrm>
        <a:graphic>
          <a:graphicData uri="http://schemas.openxmlformats.org/presentationml/2006/ole">
            <mc:AlternateContent xmlns:mc="http://schemas.openxmlformats.org/markup-compatibility/2006">
              <mc:Choice xmlns:v="urn:schemas-microsoft-com:vml" Requires="v">
                <p:oleObj spid="_x0000_s71749" name="Equation" r:id="rId13" imgW="545760" imgH="838080" progId="Equation.DSMT4">
                  <p:embed/>
                </p:oleObj>
              </mc:Choice>
              <mc:Fallback>
                <p:oleObj name="Equation" r:id="rId13" imgW="5457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86600" y="1278148"/>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Adding and Subtracting Fractions Containing Variables</a:t>
            </a:r>
          </a:p>
        </p:txBody>
      </p:sp>
      <p:sp>
        <p:nvSpPr>
          <p:cNvPr id="3" name="Content Placeholder 2"/>
          <p:cNvSpPr>
            <a:spLocks noGrp="1"/>
          </p:cNvSpPr>
          <p:nvPr>
            <p:ph idx="1"/>
          </p:nvPr>
        </p:nvSpPr>
        <p:spPr/>
        <p:txBody>
          <a:bodyPr/>
          <a:lstStyle/>
          <a:p>
            <a:r>
              <a:rPr lang="en-US" dirty="0"/>
              <a:t>Add:</a:t>
            </a:r>
          </a:p>
          <a:p>
            <a:endParaRPr lang="en-US" sz="1500" dirty="0"/>
          </a:p>
          <a:p>
            <a:r>
              <a:rPr lang="en-US" b="1" dirty="0"/>
              <a:t>Solution</a:t>
            </a:r>
          </a:p>
          <a:p>
            <a:r>
              <a:rPr lang="en-US" dirty="0"/>
              <a:t>The fractions all have the same denominator, so we simply add the numerators and keep the common denominator.</a:t>
            </a:r>
            <a:endParaRPr lang="en-US" b="1" dirty="0"/>
          </a:p>
        </p:txBody>
      </p:sp>
      <p:graphicFrame>
        <p:nvGraphicFramePr>
          <p:cNvPr id="73730" name="Object 2"/>
          <p:cNvGraphicFramePr>
            <a:graphicFrameLocks noChangeAspect="1"/>
          </p:cNvGraphicFramePr>
          <p:nvPr/>
        </p:nvGraphicFramePr>
        <p:xfrm>
          <a:off x="1312652" y="1143000"/>
          <a:ext cx="1371600" cy="838200"/>
        </p:xfrm>
        <a:graphic>
          <a:graphicData uri="http://schemas.openxmlformats.org/presentationml/2006/ole">
            <mc:AlternateContent xmlns:mc="http://schemas.openxmlformats.org/markup-compatibility/2006">
              <mc:Choice xmlns:v="urn:schemas-microsoft-com:vml" Requires="v">
                <p:oleObj spid="_x0000_s73773" name="Equation" r:id="rId3" imgW="1371600" imgH="838080" progId="Equation.DSMT4">
                  <p:embed/>
                </p:oleObj>
              </mc:Choice>
              <mc:Fallback>
                <p:oleObj name="Equation" r:id="rId3" imgW="1371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2652" y="114300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3731" name="Object 3"/>
          <p:cNvGraphicFramePr>
            <a:graphicFrameLocks noChangeAspect="1"/>
          </p:cNvGraphicFramePr>
          <p:nvPr/>
        </p:nvGraphicFramePr>
        <p:xfrm>
          <a:off x="2730500" y="4267200"/>
          <a:ext cx="1371600" cy="838200"/>
        </p:xfrm>
        <a:graphic>
          <a:graphicData uri="http://schemas.openxmlformats.org/presentationml/2006/ole">
            <mc:AlternateContent xmlns:mc="http://schemas.openxmlformats.org/markup-compatibility/2006">
              <mc:Choice xmlns:v="urn:schemas-microsoft-com:vml" Requires="v">
                <p:oleObj spid="_x0000_s73774" name="Equation" r:id="rId5" imgW="1371600" imgH="838080" progId="Equation.DSMT4">
                  <p:embed/>
                </p:oleObj>
              </mc:Choice>
              <mc:Fallback>
                <p:oleObj name="Equation" r:id="rId5" imgW="13716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30500" y="426720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3733" name="Object 5"/>
          <p:cNvGraphicFramePr>
            <a:graphicFrameLocks noChangeAspect="1"/>
          </p:cNvGraphicFramePr>
          <p:nvPr>
            <p:extLst>
              <p:ext uri="{D42A27DB-BD31-4B8C-83A1-F6EECF244321}">
                <p14:modId xmlns:p14="http://schemas.microsoft.com/office/powerpoint/2010/main" val="1099562112"/>
              </p:ext>
            </p:extLst>
          </p:nvPr>
        </p:nvGraphicFramePr>
        <p:xfrm>
          <a:off x="4203700" y="4267200"/>
          <a:ext cx="1498600" cy="838200"/>
        </p:xfrm>
        <a:graphic>
          <a:graphicData uri="http://schemas.openxmlformats.org/presentationml/2006/ole">
            <mc:AlternateContent xmlns:mc="http://schemas.openxmlformats.org/markup-compatibility/2006">
              <mc:Choice xmlns:v="urn:schemas-microsoft-com:vml" Requires="v">
                <p:oleObj spid="_x0000_s73775" name="Equation" r:id="rId7" imgW="1498320" imgH="838080" progId="Equation.DSMT4">
                  <p:embed/>
                </p:oleObj>
              </mc:Choice>
              <mc:Fallback>
                <p:oleObj name="Equation" r:id="rId7" imgW="14983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03700" y="42672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3734" name="Object 6"/>
          <p:cNvGraphicFramePr>
            <a:graphicFrameLocks noChangeAspect="1"/>
          </p:cNvGraphicFramePr>
          <p:nvPr>
            <p:extLst>
              <p:ext uri="{D42A27DB-BD31-4B8C-83A1-F6EECF244321}">
                <p14:modId xmlns:p14="http://schemas.microsoft.com/office/powerpoint/2010/main" val="3601225861"/>
              </p:ext>
            </p:extLst>
          </p:nvPr>
        </p:nvGraphicFramePr>
        <p:xfrm>
          <a:off x="5778500" y="4267200"/>
          <a:ext cx="546100" cy="838200"/>
        </p:xfrm>
        <a:graphic>
          <a:graphicData uri="http://schemas.openxmlformats.org/presentationml/2006/ole">
            <mc:AlternateContent xmlns:mc="http://schemas.openxmlformats.org/markup-compatibility/2006">
              <mc:Choice xmlns:v="urn:schemas-microsoft-com:vml" Requires="v">
                <p:oleObj spid="_x0000_s73776" name="Equation" r:id="rId9" imgW="545760" imgH="838080" progId="Equation.DSMT4">
                  <p:embed/>
                </p:oleObj>
              </mc:Choice>
              <mc:Fallback>
                <p:oleObj name="Equation" r:id="rId9" imgW="545760" imgH="838080" progId="Equation.DSMT4">
                  <p:embed/>
                  <p:pic>
                    <p:nvPicPr>
                      <p:cNvPr id="0" name="Picture 6"/>
                      <p:cNvPicPr>
                        <a:picLocks noChangeAspect="1" noChangeArrowheads="1"/>
                      </p:cNvPicPr>
                      <p:nvPr/>
                    </p:nvPicPr>
                    <p:blipFill>
                      <a:blip r:embed="rId10"/>
                      <a:srcRect/>
                      <a:stretch>
                        <a:fillRect/>
                      </a:stretch>
                    </p:blipFill>
                    <p:spPr bwMode="auto">
                      <a:xfrm>
                        <a:off x="5778500" y="42672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7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7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7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Adding Fractions Containing Variables</a:t>
            </a:r>
          </a:p>
        </p:txBody>
      </p:sp>
      <p:sp>
        <p:nvSpPr>
          <p:cNvPr id="3" name="Content Placeholder 2"/>
          <p:cNvSpPr>
            <a:spLocks noGrp="1"/>
          </p:cNvSpPr>
          <p:nvPr>
            <p:ph idx="1"/>
          </p:nvPr>
        </p:nvSpPr>
        <p:spPr/>
        <p:txBody>
          <a:bodyPr/>
          <a:lstStyle/>
          <a:p>
            <a:r>
              <a:rPr lang="en-US" dirty="0"/>
              <a:t>Add:</a:t>
            </a:r>
          </a:p>
          <a:p>
            <a:endParaRPr lang="en-US" sz="1000" dirty="0"/>
          </a:p>
          <a:p>
            <a:r>
              <a:rPr lang="en-US" b="1" dirty="0"/>
              <a:t>Solution</a:t>
            </a:r>
          </a:p>
          <a:p>
            <a:r>
              <a:rPr lang="en-US" b="1" dirty="0"/>
              <a:t>Step 1: </a:t>
            </a:r>
            <a:r>
              <a:rPr lang="en-US" dirty="0"/>
              <a:t>The two fractions have different denominators. The LCD is the product of the two denominators: 8</a:t>
            </a:r>
            <a:r>
              <a:rPr lang="en-US" i="1" dirty="0"/>
              <a:t>x.</a:t>
            </a:r>
          </a:p>
          <a:p>
            <a:r>
              <a:rPr lang="en-US" b="1" dirty="0"/>
              <a:t>Step 2: </a:t>
            </a:r>
            <a:r>
              <a:rPr lang="en-US" dirty="0"/>
              <a:t>Steps 2, 3, and 4 can be written in one step. </a:t>
            </a:r>
          </a:p>
          <a:p>
            <a:endParaRPr lang="en-US" dirty="0"/>
          </a:p>
        </p:txBody>
      </p:sp>
      <p:graphicFrame>
        <p:nvGraphicFramePr>
          <p:cNvPr id="74754" name="Object 2"/>
          <p:cNvGraphicFramePr>
            <a:graphicFrameLocks noChangeAspect="1"/>
          </p:cNvGraphicFramePr>
          <p:nvPr/>
        </p:nvGraphicFramePr>
        <p:xfrm>
          <a:off x="1371600" y="1143000"/>
          <a:ext cx="825500" cy="838200"/>
        </p:xfrm>
        <a:graphic>
          <a:graphicData uri="http://schemas.openxmlformats.org/presentationml/2006/ole">
            <mc:AlternateContent xmlns:mc="http://schemas.openxmlformats.org/markup-compatibility/2006">
              <mc:Choice xmlns:v="urn:schemas-microsoft-com:vml" Requires="v">
                <p:oleObj spid="_x0000_s74806" name="Equation" r:id="rId3" imgW="825480" imgH="838080" progId="Equation.DSMT4">
                  <p:embed/>
                </p:oleObj>
              </mc:Choice>
              <mc:Fallback>
                <p:oleObj name="Equation" r:id="rId3" imgW="8254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11430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5" name="Object 3"/>
          <p:cNvGraphicFramePr>
            <a:graphicFrameLocks noChangeAspect="1"/>
          </p:cNvGraphicFramePr>
          <p:nvPr/>
        </p:nvGraphicFramePr>
        <p:xfrm>
          <a:off x="1219200" y="4267200"/>
          <a:ext cx="825500" cy="838200"/>
        </p:xfrm>
        <a:graphic>
          <a:graphicData uri="http://schemas.openxmlformats.org/presentationml/2006/ole">
            <mc:AlternateContent xmlns:mc="http://schemas.openxmlformats.org/markup-compatibility/2006">
              <mc:Choice xmlns:v="urn:schemas-microsoft-com:vml" Requires="v">
                <p:oleObj spid="_x0000_s74807" name="Equation" r:id="rId5" imgW="825480" imgH="838080" progId="Equation.DSMT4">
                  <p:embed/>
                </p:oleObj>
              </mc:Choice>
              <mc:Fallback>
                <p:oleObj name="Equation" r:id="rId5" imgW="825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4267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6" name="Object 4"/>
          <p:cNvGraphicFramePr>
            <a:graphicFrameLocks noChangeAspect="1"/>
          </p:cNvGraphicFramePr>
          <p:nvPr/>
        </p:nvGraphicFramePr>
        <p:xfrm>
          <a:off x="2146300" y="4267200"/>
          <a:ext cx="1892300" cy="838200"/>
        </p:xfrm>
        <a:graphic>
          <a:graphicData uri="http://schemas.openxmlformats.org/presentationml/2006/ole">
            <mc:AlternateContent xmlns:mc="http://schemas.openxmlformats.org/markup-compatibility/2006">
              <mc:Choice xmlns:v="urn:schemas-microsoft-com:vml" Requires="v">
                <p:oleObj spid="_x0000_s74808" name="Equation" r:id="rId7" imgW="1892160" imgH="838080" progId="Equation.DSMT4">
                  <p:embed/>
                </p:oleObj>
              </mc:Choice>
              <mc:Fallback>
                <p:oleObj name="Equation" r:id="rId7" imgW="189216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46300" y="4267200"/>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7" name="Object 5"/>
          <p:cNvGraphicFramePr>
            <a:graphicFrameLocks noChangeAspect="1"/>
          </p:cNvGraphicFramePr>
          <p:nvPr/>
        </p:nvGraphicFramePr>
        <p:xfrm>
          <a:off x="4114800" y="4267200"/>
          <a:ext cx="1460500" cy="838200"/>
        </p:xfrm>
        <a:graphic>
          <a:graphicData uri="http://schemas.openxmlformats.org/presentationml/2006/ole">
            <mc:AlternateContent xmlns:mc="http://schemas.openxmlformats.org/markup-compatibility/2006">
              <mc:Choice xmlns:v="urn:schemas-microsoft-com:vml" Requires="v">
                <p:oleObj spid="_x0000_s74809" name="Equation" r:id="rId9" imgW="1460160" imgH="838080" progId="Equation.DSMT4">
                  <p:embed/>
                </p:oleObj>
              </mc:Choice>
              <mc:Fallback>
                <p:oleObj name="Equation" r:id="rId9" imgW="14601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14800" y="4267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8" name="Object 6"/>
          <p:cNvGraphicFramePr>
            <a:graphicFrameLocks noChangeAspect="1"/>
          </p:cNvGraphicFramePr>
          <p:nvPr>
            <p:extLst>
              <p:ext uri="{D42A27DB-BD31-4B8C-83A1-F6EECF244321}">
                <p14:modId xmlns:p14="http://schemas.microsoft.com/office/powerpoint/2010/main" val="3956788883"/>
              </p:ext>
            </p:extLst>
          </p:nvPr>
        </p:nvGraphicFramePr>
        <p:xfrm>
          <a:off x="5657850" y="4267200"/>
          <a:ext cx="1397000" cy="838200"/>
        </p:xfrm>
        <a:graphic>
          <a:graphicData uri="http://schemas.openxmlformats.org/presentationml/2006/ole">
            <mc:AlternateContent xmlns:mc="http://schemas.openxmlformats.org/markup-compatibility/2006">
              <mc:Choice xmlns:v="urn:schemas-microsoft-com:vml" Requires="v">
                <p:oleObj spid="_x0000_s74810" name="Equation" r:id="rId11" imgW="1396800" imgH="838080" progId="Equation.DSMT4">
                  <p:embed/>
                </p:oleObj>
              </mc:Choice>
              <mc:Fallback>
                <p:oleObj name="Equation" r:id="rId11" imgW="1396800" imgH="838080" progId="Equation.DSMT4">
                  <p:embed/>
                  <p:pic>
                    <p:nvPicPr>
                      <p:cNvPr id="0" name="Picture 6"/>
                      <p:cNvPicPr>
                        <a:picLocks noChangeAspect="1" noChangeArrowheads="1"/>
                      </p:cNvPicPr>
                      <p:nvPr/>
                    </p:nvPicPr>
                    <p:blipFill>
                      <a:blip r:embed="rId12"/>
                      <a:srcRect/>
                      <a:stretch>
                        <a:fillRect/>
                      </a:stretch>
                    </p:blipFill>
                    <p:spPr bwMode="auto">
                      <a:xfrm>
                        <a:off x="5657850" y="4267200"/>
                        <a:ext cx="139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7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47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47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47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a:extLst>
              <a:ext uri="{FF2B5EF4-FFF2-40B4-BE49-F238E27FC236}">
                <a16:creationId xmlns:a16="http://schemas.microsoft.com/office/drawing/2014/main" xmlns="" id="{68D0C8BF-C4D4-49B2-A20A-1EA301EFB665}"/>
              </a:ext>
            </a:extLst>
          </p:cNvPr>
          <p:cNvGraphicFramePr>
            <a:graphicFrameLocks noChangeAspect="1"/>
          </p:cNvGraphicFramePr>
          <p:nvPr>
            <p:extLst>
              <p:ext uri="{D42A27DB-BD31-4B8C-83A1-F6EECF244321}">
                <p14:modId xmlns:p14="http://schemas.microsoft.com/office/powerpoint/2010/main" val="1816233256"/>
              </p:ext>
            </p:extLst>
          </p:nvPr>
        </p:nvGraphicFramePr>
        <p:xfrm>
          <a:off x="5789613" y="3078956"/>
          <a:ext cx="1104900" cy="838200"/>
        </p:xfrm>
        <a:graphic>
          <a:graphicData uri="http://schemas.openxmlformats.org/presentationml/2006/ole">
            <mc:AlternateContent xmlns:mc="http://schemas.openxmlformats.org/markup-compatibility/2006">
              <mc:Choice xmlns:v="urn:schemas-microsoft-com:vml" Requires="v">
                <p:oleObj spid="_x0000_s75800" name="Equation" r:id="rId3" imgW="1104840" imgH="838080" progId="Equation.DSMT4">
                  <p:embed/>
                </p:oleObj>
              </mc:Choice>
              <mc:Fallback>
                <p:oleObj name="Equation" r:id="rId3" imgW="1104840" imgH="838080" progId="Equation.DSMT4">
                  <p:embed/>
                  <p:pic>
                    <p:nvPicPr>
                      <p:cNvPr id="0" name=""/>
                      <p:cNvPicPr/>
                      <p:nvPr/>
                    </p:nvPicPr>
                    <p:blipFill>
                      <a:blip r:embed="rId4"/>
                      <a:stretch>
                        <a:fillRect/>
                      </a:stretch>
                    </p:blipFill>
                    <p:spPr>
                      <a:xfrm>
                        <a:off x="5789613" y="3078956"/>
                        <a:ext cx="1104900" cy="838200"/>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xmlns="" id="{40FF88BE-700E-4DA6-8CBD-D3D0C86763E4}"/>
              </a:ext>
            </a:extLst>
          </p:cNvPr>
          <p:cNvGraphicFramePr>
            <a:graphicFrameLocks noChangeAspect="1"/>
          </p:cNvGraphicFramePr>
          <p:nvPr>
            <p:extLst>
              <p:ext uri="{D42A27DB-BD31-4B8C-83A1-F6EECF244321}">
                <p14:modId xmlns:p14="http://schemas.microsoft.com/office/powerpoint/2010/main" val="4045748191"/>
              </p:ext>
            </p:extLst>
          </p:nvPr>
        </p:nvGraphicFramePr>
        <p:xfrm>
          <a:off x="1489075" y="3021806"/>
          <a:ext cx="1955800" cy="952500"/>
        </p:xfrm>
        <a:graphic>
          <a:graphicData uri="http://schemas.openxmlformats.org/presentationml/2006/ole">
            <mc:AlternateContent xmlns:mc="http://schemas.openxmlformats.org/markup-compatibility/2006">
              <mc:Choice xmlns:v="urn:schemas-microsoft-com:vml" Requires="v">
                <p:oleObj spid="_x0000_s75801" name="Equation" r:id="rId5" imgW="1955520" imgH="952200" progId="Equation.DSMT4">
                  <p:embed/>
                </p:oleObj>
              </mc:Choice>
              <mc:Fallback>
                <p:oleObj name="Equation" r:id="rId5" imgW="1955520" imgH="952200" progId="Equation.DSMT4">
                  <p:embed/>
                  <p:pic>
                    <p:nvPicPr>
                      <p:cNvPr id="0" name=""/>
                      <p:cNvPicPr/>
                      <p:nvPr/>
                    </p:nvPicPr>
                    <p:blipFill>
                      <a:blip r:embed="rId6"/>
                      <a:stretch>
                        <a:fillRect/>
                      </a:stretch>
                    </p:blipFill>
                    <p:spPr>
                      <a:xfrm>
                        <a:off x="1489075" y="3021806"/>
                        <a:ext cx="1955800" cy="9525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t>Common Error 	</a:t>
            </a:r>
          </a:p>
        </p:txBody>
      </p:sp>
      <p:sp>
        <p:nvSpPr>
          <p:cNvPr id="4" name="Content Placeholder 3"/>
          <p:cNvSpPr txBox="1">
            <a:spLocks/>
          </p:cNvSpPr>
          <p:nvPr/>
        </p:nvSpPr>
        <p:spPr>
          <a:xfrm>
            <a:off x="457200" y="1280161"/>
            <a:ext cx="8229600" cy="4511039"/>
          </a:xfrm>
          <a:prstGeom prst="rect">
            <a:avLst/>
          </a:prstGeom>
          <a:ln w="28575">
            <a:solidFill>
              <a:srgbClr val="FF0000"/>
            </a:solidFill>
          </a:ln>
        </p:spPr>
        <p:txBody>
          <a:bodyPr>
            <a:noAutofit/>
          </a:bodyPr>
          <a:lstStyle/>
          <a:p>
            <a:pPr algn="ctr"/>
            <a:r>
              <a:rPr lang="en-US" sz="2800" b="1" dirty="0">
                <a:solidFill>
                  <a:srgbClr val="000000"/>
                </a:solidFill>
                <a:latin typeface="Calibri" pitchFamily="34" charset="0"/>
              </a:rPr>
              <a:t>Caution</a:t>
            </a:r>
          </a:p>
          <a:p>
            <a:r>
              <a:rPr lang="en-US" sz="2800" dirty="0">
                <a:solidFill>
                  <a:srgbClr val="000000"/>
                </a:solidFill>
              </a:rPr>
              <a:t>You </a:t>
            </a:r>
            <a:r>
              <a:rPr lang="en-US" sz="2800" b="1" dirty="0">
                <a:solidFill>
                  <a:srgbClr val="000000"/>
                </a:solidFill>
              </a:rPr>
              <a:t>cannot </a:t>
            </a:r>
            <a:r>
              <a:rPr lang="en-US" sz="2800" dirty="0">
                <a:solidFill>
                  <a:srgbClr val="000000"/>
                </a:solidFill>
              </a:rPr>
              <a:t>reduce the answer in Example 13.</a:t>
            </a: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r>
              <a:rPr lang="en-US" sz="2800" dirty="0">
                <a:solidFill>
                  <a:srgbClr val="000000"/>
                </a:solidFill>
              </a:rPr>
              <a:t>Later we will learn how to factor and reduce algebraic fractions when there is a common factor in the numerator and denominator. </a:t>
            </a:r>
          </a:p>
        </p:txBody>
      </p:sp>
      <p:sp>
        <p:nvSpPr>
          <p:cNvPr id="13" name="Rounded Rectangle 12"/>
          <p:cNvSpPr/>
          <p:nvPr/>
        </p:nvSpPr>
        <p:spPr>
          <a:xfrm>
            <a:off x="5470582" y="2990486"/>
            <a:ext cx="1752600" cy="990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p:cNvGrpSpPr/>
          <p:nvPr/>
        </p:nvGrpSpPr>
        <p:grpSpPr>
          <a:xfrm>
            <a:off x="1371600" y="2954548"/>
            <a:ext cx="2209800" cy="1066800"/>
            <a:chOff x="685800" y="4084320"/>
            <a:chExt cx="2910840" cy="1097280"/>
          </a:xfrm>
        </p:grpSpPr>
        <p:cxnSp>
          <p:nvCxnSpPr>
            <p:cNvPr id="14" name="Straight Connector 13"/>
            <p:cNvCxnSpPr/>
            <p:nvPr/>
          </p:nvCxnSpPr>
          <p:spPr>
            <a:xfrm flipV="1">
              <a:off x="762000" y="40843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5800" y="40843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6" name="Rectangle 15"/>
          <p:cNvSpPr/>
          <p:nvPr/>
        </p:nvSpPr>
        <p:spPr>
          <a:xfrm>
            <a:off x="4918594" y="2372380"/>
            <a:ext cx="3048000" cy="523220"/>
          </a:xfrm>
          <a:prstGeom prst="rect">
            <a:avLst/>
          </a:prstGeom>
        </p:spPr>
        <p:txBody>
          <a:bodyPr wrap="square">
            <a:spAutoFit/>
          </a:bodyPr>
          <a:lstStyle/>
          <a:p>
            <a:pPr lvl="0" algn="ctr" fontAlgn="base">
              <a:spcBef>
                <a:spcPct val="20000"/>
              </a:spcBef>
              <a:spcAft>
                <a:spcPct val="0"/>
              </a:spcAft>
            </a:pPr>
            <a:r>
              <a:rPr lang="en-US" sz="2800" b="1" dirty="0">
                <a:solidFill>
                  <a:srgbClr val="006600"/>
                </a:solidFill>
                <a:latin typeface="Calibri" pitchFamily="34" charset="0"/>
              </a:rPr>
              <a:t>Correct Solution</a:t>
            </a:r>
          </a:p>
        </p:txBody>
      </p:sp>
      <p:sp>
        <p:nvSpPr>
          <p:cNvPr id="17" name="Rectangle 16"/>
          <p:cNvSpPr/>
          <p:nvPr/>
        </p:nvSpPr>
        <p:spPr>
          <a:xfrm>
            <a:off x="1143000" y="2372380"/>
            <a:ext cx="2501262" cy="523220"/>
          </a:xfrm>
          <a:prstGeom prst="rect">
            <a:avLst/>
          </a:prstGeom>
        </p:spPr>
        <p:txBody>
          <a:bodyPr wrap="none">
            <a:spAutoFit/>
          </a:bodyPr>
          <a:lstStyle/>
          <a:p>
            <a:r>
              <a:rPr lang="en-US" sz="2800" b="1" dirty="0">
                <a:solidFill>
                  <a:srgbClr val="C00000"/>
                </a:solidFill>
              </a:rPr>
              <a:t>Wrong Solution</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 Adding Fractions Containing Variables</a:t>
            </a:r>
          </a:p>
        </p:txBody>
      </p:sp>
      <p:sp>
        <p:nvSpPr>
          <p:cNvPr id="3" name="Content Placeholder 2"/>
          <p:cNvSpPr>
            <a:spLocks noGrp="1"/>
          </p:cNvSpPr>
          <p:nvPr>
            <p:ph idx="1"/>
          </p:nvPr>
        </p:nvSpPr>
        <p:spPr/>
        <p:txBody>
          <a:bodyPr/>
          <a:lstStyle/>
          <a:p>
            <a:r>
              <a:rPr lang="en-US" dirty="0"/>
              <a:t>Add.</a:t>
            </a:r>
          </a:p>
          <a:p>
            <a:endParaRPr lang="en-US" sz="1000" b="1" dirty="0"/>
          </a:p>
          <a:p>
            <a:r>
              <a:rPr lang="en-US" b="1" dirty="0"/>
              <a:t>Solution</a:t>
            </a:r>
          </a:p>
          <a:p>
            <a:r>
              <a:rPr lang="en-US" b="1" dirty="0"/>
              <a:t>Step 1: </a:t>
            </a:r>
            <a:r>
              <a:rPr lang="en-US" dirty="0"/>
              <a:t>Find the LCD.</a:t>
            </a:r>
          </a:p>
          <a:p>
            <a:endParaRPr lang="en-US" dirty="0"/>
          </a:p>
        </p:txBody>
      </p:sp>
      <p:graphicFrame>
        <p:nvGraphicFramePr>
          <p:cNvPr id="76802" name="Object 2"/>
          <p:cNvGraphicFramePr>
            <a:graphicFrameLocks noChangeAspect="1"/>
          </p:cNvGraphicFramePr>
          <p:nvPr/>
        </p:nvGraphicFramePr>
        <p:xfrm>
          <a:off x="1312652" y="1143000"/>
          <a:ext cx="977900" cy="838200"/>
        </p:xfrm>
        <a:graphic>
          <a:graphicData uri="http://schemas.openxmlformats.org/presentationml/2006/ole">
            <mc:AlternateContent xmlns:mc="http://schemas.openxmlformats.org/markup-compatibility/2006">
              <mc:Choice xmlns:v="urn:schemas-microsoft-com:vml" Requires="v">
                <p:oleObj spid="_x0000_s76854" name="Equation" r:id="rId3" imgW="977760" imgH="838080" progId="Equation.DSMT4">
                  <p:embed/>
                </p:oleObj>
              </mc:Choice>
              <mc:Fallback>
                <p:oleObj name="Equation" r:id="rId3" imgW="977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2652"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6803" name="Object 3"/>
          <p:cNvGraphicFramePr>
            <a:graphicFrameLocks noChangeAspect="1"/>
          </p:cNvGraphicFramePr>
          <p:nvPr/>
        </p:nvGraphicFramePr>
        <p:xfrm>
          <a:off x="1085850" y="3086100"/>
          <a:ext cx="1917700" cy="1028700"/>
        </p:xfrm>
        <a:graphic>
          <a:graphicData uri="http://schemas.openxmlformats.org/presentationml/2006/ole">
            <mc:AlternateContent xmlns:mc="http://schemas.openxmlformats.org/markup-compatibility/2006">
              <mc:Choice xmlns:v="urn:schemas-microsoft-com:vml" Requires="v">
                <p:oleObj spid="_x0000_s76855" name="Equation" r:id="rId5" imgW="1917360" imgH="1028520" progId="Equation.DSMT4">
                  <p:embed/>
                </p:oleObj>
              </mc:Choice>
              <mc:Fallback>
                <p:oleObj name="Equation" r:id="rId5" imgW="1917360" imgH="10285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5850" y="3086100"/>
                        <a:ext cx="19177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6804" name="Object 4"/>
          <p:cNvGraphicFramePr>
            <a:graphicFrameLocks noChangeAspect="1"/>
          </p:cNvGraphicFramePr>
          <p:nvPr/>
        </p:nvGraphicFramePr>
        <p:xfrm>
          <a:off x="3124200" y="3429000"/>
          <a:ext cx="2413000" cy="292100"/>
        </p:xfrm>
        <a:graphic>
          <a:graphicData uri="http://schemas.openxmlformats.org/presentationml/2006/ole">
            <mc:AlternateContent xmlns:mc="http://schemas.openxmlformats.org/markup-compatibility/2006">
              <mc:Choice xmlns:v="urn:schemas-microsoft-com:vml" Requires="v">
                <p:oleObj spid="_x0000_s76856" name="Equation" r:id="rId7" imgW="2412720" imgH="291960" progId="Equation.DSMT4">
                  <p:embed/>
                </p:oleObj>
              </mc:Choice>
              <mc:Fallback>
                <p:oleObj name="Equation" r:id="rId7" imgW="241272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3429000"/>
                        <a:ext cx="241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6805" name="Object 5"/>
          <p:cNvGraphicFramePr>
            <a:graphicFrameLocks noChangeAspect="1"/>
          </p:cNvGraphicFramePr>
          <p:nvPr/>
        </p:nvGraphicFramePr>
        <p:xfrm>
          <a:off x="3124200" y="3886200"/>
          <a:ext cx="2082800" cy="469900"/>
        </p:xfrm>
        <a:graphic>
          <a:graphicData uri="http://schemas.openxmlformats.org/presentationml/2006/ole">
            <mc:AlternateContent xmlns:mc="http://schemas.openxmlformats.org/markup-compatibility/2006">
              <mc:Choice xmlns:v="urn:schemas-microsoft-com:vml" Requires="v">
                <p:oleObj spid="_x0000_s76857" name="Equation" r:id="rId9" imgW="2082600" imgH="469800" progId="Equation.DSMT4">
                  <p:embed/>
                </p:oleObj>
              </mc:Choice>
              <mc:Fallback>
                <p:oleObj name="Equation" r:id="rId9" imgW="208260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24200" y="3886200"/>
                        <a:ext cx="208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6806" name="Object 6"/>
          <p:cNvGraphicFramePr>
            <a:graphicFrameLocks noChangeAspect="1"/>
          </p:cNvGraphicFramePr>
          <p:nvPr/>
        </p:nvGraphicFramePr>
        <p:xfrm>
          <a:off x="3132826" y="4424152"/>
          <a:ext cx="1930400" cy="469900"/>
        </p:xfrm>
        <a:graphic>
          <a:graphicData uri="http://schemas.openxmlformats.org/presentationml/2006/ole">
            <mc:AlternateContent xmlns:mc="http://schemas.openxmlformats.org/markup-compatibility/2006">
              <mc:Choice xmlns:v="urn:schemas-microsoft-com:vml" Requires="v">
                <p:oleObj spid="_x0000_s76858" name="Equation" r:id="rId11" imgW="1930320" imgH="469800" progId="Equation.DSMT4">
                  <p:embed/>
                </p:oleObj>
              </mc:Choice>
              <mc:Fallback>
                <p:oleObj name="Equation" r:id="rId11" imgW="1930320" imgH="4698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32826" y="4424152"/>
                        <a:ext cx="193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680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68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68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680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68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 Adding Fractions Containing Variables (cont.)</a:t>
            </a:r>
          </a:p>
        </p:txBody>
      </p:sp>
      <p:sp>
        <p:nvSpPr>
          <p:cNvPr id="3" name="Content Placeholder 2"/>
          <p:cNvSpPr>
            <a:spLocks noGrp="1"/>
          </p:cNvSpPr>
          <p:nvPr>
            <p:ph idx="1"/>
          </p:nvPr>
        </p:nvSpPr>
        <p:spPr/>
        <p:txBody>
          <a:bodyPr/>
          <a:lstStyle/>
          <a:p>
            <a:r>
              <a:rPr lang="en-US" b="1" dirty="0"/>
              <a:t>Step 2: </a:t>
            </a:r>
            <a:r>
              <a:rPr lang="en-US" dirty="0"/>
              <a:t>Steps 2, 3, and 4 can be written in one step. </a:t>
            </a:r>
          </a:p>
          <a:p>
            <a:endParaRPr lang="en-US" dirty="0"/>
          </a:p>
        </p:txBody>
      </p:sp>
      <p:graphicFrame>
        <p:nvGraphicFramePr>
          <p:cNvPr id="77826" name="Object 2"/>
          <p:cNvGraphicFramePr>
            <a:graphicFrameLocks noChangeAspect="1"/>
          </p:cNvGraphicFramePr>
          <p:nvPr/>
        </p:nvGraphicFramePr>
        <p:xfrm>
          <a:off x="1143000" y="2286000"/>
          <a:ext cx="977900" cy="838200"/>
        </p:xfrm>
        <a:graphic>
          <a:graphicData uri="http://schemas.openxmlformats.org/presentationml/2006/ole">
            <mc:AlternateContent xmlns:mc="http://schemas.openxmlformats.org/markup-compatibility/2006">
              <mc:Choice xmlns:v="urn:schemas-microsoft-com:vml" Requires="v">
                <p:oleObj spid="_x0000_s77868" name="Equation" r:id="rId3" imgW="977760" imgH="838080" progId="Equation.DSMT4">
                  <p:embed/>
                </p:oleObj>
              </mc:Choice>
              <mc:Fallback>
                <p:oleObj name="Equation" r:id="rId3" imgW="977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286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7827" name="Object 3"/>
          <p:cNvGraphicFramePr>
            <a:graphicFrameLocks noChangeAspect="1"/>
          </p:cNvGraphicFramePr>
          <p:nvPr/>
        </p:nvGraphicFramePr>
        <p:xfrm>
          <a:off x="2247900" y="2286000"/>
          <a:ext cx="2019300" cy="838200"/>
        </p:xfrm>
        <a:graphic>
          <a:graphicData uri="http://schemas.openxmlformats.org/presentationml/2006/ole">
            <mc:AlternateContent xmlns:mc="http://schemas.openxmlformats.org/markup-compatibility/2006">
              <mc:Choice xmlns:v="urn:schemas-microsoft-com:vml" Requires="v">
                <p:oleObj spid="_x0000_s77869" name="Equation" r:id="rId5" imgW="2019240" imgH="838080" progId="Equation.DSMT4">
                  <p:embed/>
                </p:oleObj>
              </mc:Choice>
              <mc:Fallback>
                <p:oleObj name="Equation" r:id="rId5" imgW="201924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47900" y="2286000"/>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7828" name="Object 4"/>
          <p:cNvGraphicFramePr>
            <a:graphicFrameLocks noChangeAspect="1"/>
          </p:cNvGraphicFramePr>
          <p:nvPr/>
        </p:nvGraphicFramePr>
        <p:xfrm>
          <a:off x="4343400" y="2286000"/>
          <a:ext cx="1447800" cy="838200"/>
        </p:xfrm>
        <a:graphic>
          <a:graphicData uri="http://schemas.openxmlformats.org/presentationml/2006/ole">
            <mc:AlternateContent xmlns:mc="http://schemas.openxmlformats.org/markup-compatibility/2006">
              <mc:Choice xmlns:v="urn:schemas-microsoft-com:vml" Requires="v">
                <p:oleObj spid="_x0000_s77870" name="Equation" r:id="rId7" imgW="1447560" imgH="838080" progId="Equation.DSMT4">
                  <p:embed/>
                </p:oleObj>
              </mc:Choice>
              <mc:Fallback>
                <p:oleObj name="Equation" r:id="rId7" imgW="144756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43400" y="2286000"/>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7829" name="Object 5"/>
          <p:cNvGraphicFramePr>
            <a:graphicFrameLocks noChangeAspect="1"/>
          </p:cNvGraphicFramePr>
          <p:nvPr>
            <p:extLst>
              <p:ext uri="{D42A27DB-BD31-4B8C-83A1-F6EECF244321}">
                <p14:modId xmlns:p14="http://schemas.microsoft.com/office/powerpoint/2010/main" val="2981180830"/>
              </p:ext>
            </p:extLst>
          </p:nvPr>
        </p:nvGraphicFramePr>
        <p:xfrm>
          <a:off x="5867400" y="2286000"/>
          <a:ext cx="1219200" cy="838200"/>
        </p:xfrm>
        <a:graphic>
          <a:graphicData uri="http://schemas.openxmlformats.org/presentationml/2006/ole">
            <mc:AlternateContent xmlns:mc="http://schemas.openxmlformats.org/markup-compatibility/2006">
              <mc:Choice xmlns:v="urn:schemas-microsoft-com:vml" Requires="v">
                <p:oleObj spid="_x0000_s77871" name="Equation" r:id="rId9" imgW="1218960" imgH="838080" progId="Equation.DSMT4">
                  <p:embed/>
                </p:oleObj>
              </mc:Choice>
              <mc:Fallback>
                <p:oleObj name="Equation" r:id="rId9" imgW="1218960" imgH="838080" progId="Equation.DSMT4">
                  <p:embed/>
                  <p:pic>
                    <p:nvPicPr>
                      <p:cNvPr id="0" name="Picture 5"/>
                      <p:cNvPicPr>
                        <a:picLocks noChangeAspect="1" noChangeArrowheads="1"/>
                      </p:cNvPicPr>
                      <p:nvPr/>
                    </p:nvPicPr>
                    <p:blipFill>
                      <a:blip r:embed="rId10"/>
                      <a:srcRect/>
                      <a:stretch>
                        <a:fillRect/>
                      </a:stretch>
                    </p:blipFill>
                    <p:spPr bwMode="auto">
                      <a:xfrm>
                        <a:off x="5867400" y="2286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8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78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78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78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 Subtracting Fractions Containing Variables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The LCD is 18</a:t>
            </a:r>
            <a:r>
              <a:rPr lang="en-US" i="1" dirty="0"/>
              <a:t>y.</a:t>
            </a:r>
          </a:p>
          <a:p>
            <a:r>
              <a:rPr lang="en-US" b="1" dirty="0"/>
              <a:t>Step 2: </a:t>
            </a:r>
            <a:r>
              <a:rPr lang="en-US" dirty="0"/>
              <a:t>Steps 2, 3, and 4 can be written in one step. </a:t>
            </a:r>
          </a:p>
          <a:p>
            <a:endParaRPr lang="en-US" dirty="0"/>
          </a:p>
          <a:p>
            <a:endParaRPr lang="en-US" dirty="0"/>
          </a:p>
          <a:p>
            <a:r>
              <a:rPr lang="en-US" dirty="0"/>
              <a:t>Notice that this fraction cannot be reduced because there are no common factors in the numerator and denominator.</a:t>
            </a:r>
          </a:p>
          <a:p>
            <a:endParaRPr lang="en-US" dirty="0"/>
          </a:p>
        </p:txBody>
      </p:sp>
      <p:graphicFrame>
        <p:nvGraphicFramePr>
          <p:cNvPr id="78850" name="Object 2"/>
          <p:cNvGraphicFramePr>
            <a:graphicFrameLocks noChangeAspect="1"/>
          </p:cNvGraphicFramePr>
          <p:nvPr/>
        </p:nvGraphicFramePr>
        <p:xfrm>
          <a:off x="1282700" y="3429000"/>
          <a:ext cx="1155700" cy="901700"/>
        </p:xfrm>
        <a:graphic>
          <a:graphicData uri="http://schemas.openxmlformats.org/presentationml/2006/ole">
            <mc:AlternateContent xmlns:mc="http://schemas.openxmlformats.org/markup-compatibility/2006">
              <mc:Choice xmlns:v="urn:schemas-microsoft-com:vml" Requires="v">
                <p:oleObj spid="_x0000_s78903" name="Equation" r:id="rId3" imgW="1155600" imgH="901440" progId="Equation.DSMT4">
                  <p:embed/>
                </p:oleObj>
              </mc:Choice>
              <mc:Fallback>
                <p:oleObj name="Equation" r:id="rId3" imgW="115560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2700" y="3429000"/>
                        <a:ext cx="1155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8852" name="Object 4"/>
          <p:cNvGraphicFramePr>
            <a:graphicFrameLocks noChangeAspect="1"/>
          </p:cNvGraphicFramePr>
          <p:nvPr/>
        </p:nvGraphicFramePr>
        <p:xfrm>
          <a:off x="2514600" y="3433074"/>
          <a:ext cx="2209800" cy="901700"/>
        </p:xfrm>
        <a:graphic>
          <a:graphicData uri="http://schemas.openxmlformats.org/presentationml/2006/ole">
            <mc:AlternateContent xmlns:mc="http://schemas.openxmlformats.org/markup-compatibility/2006">
              <mc:Choice xmlns:v="urn:schemas-microsoft-com:vml" Requires="v">
                <p:oleObj spid="_x0000_s78904" name="Equation" r:id="rId5" imgW="2209680" imgH="901440" progId="Equation.DSMT4">
                  <p:embed/>
                </p:oleObj>
              </mc:Choice>
              <mc:Fallback>
                <p:oleObj name="Equation" r:id="rId5" imgW="2209680" imgH="9014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3433074"/>
                        <a:ext cx="2209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8853" name="Object 5"/>
          <p:cNvGraphicFramePr>
            <a:graphicFrameLocks noChangeAspect="1"/>
          </p:cNvGraphicFramePr>
          <p:nvPr/>
        </p:nvGraphicFramePr>
        <p:xfrm>
          <a:off x="4838700" y="3431754"/>
          <a:ext cx="1790700" cy="901700"/>
        </p:xfrm>
        <a:graphic>
          <a:graphicData uri="http://schemas.openxmlformats.org/presentationml/2006/ole">
            <mc:AlternateContent xmlns:mc="http://schemas.openxmlformats.org/markup-compatibility/2006">
              <mc:Choice xmlns:v="urn:schemas-microsoft-com:vml" Requires="v">
                <p:oleObj spid="_x0000_s78905" name="Equation" r:id="rId7" imgW="1790640" imgH="901440" progId="Equation.DSMT4">
                  <p:embed/>
                </p:oleObj>
              </mc:Choice>
              <mc:Fallback>
                <p:oleObj name="Equation" r:id="rId7" imgW="179064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38700" y="3431754"/>
                        <a:ext cx="1790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8854" name="Object 6"/>
          <p:cNvGraphicFramePr>
            <a:graphicFrameLocks noChangeAspect="1"/>
          </p:cNvGraphicFramePr>
          <p:nvPr>
            <p:extLst>
              <p:ext uri="{D42A27DB-BD31-4B8C-83A1-F6EECF244321}">
                <p14:modId xmlns:p14="http://schemas.microsoft.com/office/powerpoint/2010/main" val="272658818"/>
              </p:ext>
            </p:extLst>
          </p:nvPr>
        </p:nvGraphicFramePr>
        <p:xfrm>
          <a:off x="6713748" y="3433342"/>
          <a:ext cx="1193800" cy="901700"/>
        </p:xfrm>
        <a:graphic>
          <a:graphicData uri="http://schemas.openxmlformats.org/presentationml/2006/ole">
            <mc:AlternateContent xmlns:mc="http://schemas.openxmlformats.org/markup-compatibility/2006">
              <mc:Choice xmlns:v="urn:schemas-microsoft-com:vml" Requires="v">
                <p:oleObj spid="_x0000_s78906" name="Equation" r:id="rId9" imgW="1193760" imgH="901440" progId="Equation.DSMT4">
                  <p:embed/>
                </p:oleObj>
              </mc:Choice>
              <mc:Fallback>
                <p:oleObj name="Equation" r:id="rId9" imgW="1193760" imgH="901440" progId="Equation.DSMT4">
                  <p:embed/>
                  <p:pic>
                    <p:nvPicPr>
                      <p:cNvPr id="0" name="Picture 6"/>
                      <p:cNvPicPr>
                        <a:picLocks noChangeAspect="1" noChangeArrowheads="1"/>
                      </p:cNvPicPr>
                      <p:nvPr/>
                    </p:nvPicPr>
                    <p:blipFill>
                      <a:blip r:embed="rId10"/>
                      <a:srcRect/>
                      <a:stretch>
                        <a:fillRect/>
                      </a:stretch>
                    </p:blipFill>
                    <p:spPr bwMode="auto">
                      <a:xfrm>
                        <a:off x="6713748" y="3433342"/>
                        <a:ext cx="119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8855" name="Object 7"/>
          <p:cNvGraphicFramePr>
            <a:graphicFrameLocks noChangeAspect="1"/>
          </p:cNvGraphicFramePr>
          <p:nvPr/>
        </p:nvGraphicFramePr>
        <p:xfrm>
          <a:off x="1968500" y="1143000"/>
          <a:ext cx="1155700" cy="901700"/>
        </p:xfrm>
        <a:graphic>
          <a:graphicData uri="http://schemas.openxmlformats.org/presentationml/2006/ole">
            <mc:AlternateContent xmlns:mc="http://schemas.openxmlformats.org/markup-compatibility/2006">
              <mc:Choice xmlns:v="urn:schemas-microsoft-com:vml" Requires="v">
                <p:oleObj spid="_x0000_s78907" name="Equation" r:id="rId11" imgW="1155600" imgH="901440" progId="Equation.DSMT4">
                  <p:embed/>
                </p:oleObj>
              </mc:Choice>
              <mc:Fallback>
                <p:oleObj name="Equation" r:id="rId11" imgW="1155600" imgH="90144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8500" y="1143000"/>
                        <a:ext cx="1155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88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88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88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885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Object 76">
            <a:extLst>
              <a:ext uri="{FF2B5EF4-FFF2-40B4-BE49-F238E27FC236}">
                <a16:creationId xmlns:a16="http://schemas.microsoft.com/office/drawing/2014/main" xmlns="" id="{F966072C-E2F6-4674-B4AA-CE9B102185CA}"/>
              </a:ext>
            </a:extLst>
          </p:cNvPr>
          <p:cNvGraphicFramePr>
            <a:graphicFrameLocks noGrp="1" noChangeAspect="1"/>
          </p:cNvGraphicFramePr>
          <p:nvPr>
            <p:ph idx="1"/>
            <p:extLst>
              <p:ext uri="{D42A27DB-BD31-4B8C-83A1-F6EECF244321}">
                <p14:modId xmlns:p14="http://schemas.microsoft.com/office/powerpoint/2010/main" val="2860561924"/>
              </p:ext>
            </p:extLst>
          </p:nvPr>
        </p:nvGraphicFramePr>
        <p:xfrm>
          <a:off x="1016478" y="2796540"/>
          <a:ext cx="1371600" cy="838200"/>
        </p:xfrm>
        <a:graphic>
          <a:graphicData uri="http://schemas.openxmlformats.org/presentationml/2006/ole">
            <mc:AlternateContent xmlns:mc="http://schemas.openxmlformats.org/markup-compatibility/2006">
              <mc:Choice xmlns:v="urn:schemas-microsoft-com:vml" Requires="v">
                <p:oleObj spid="_x0000_s1197" name="Equation" r:id="rId3" imgW="1371600" imgH="838080" progId="Equation.DSMT4">
                  <p:embed/>
                </p:oleObj>
              </mc:Choice>
              <mc:Fallback>
                <p:oleObj name="Equation" r:id="rId3" imgW="1371600" imgH="838080" progId="Equation.DSMT4">
                  <p:embed/>
                  <p:pic>
                    <p:nvPicPr>
                      <p:cNvPr id="1100" name="Object 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6478" y="279654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1" name="Rectangle 3"/>
          <p:cNvSpPr>
            <a:spLocks noGrp="1"/>
          </p:cNvSpPr>
          <p:nvPr>
            <p:ph type="body" sz="half" idx="4294967295"/>
          </p:nvPr>
        </p:nvSpPr>
        <p:spPr>
          <a:xfrm>
            <a:off x="457200" y="1280160"/>
            <a:ext cx="8226425" cy="4739759"/>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p>
          <a:p>
            <a:pPr>
              <a:spcAft>
                <a:spcPts val="600"/>
              </a:spcAft>
              <a:buFont typeface="Courier New" pitchFamily="49" charset="0"/>
              <a:buNone/>
            </a:pPr>
            <a:r>
              <a:rPr lang="en-US" sz="2800" b="1" i="0" dirty="0">
                <a:solidFill>
                  <a:schemeClr val="tx1"/>
                </a:solidFill>
              </a:rPr>
              <a:t>Solution</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endParaRPr lang="en-US" sz="2800" b="1" i="0" dirty="0">
              <a:solidFill>
                <a:schemeClr val="tx1"/>
              </a:solidFill>
            </a:endParaRPr>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Adding Fractions with the Same Denominator</a:t>
            </a:r>
            <a:endParaRPr lang="en-US" sz="3200" dirty="0">
              <a:solidFill>
                <a:schemeClr val="accent1"/>
              </a:solidFill>
            </a:endParaRPr>
          </a:p>
        </p:txBody>
      </p:sp>
      <p:graphicFrame>
        <p:nvGraphicFramePr>
          <p:cNvPr id="1093" name="Object 69"/>
          <p:cNvGraphicFramePr>
            <a:graphicFrameLocks noChangeAspect="1"/>
          </p:cNvGraphicFramePr>
          <p:nvPr/>
        </p:nvGraphicFramePr>
        <p:xfrm>
          <a:off x="1007852" y="4191000"/>
          <a:ext cx="787400" cy="838200"/>
        </p:xfrm>
        <a:graphic>
          <a:graphicData uri="http://schemas.openxmlformats.org/presentationml/2006/ole">
            <mc:AlternateContent xmlns:mc="http://schemas.openxmlformats.org/markup-compatibility/2006">
              <mc:Choice xmlns:v="urn:schemas-microsoft-com:vml" Requires="v">
                <p:oleObj spid="_x0000_s1198" name="Equation" r:id="rId5" imgW="787320" imgH="838080" progId="Equation.DSMT4">
                  <p:embed/>
                </p:oleObj>
              </mc:Choice>
              <mc:Fallback>
                <p:oleObj name="Equation" r:id="rId5" imgW="787320" imgH="838080" progId="Equation.DSMT4">
                  <p:embed/>
                  <p:pic>
                    <p:nvPicPr>
                      <p:cNvPr id="0" name="Picture 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7852" y="41910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4" name="Object 70"/>
          <p:cNvGraphicFramePr>
            <a:graphicFrameLocks noChangeAspect="1"/>
          </p:cNvGraphicFramePr>
          <p:nvPr/>
        </p:nvGraphicFramePr>
        <p:xfrm>
          <a:off x="1955322" y="4208462"/>
          <a:ext cx="990600" cy="838200"/>
        </p:xfrm>
        <a:graphic>
          <a:graphicData uri="http://schemas.openxmlformats.org/presentationml/2006/ole">
            <mc:AlternateContent xmlns:mc="http://schemas.openxmlformats.org/markup-compatibility/2006">
              <mc:Choice xmlns:v="urn:schemas-microsoft-com:vml" Requires="v">
                <p:oleObj spid="_x0000_s1199" name="Equation" r:id="rId7" imgW="990360" imgH="838080" progId="Equation.DSMT4">
                  <p:embed/>
                </p:oleObj>
              </mc:Choice>
              <mc:Fallback>
                <p:oleObj name="Equation" r:id="rId7" imgW="990360" imgH="838080" progId="Equation.DSMT4">
                  <p:embed/>
                  <p:pic>
                    <p:nvPicPr>
                      <p:cNvPr id="0" name="Picture 7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55322" y="4208462"/>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7" name="Object 73"/>
          <p:cNvGraphicFramePr>
            <a:graphicFrameLocks noChangeAspect="1"/>
          </p:cNvGraphicFramePr>
          <p:nvPr/>
        </p:nvGraphicFramePr>
        <p:xfrm>
          <a:off x="3124200" y="4191000"/>
          <a:ext cx="533400" cy="838200"/>
        </p:xfrm>
        <a:graphic>
          <a:graphicData uri="http://schemas.openxmlformats.org/presentationml/2006/ole">
            <mc:AlternateContent xmlns:mc="http://schemas.openxmlformats.org/markup-compatibility/2006">
              <mc:Choice xmlns:v="urn:schemas-microsoft-com:vml" Requires="v">
                <p:oleObj spid="_x0000_s1200" name="Equation" r:id="rId9" imgW="533160" imgH="838080" progId="Equation.DSMT4">
                  <p:embed/>
                </p:oleObj>
              </mc:Choice>
              <mc:Fallback>
                <p:oleObj name="Equation" r:id="rId9" imgW="533160" imgH="838080" progId="Equation.DSMT4">
                  <p:embed/>
                  <p:pic>
                    <p:nvPicPr>
                      <p:cNvPr id="0" name="Picture 7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24200" y="41910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0" name="Object 76"/>
          <p:cNvGraphicFramePr>
            <a:graphicFrameLocks noChangeAspect="1"/>
          </p:cNvGraphicFramePr>
          <p:nvPr>
            <p:extLst>
              <p:ext uri="{D42A27DB-BD31-4B8C-83A1-F6EECF244321}">
                <p14:modId xmlns:p14="http://schemas.microsoft.com/office/powerpoint/2010/main" val="1759886435"/>
              </p:ext>
            </p:extLst>
          </p:nvPr>
        </p:nvGraphicFramePr>
        <p:xfrm>
          <a:off x="1007852" y="5148262"/>
          <a:ext cx="1371600" cy="838200"/>
        </p:xfrm>
        <a:graphic>
          <a:graphicData uri="http://schemas.openxmlformats.org/presentationml/2006/ole">
            <mc:AlternateContent xmlns:mc="http://schemas.openxmlformats.org/markup-compatibility/2006">
              <mc:Choice xmlns:v="urn:schemas-microsoft-com:vml" Requires="v">
                <p:oleObj spid="_x0000_s1201" name="Equation" r:id="rId11" imgW="1371600" imgH="838080" progId="Equation.DSMT4">
                  <p:embed/>
                </p:oleObj>
              </mc:Choice>
              <mc:Fallback>
                <p:oleObj name="Equation" r:id="rId11" imgW="1371600" imgH="838080" progId="Equation.DSMT4">
                  <p:embed/>
                  <p:pic>
                    <p:nvPicPr>
                      <p:cNvPr id="0" name="Picture 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7852" y="5148262"/>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1" name="Object 77"/>
          <p:cNvGraphicFramePr>
            <a:graphicFrameLocks noChangeAspect="1"/>
          </p:cNvGraphicFramePr>
          <p:nvPr/>
        </p:nvGraphicFramePr>
        <p:xfrm>
          <a:off x="2488722" y="5148262"/>
          <a:ext cx="1409700" cy="838200"/>
        </p:xfrm>
        <a:graphic>
          <a:graphicData uri="http://schemas.openxmlformats.org/presentationml/2006/ole">
            <mc:AlternateContent xmlns:mc="http://schemas.openxmlformats.org/markup-compatibility/2006">
              <mc:Choice xmlns:v="urn:schemas-microsoft-com:vml" Requires="v">
                <p:oleObj spid="_x0000_s1202" name="Equation" r:id="rId12" imgW="1409400" imgH="838080" progId="Equation.DSMT4">
                  <p:embed/>
                </p:oleObj>
              </mc:Choice>
              <mc:Fallback>
                <p:oleObj name="Equation" r:id="rId12" imgW="1409400" imgH="838080" progId="Equation.DSMT4">
                  <p:embed/>
                  <p:pic>
                    <p:nvPicPr>
                      <p:cNvPr id="0" name="Picture 7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88722" y="5148262"/>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2" name="Object 78"/>
          <p:cNvGraphicFramePr>
            <a:graphicFrameLocks noChangeAspect="1"/>
          </p:cNvGraphicFramePr>
          <p:nvPr/>
        </p:nvGraphicFramePr>
        <p:xfrm>
          <a:off x="5791200" y="5149850"/>
          <a:ext cx="533400" cy="838200"/>
        </p:xfrm>
        <a:graphic>
          <a:graphicData uri="http://schemas.openxmlformats.org/presentationml/2006/ole">
            <mc:AlternateContent xmlns:mc="http://schemas.openxmlformats.org/markup-compatibility/2006">
              <mc:Choice xmlns:v="urn:schemas-microsoft-com:vml" Requires="v">
                <p:oleObj spid="_x0000_s1203" name="Equation" r:id="rId14" imgW="533160" imgH="838080" progId="Equation.DSMT4">
                  <p:embed/>
                </p:oleObj>
              </mc:Choice>
              <mc:Fallback>
                <p:oleObj name="Equation" r:id="rId14" imgW="533160" imgH="838080" progId="Equation.DSMT4">
                  <p:embed/>
                  <p:pic>
                    <p:nvPicPr>
                      <p:cNvPr id="0" name="Picture 7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91200" y="514985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8"/>
          <p:cNvGraphicFramePr>
            <a:graphicFrameLocks noChangeAspect="1"/>
          </p:cNvGraphicFramePr>
          <p:nvPr/>
        </p:nvGraphicFramePr>
        <p:xfrm>
          <a:off x="4809226" y="5165725"/>
          <a:ext cx="850900" cy="838200"/>
        </p:xfrm>
        <a:graphic>
          <a:graphicData uri="http://schemas.openxmlformats.org/presentationml/2006/ole">
            <mc:AlternateContent xmlns:mc="http://schemas.openxmlformats.org/markup-compatibility/2006">
              <mc:Choice xmlns:v="urn:schemas-microsoft-com:vml" Requires="v">
                <p:oleObj spid="_x0000_s1204" name="Equation" r:id="rId16" imgW="850680" imgH="838080" progId="Equation.DSMT4">
                  <p:embed/>
                </p:oleObj>
              </mc:Choice>
              <mc:Fallback>
                <p:oleObj name="Equation" r:id="rId16" imgW="850680" imgH="838080" progId="Equation.DSMT4">
                  <p:embed/>
                  <p:pic>
                    <p:nvPicPr>
                      <p:cNvPr id="0" name="Picture 7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09226" y="5165725"/>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Connector 18"/>
          <p:cNvCxnSpPr/>
          <p:nvPr/>
        </p:nvCxnSpPr>
        <p:spPr>
          <a:xfrm rot="5400000">
            <a:off x="5384322" y="518228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5367070" y="568981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104" name="Object 80"/>
          <p:cNvGraphicFramePr>
            <a:graphicFrameLocks noChangeAspect="1"/>
          </p:cNvGraphicFramePr>
          <p:nvPr/>
        </p:nvGraphicFramePr>
        <p:xfrm>
          <a:off x="3962400" y="5173662"/>
          <a:ext cx="711200" cy="838200"/>
        </p:xfrm>
        <a:graphic>
          <a:graphicData uri="http://schemas.openxmlformats.org/presentationml/2006/ole">
            <mc:AlternateContent xmlns:mc="http://schemas.openxmlformats.org/markup-compatibility/2006">
              <mc:Choice xmlns:v="urn:schemas-microsoft-com:vml" Requires="v">
                <p:oleObj spid="_x0000_s1205" name="Equation" r:id="rId18" imgW="711000" imgH="838080" progId="Equation.DSMT4">
                  <p:embed/>
                </p:oleObj>
              </mc:Choice>
              <mc:Fallback>
                <p:oleObj name="Equation" r:id="rId18" imgW="711000" imgH="838080" progId="Equation.DSMT4">
                  <p:embed/>
                  <p:pic>
                    <p:nvPicPr>
                      <p:cNvPr id="0" name="Picture 8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962400" y="5173662"/>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69">
            <a:extLst>
              <a:ext uri="{FF2B5EF4-FFF2-40B4-BE49-F238E27FC236}">
                <a16:creationId xmlns:a16="http://schemas.microsoft.com/office/drawing/2014/main" xmlns="" id="{4337DBAF-4747-44D7-B6E5-AB1D63138D5E}"/>
              </a:ext>
            </a:extLst>
          </p:cNvPr>
          <p:cNvGraphicFramePr>
            <a:graphicFrameLocks noChangeAspect="1"/>
          </p:cNvGraphicFramePr>
          <p:nvPr>
            <p:extLst>
              <p:ext uri="{D42A27DB-BD31-4B8C-83A1-F6EECF244321}">
                <p14:modId xmlns:p14="http://schemas.microsoft.com/office/powerpoint/2010/main" val="3317624309"/>
              </p:ext>
            </p:extLst>
          </p:nvPr>
        </p:nvGraphicFramePr>
        <p:xfrm>
          <a:off x="1022350" y="1828800"/>
          <a:ext cx="787400" cy="838200"/>
        </p:xfrm>
        <a:graphic>
          <a:graphicData uri="http://schemas.openxmlformats.org/presentationml/2006/ole">
            <mc:AlternateContent xmlns:mc="http://schemas.openxmlformats.org/markup-compatibility/2006">
              <mc:Choice xmlns:v="urn:schemas-microsoft-com:vml" Requires="v">
                <p:oleObj spid="_x0000_s1206" name="Equation" r:id="rId20" imgW="787320" imgH="838080" progId="Equation.DSMT4">
                  <p:embed/>
                </p:oleObj>
              </mc:Choice>
              <mc:Fallback>
                <p:oleObj name="Equation" r:id="rId20" imgW="787320" imgH="838080" progId="Equation.DSMT4">
                  <p:embed/>
                  <p:pic>
                    <p:nvPicPr>
                      <p:cNvPr id="1093" name="Object 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2350" y="18288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9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1">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0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0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Finding the Least Common Denominator (LCD)</a:t>
            </a:r>
            <a:endParaRPr lang="en-US" sz="3200" dirty="0">
              <a:solidFill>
                <a:schemeClr val="accent1"/>
              </a:solidFill>
            </a:endParaRPr>
          </a:p>
        </p:txBody>
      </p:sp>
      <p:sp>
        <p:nvSpPr>
          <p:cNvPr id="8198" name="Rectangle 6"/>
          <p:cNvSpPr>
            <a:spLocks noChangeArrowheads="1"/>
          </p:cNvSpPr>
          <p:nvPr/>
        </p:nvSpPr>
        <p:spPr bwMode="auto">
          <a:xfrm>
            <a:off x="455612" y="1293666"/>
            <a:ext cx="8229600" cy="3262432"/>
          </a:xfrm>
          <a:prstGeom prst="rect">
            <a:avLst/>
          </a:prstGeom>
          <a:noFill/>
          <a:ln w="3175" algn="ctr">
            <a:noFill/>
            <a:miter lim="800000"/>
            <a:headEnd/>
            <a:tailEnd/>
          </a:ln>
        </p:spPr>
        <p:txBody>
          <a:bodyPr>
            <a:spAutoFit/>
          </a:bodyPr>
          <a:lstStyle/>
          <a:p>
            <a:r>
              <a:rPr lang="en-US" sz="2800" dirty="0"/>
              <a:t>Find the LCD for	     and </a:t>
            </a:r>
          </a:p>
          <a:p>
            <a:endParaRPr lang="en-US" sz="2800" dirty="0">
              <a:latin typeface="Calibri" pitchFamily="34" charset="0"/>
            </a:endParaRPr>
          </a:p>
          <a:p>
            <a:r>
              <a:rPr lang="en-US" sz="2800" b="1" dirty="0">
                <a:latin typeface="Calibri" pitchFamily="34" charset="0"/>
              </a:rPr>
              <a:t>Solution</a:t>
            </a:r>
          </a:p>
          <a:p>
            <a:pPr>
              <a:spcBef>
                <a:spcPts val="1200"/>
              </a:spcBef>
            </a:pPr>
            <a:r>
              <a:rPr lang="en-US" sz="2800" dirty="0"/>
              <a:t>Using prime factorization:</a:t>
            </a:r>
          </a:p>
          <a:p>
            <a:endParaRPr lang="en-US" sz="2800" b="1" dirty="0">
              <a:latin typeface="Calibri" pitchFamily="34" charset="0"/>
            </a:endParaRPr>
          </a:p>
          <a:p>
            <a:endParaRPr lang="en-US" sz="2800" b="1" dirty="0">
              <a:latin typeface="Calibri" pitchFamily="34" charset="0"/>
            </a:endParaRPr>
          </a:p>
          <a:p>
            <a:endParaRPr lang="en-US" sz="2800" b="1" dirty="0">
              <a:latin typeface="Calibri" pitchFamily="34" charset="0"/>
            </a:endParaRPr>
          </a:p>
        </p:txBody>
      </p:sp>
      <p:graphicFrame>
        <p:nvGraphicFramePr>
          <p:cNvPr id="2080" name="Object 32"/>
          <p:cNvGraphicFramePr>
            <a:graphicFrameLocks noChangeAspect="1"/>
          </p:cNvGraphicFramePr>
          <p:nvPr/>
        </p:nvGraphicFramePr>
        <p:xfrm>
          <a:off x="1384300" y="3370263"/>
          <a:ext cx="2222500" cy="1028700"/>
        </p:xfrm>
        <a:graphic>
          <a:graphicData uri="http://schemas.openxmlformats.org/presentationml/2006/ole">
            <mc:AlternateContent xmlns:mc="http://schemas.openxmlformats.org/markup-compatibility/2006">
              <mc:Choice xmlns:v="urn:schemas-microsoft-com:vml" Requires="v">
                <p:oleObj spid="_x0000_s2132" name="Equation" r:id="rId3" imgW="2222280" imgH="1028520" progId="Equation.DSMT4">
                  <p:embed/>
                </p:oleObj>
              </mc:Choice>
              <mc:Fallback>
                <p:oleObj name="Equation" r:id="rId3" imgW="2222280" imgH="102852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4300" y="3370263"/>
                        <a:ext cx="2222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1" name="Object 33"/>
          <p:cNvGraphicFramePr>
            <a:graphicFrameLocks noChangeAspect="1"/>
          </p:cNvGraphicFramePr>
          <p:nvPr/>
        </p:nvGraphicFramePr>
        <p:xfrm>
          <a:off x="3721100" y="3725863"/>
          <a:ext cx="2019300" cy="292100"/>
        </p:xfrm>
        <a:graphic>
          <a:graphicData uri="http://schemas.openxmlformats.org/presentationml/2006/ole">
            <mc:AlternateContent xmlns:mc="http://schemas.openxmlformats.org/markup-compatibility/2006">
              <mc:Choice xmlns:v="urn:schemas-microsoft-com:vml" Requires="v">
                <p:oleObj spid="_x0000_s2133" name="Equation" r:id="rId5" imgW="2019240" imgH="291960" progId="Equation.DSMT4">
                  <p:embed/>
                </p:oleObj>
              </mc:Choice>
              <mc:Fallback>
                <p:oleObj name="Equation" r:id="rId5" imgW="2019240" imgH="291960"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1100" y="3725863"/>
                        <a:ext cx="201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2" name="Object 34"/>
          <p:cNvGraphicFramePr>
            <a:graphicFrameLocks noChangeAspect="1"/>
          </p:cNvGraphicFramePr>
          <p:nvPr/>
        </p:nvGraphicFramePr>
        <p:xfrm>
          <a:off x="5825704" y="3709356"/>
          <a:ext cx="660400" cy="292100"/>
        </p:xfrm>
        <a:graphic>
          <a:graphicData uri="http://schemas.openxmlformats.org/presentationml/2006/ole">
            <mc:AlternateContent xmlns:mc="http://schemas.openxmlformats.org/markup-compatibility/2006">
              <mc:Choice xmlns:v="urn:schemas-microsoft-com:vml" Requires="v">
                <p:oleObj spid="_x0000_s2134" name="Equation" r:id="rId7" imgW="660240" imgH="291960" progId="Equation.DSMT4">
                  <p:embed/>
                </p:oleObj>
              </mc:Choice>
              <mc:Fallback>
                <p:oleObj name="Equation" r:id="rId7" imgW="660240" imgH="291960"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25704" y="3709356"/>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3" name="Object 35"/>
          <p:cNvGraphicFramePr>
            <a:graphicFrameLocks noChangeAspect="1"/>
          </p:cNvGraphicFramePr>
          <p:nvPr/>
        </p:nvGraphicFramePr>
        <p:xfrm>
          <a:off x="2908300" y="1143000"/>
          <a:ext cx="673100" cy="838200"/>
        </p:xfrm>
        <a:graphic>
          <a:graphicData uri="http://schemas.openxmlformats.org/presentationml/2006/ole">
            <mc:AlternateContent xmlns:mc="http://schemas.openxmlformats.org/markup-compatibility/2006">
              <mc:Choice xmlns:v="urn:schemas-microsoft-com:vml" Requires="v">
                <p:oleObj spid="_x0000_s2135" name="Equation" r:id="rId9" imgW="672840" imgH="838080" progId="Equation.DSMT4">
                  <p:embed/>
                </p:oleObj>
              </mc:Choice>
              <mc:Fallback>
                <p:oleObj name="Equation" r:id="rId9" imgW="672840" imgH="83808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08300" y="11430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4" name="Object 36"/>
          <p:cNvGraphicFramePr>
            <a:graphicFrameLocks noChangeAspect="1"/>
          </p:cNvGraphicFramePr>
          <p:nvPr/>
        </p:nvGraphicFramePr>
        <p:xfrm>
          <a:off x="4301704" y="1193322"/>
          <a:ext cx="508000" cy="838200"/>
        </p:xfrm>
        <a:graphic>
          <a:graphicData uri="http://schemas.openxmlformats.org/presentationml/2006/ole">
            <mc:AlternateContent xmlns:mc="http://schemas.openxmlformats.org/markup-compatibility/2006">
              <mc:Choice xmlns:v="urn:schemas-microsoft-com:vml" Requires="v">
                <p:oleObj spid="_x0000_s2136" name="Equation" r:id="rId11" imgW="507960" imgH="838080" progId="Equation.DSMT4">
                  <p:embed/>
                </p:oleObj>
              </mc:Choice>
              <mc:Fallback>
                <p:oleObj name="Equation" r:id="rId11" imgW="507960" imgH="838080" progId="Equation.DSMT4">
                  <p:embed/>
                  <p:pic>
                    <p:nvPicPr>
                      <p:cNvPr id="0" name="Picture 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01704" y="1193322"/>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To Add Fractions with Different Denominators</a:t>
            </a:r>
          </a:p>
        </p:txBody>
      </p:sp>
      <p:sp>
        <p:nvSpPr>
          <p:cNvPr id="19" name="Rectangle 3"/>
          <p:cNvSpPr txBox="1">
            <a:spLocks/>
          </p:cNvSpPr>
          <p:nvPr/>
        </p:nvSpPr>
        <p:spPr>
          <a:xfrm>
            <a:off x="457200" y="1280160"/>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buFont typeface="+mj-lt"/>
              <a:buAutoNum type="arabicPeriod"/>
            </a:pPr>
            <a:r>
              <a:rPr lang="en-US" sz="2800" dirty="0">
                <a:solidFill>
                  <a:srgbClr val="000000"/>
                </a:solidFill>
              </a:rPr>
              <a:t>Find the least common denominator (LCD).</a:t>
            </a:r>
          </a:p>
          <a:p>
            <a:pPr marL="514350" indent="-514350">
              <a:buFont typeface="+mj-lt"/>
              <a:buAutoNum type="arabicPeriod"/>
            </a:pPr>
            <a:r>
              <a:rPr lang="en-US" sz="2800" dirty="0">
                <a:solidFill>
                  <a:srgbClr val="000000"/>
                </a:solidFill>
              </a:rPr>
              <a:t>Change each fraction into an equivalent fraction with that denominator.</a:t>
            </a:r>
          </a:p>
          <a:p>
            <a:pPr marL="514350" indent="-514350">
              <a:buFont typeface="+mj-lt"/>
              <a:buAutoNum type="arabicPeriod"/>
            </a:pPr>
            <a:r>
              <a:rPr lang="en-US" sz="2800" dirty="0">
                <a:solidFill>
                  <a:srgbClr val="000000"/>
                </a:solidFill>
              </a:rPr>
              <a:t>Add the new fractions.</a:t>
            </a:r>
          </a:p>
          <a:p>
            <a:pPr marL="514350" indent="-514350">
              <a:buFont typeface="+mj-lt"/>
              <a:buAutoNum type="arabicPeriod"/>
            </a:pPr>
            <a:r>
              <a:rPr lang="en-US" sz="2800" dirty="0">
                <a:solidFill>
                  <a:srgbClr val="000000"/>
                </a:solidFill>
              </a:rPr>
              <a:t>Reduce, if possible.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Adding Fractions with Different Denominators</a:t>
            </a:r>
            <a:endParaRPr lang="en-US" sz="3200" dirty="0">
              <a:solidFill>
                <a:schemeClr val="accent1"/>
              </a:solidFill>
            </a:endParaRPr>
          </a:p>
        </p:txBody>
      </p:sp>
      <p:sp>
        <p:nvSpPr>
          <p:cNvPr id="10246" name="Rectangle 6"/>
          <p:cNvSpPr>
            <a:spLocks noChangeArrowheads="1"/>
          </p:cNvSpPr>
          <p:nvPr/>
        </p:nvSpPr>
        <p:spPr bwMode="auto">
          <a:xfrm>
            <a:off x="455613" y="1286842"/>
            <a:ext cx="8231187" cy="4616648"/>
          </a:xfrm>
          <a:prstGeom prst="rect">
            <a:avLst/>
          </a:prstGeom>
          <a:noFill/>
          <a:ln w="3175" algn="ctr">
            <a:noFill/>
            <a:miter lim="800000"/>
            <a:headEnd/>
            <a:tailEnd/>
          </a:ln>
        </p:spPr>
        <p:txBody>
          <a:bodyPr wrap="square">
            <a:spAutoFit/>
          </a:bodyPr>
          <a:lstStyle/>
          <a:p>
            <a:pPr algn="l"/>
            <a:r>
              <a:rPr lang="en-US" sz="2800" dirty="0">
                <a:latin typeface="Calibri" pitchFamily="34" charset="0"/>
              </a:rPr>
              <a:t>Add: </a:t>
            </a:r>
          </a:p>
          <a:p>
            <a:pPr algn="l"/>
            <a:r>
              <a:rPr lang="en-US" sz="2800" dirty="0">
                <a:latin typeface="Calibri" pitchFamily="34" charset="0"/>
              </a:rPr>
              <a:t> </a:t>
            </a:r>
          </a:p>
          <a:p>
            <a:pPr algn="l"/>
            <a:r>
              <a:rPr lang="en-US" sz="2800" b="1" dirty="0">
                <a:latin typeface="Calibri" pitchFamily="34" charset="0"/>
              </a:rPr>
              <a:t>Solution</a:t>
            </a:r>
          </a:p>
          <a:p>
            <a:pPr algn="l">
              <a:lnSpc>
                <a:spcPct val="150000"/>
              </a:lnSpc>
            </a:pPr>
            <a:r>
              <a:rPr lang="en-US" sz="2800" b="1" dirty="0">
                <a:latin typeface="Calibri" pitchFamily="34" charset="0"/>
              </a:rPr>
              <a:t>Step 1: </a:t>
            </a:r>
            <a:r>
              <a:rPr lang="en-US" sz="2800" dirty="0">
                <a:latin typeface="Calibri" pitchFamily="34" charset="0"/>
              </a:rPr>
              <a:t>Find the LCD.</a:t>
            </a: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p:txBody>
      </p:sp>
      <p:graphicFrame>
        <p:nvGraphicFramePr>
          <p:cNvPr id="4124" name="Object 28"/>
          <p:cNvGraphicFramePr>
            <a:graphicFrameLocks noChangeAspect="1"/>
          </p:cNvGraphicFramePr>
          <p:nvPr/>
        </p:nvGraphicFramePr>
        <p:xfrm>
          <a:off x="1295400" y="1098550"/>
          <a:ext cx="1562100" cy="927100"/>
        </p:xfrm>
        <a:graphic>
          <a:graphicData uri="http://schemas.openxmlformats.org/presentationml/2006/ole">
            <mc:AlternateContent xmlns:mc="http://schemas.openxmlformats.org/markup-compatibility/2006">
              <mc:Choice xmlns:v="urn:schemas-microsoft-com:vml" Requires="v">
                <p:oleObj spid="_x0000_s4177" name="Equation" r:id="rId3" imgW="1562040" imgH="927000" progId="Equation.DSMT4">
                  <p:embed/>
                </p:oleObj>
              </mc:Choice>
              <mc:Fallback>
                <p:oleObj name="Equation" r:id="rId3" imgW="1562040" imgH="927000" progId="Equation.DSMT4">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098550"/>
                        <a:ext cx="1562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6" name="Object 30"/>
          <p:cNvGraphicFramePr>
            <a:graphicFrameLocks noChangeAspect="1"/>
          </p:cNvGraphicFramePr>
          <p:nvPr/>
        </p:nvGraphicFramePr>
        <p:xfrm>
          <a:off x="1447800" y="3352800"/>
          <a:ext cx="2247900" cy="1028700"/>
        </p:xfrm>
        <a:graphic>
          <a:graphicData uri="http://schemas.openxmlformats.org/presentationml/2006/ole">
            <mc:AlternateContent xmlns:mc="http://schemas.openxmlformats.org/markup-compatibility/2006">
              <mc:Choice xmlns:v="urn:schemas-microsoft-com:vml" Requires="v">
                <p:oleObj spid="_x0000_s4178" name="Equation" r:id="rId5" imgW="2247840" imgH="1028520" progId="Equation.DSMT4">
                  <p:embed/>
                </p:oleObj>
              </mc:Choice>
              <mc:Fallback>
                <p:oleObj name="Equation" r:id="rId5" imgW="2247840" imgH="1028520" progId="Equation.DSMT4">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3352800"/>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7" name="Object 31"/>
          <p:cNvGraphicFramePr>
            <a:graphicFrameLocks noChangeAspect="1"/>
          </p:cNvGraphicFramePr>
          <p:nvPr/>
        </p:nvGraphicFramePr>
        <p:xfrm>
          <a:off x="3733800" y="3709356"/>
          <a:ext cx="2730500" cy="292100"/>
        </p:xfrm>
        <a:graphic>
          <a:graphicData uri="http://schemas.openxmlformats.org/presentationml/2006/ole">
            <mc:AlternateContent xmlns:mc="http://schemas.openxmlformats.org/markup-compatibility/2006">
              <mc:Choice xmlns:v="urn:schemas-microsoft-com:vml" Requires="v">
                <p:oleObj spid="_x0000_s4179" name="Equation" r:id="rId7" imgW="2730240" imgH="291960" progId="Equation.DSMT4">
                  <p:embed/>
                </p:oleObj>
              </mc:Choice>
              <mc:Fallback>
                <p:oleObj name="Equation" r:id="rId7" imgW="2730240" imgH="291960" progId="Equation.DSMT4">
                  <p:embed/>
                  <p:pic>
                    <p:nvPicPr>
                      <p:cNvPr id="0" name="Picture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3709356"/>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8" name="Object 32"/>
          <p:cNvGraphicFramePr>
            <a:graphicFrameLocks noChangeAspect="1"/>
          </p:cNvGraphicFramePr>
          <p:nvPr/>
        </p:nvGraphicFramePr>
        <p:xfrm>
          <a:off x="4317522" y="4195552"/>
          <a:ext cx="2514600" cy="469900"/>
        </p:xfrm>
        <a:graphic>
          <a:graphicData uri="http://schemas.openxmlformats.org/presentationml/2006/ole">
            <mc:AlternateContent xmlns:mc="http://schemas.openxmlformats.org/markup-compatibility/2006">
              <mc:Choice xmlns:v="urn:schemas-microsoft-com:vml" Requires="v">
                <p:oleObj spid="_x0000_s4180" name="Equation" r:id="rId9" imgW="2514600" imgH="469800" progId="Equation.DSMT4">
                  <p:embed/>
                </p:oleObj>
              </mc:Choice>
              <mc:Fallback>
                <p:oleObj name="Equation" r:id="rId9" imgW="2514600" imgH="46980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17522" y="4195552"/>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9" name="Object 33"/>
          <p:cNvGraphicFramePr>
            <a:graphicFrameLocks noChangeAspect="1"/>
          </p:cNvGraphicFramePr>
          <p:nvPr/>
        </p:nvGraphicFramePr>
        <p:xfrm>
          <a:off x="4330700" y="4805152"/>
          <a:ext cx="2679700" cy="469900"/>
        </p:xfrm>
        <a:graphic>
          <a:graphicData uri="http://schemas.openxmlformats.org/presentationml/2006/ole">
            <mc:AlternateContent xmlns:mc="http://schemas.openxmlformats.org/markup-compatibility/2006">
              <mc:Choice xmlns:v="urn:schemas-microsoft-com:vml" Requires="v">
                <p:oleObj spid="_x0000_s4181" name="Equation" r:id="rId11" imgW="2679480" imgH="469800" progId="Equation.DSMT4">
                  <p:embed/>
                </p:oleObj>
              </mc:Choice>
              <mc:Fallback>
                <p:oleObj name="Equation" r:id="rId11" imgW="2679480" imgH="469800" progId="Equation.DSMT4">
                  <p:embed/>
                  <p:pic>
                    <p:nvPicPr>
                      <p:cNvPr id="0" name="Picture 3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4805152"/>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8" name="Content Placeholder 17"/>
          <p:cNvSpPr>
            <a:spLocks noGrp="1"/>
          </p:cNvSpPr>
          <p:nvPr>
            <p:ph idx="1"/>
          </p:nvPr>
        </p:nvSpPr>
        <p:spPr>
          <a:xfrm>
            <a:off x="465826" y="1280160"/>
            <a:ext cx="8229600" cy="4572000"/>
          </a:xfrm>
        </p:spPr>
        <p:txBody>
          <a:bodyPr/>
          <a:lstStyle/>
          <a:p>
            <a:r>
              <a:rPr lang="en-US" b="1" dirty="0"/>
              <a:t>Note:</a:t>
            </a:r>
            <a:r>
              <a:rPr lang="en-US" dirty="0"/>
              <a:t> You might not need to use prime factorizations to find the LCD. If the denominators are numbers that are familiar to you, then you might be able to find the LCD simply by inspection.</a:t>
            </a:r>
          </a:p>
          <a:p>
            <a:r>
              <a:rPr lang="en-US" b="1" dirty="0">
                <a:latin typeface="Calibri" pitchFamily="34" charset="0"/>
              </a:rPr>
              <a:t>Step 2: </a:t>
            </a:r>
            <a:r>
              <a:rPr lang="en-US" dirty="0"/>
              <a:t>Find fractions equivalent to     and          with denominator 24. </a:t>
            </a:r>
          </a:p>
          <a:p>
            <a:endParaRPr lang="en-US" dirty="0"/>
          </a:p>
        </p:txBody>
      </p:sp>
      <p:graphicFrame>
        <p:nvGraphicFramePr>
          <p:cNvPr id="5162" name="Object 42"/>
          <p:cNvGraphicFramePr>
            <a:graphicFrameLocks noChangeAspect="1"/>
          </p:cNvGraphicFramePr>
          <p:nvPr/>
        </p:nvGraphicFramePr>
        <p:xfrm>
          <a:off x="5647426" y="2921478"/>
          <a:ext cx="266700" cy="838200"/>
        </p:xfrm>
        <a:graphic>
          <a:graphicData uri="http://schemas.openxmlformats.org/presentationml/2006/ole">
            <mc:AlternateContent xmlns:mc="http://schemas.openxmlformats.org/markup-compatibility/2006">
              <mc:Choice xmlns:v="urn:schemas-microsoft-com:vml" Requires="v">
                <p:oleObj spid="_x0000_s5286" name="Equation" r:id="rId3" imgW="266400" imgH="838080" progId="Equation.DSMT4">
                  <p:embed/>
                </p:oleObj>
              </mc:Choice>
              <mc:Fallback>
                <p:oleObj name="Equation" r:id="rId3" imgW="266400" imgH="838080" progId="Equation.DSMT4">
                  <p:embed/>
                  <p:pic>
                    <p:nvPicPr>
                      <p:cNvPr id="0" name="Picture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47426" y="2921478"/>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nvGraphicFramePr>
        <p:xfrm>
          <a:off x="6630356" y="2903538"/>
          <a:ext cx="660400" cy="838200"/>
        </p:xfrm>
        <a:graphic>
          <a:graphicData uri="http://schemas.openxmlformats.org/presentationml/2006/ole">
            <mc:AlternateContent xmlns:mc="http://schemas.openxmlformats.org/markup-compatibility/2006">
              <mc:Choice xmlns:v="urn:schemas-microsoft-com:vml" Requires="v">
                <p:oleObj spid="_x0000_s5287" name="Equation" r:id="rId5" imgW="660240" imgH="838080" progId="Equation.DSMT4">
                  <p:embed/>
                </p:oleObj>
              </mc:Choice>
              <mc:Fallback>
                <p:oleObj name="Equation" r:id="rId5" imgW="660240" imgH="838080" progId="Equation.DSMT4">
                  <p:embed/>
                  <p:pic>
                    <p:nvPicPr>
                      <p:cNvPr id="0" name="Picture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30356" y="2903538"/>
                        <a:ext cx="66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TextBox 23"/>
          <p:cNvSpPr txBox="1"/>
          <p:nvPr/>
        </p:nvSpPr>
        <p:spPr>
          <a:xfrm>
            <a:off x="4495800" y="43434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6" name="Object 46"/>
          <p:cNvGraphicFramePr>
            <a:graphicFrameLocks noChangeAspect="1"/>
          </p:cNvGraphicFramePr>
          <p:nvPr/>
        </p:nvGraphicFramePr>
        <p:xfrm>
          <a:off x="5808452" y="4241322"/>
          <a:ext cx="190500" cy="622300"/>
        </p:xfrm>
        <a:graphic>
          <a:graphicData uri="http://schemas.openxmlformats.org/presentationml/2006/ole">
            <mc:AlternateContent xmlns:mc="http://schemas.openxmlformats.org/markup-compatibility/2006">
              <mc:Choice xmlns:v="urn:schemas-microsoft-com:vml" Requires="v">
                <p:oleObj spid="_x0000_s5288" name="Equation" r:id="rId7" imgW="190440" imgH="622080" progId="Equation.DSMT4">
                  <p:embed/>
                </p:oleObj>
              </mc:Choice>
              <mc:Fallback>
                <p:oleObj name="Equation" r:id="rId7" imgW="190440" imgH="622080" progId="Equation.DSMT4">
                  <p:embed/>
                  <p:pic>
                    <p:nvPicPr>
                      <p:cNvPr id="0" name="Picture 4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08452" y="42413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7" name="Object 47"/>
          <p:cNvGraphicFramePr>
            <a:graphicFrameLocks noChangeAspect="1"/>
          </p:cNvGraphicFramePr>
          <p:nvPr/>
        </p:nvGraphicFramePr>
        <p:xfrm>
          <a:off x="7001774" y="4444044"/>
          <a:ext cx="901700" cy="228600"/>
        </p:xfrm>
        <a:graphic>
          <a:graphicData uri="http://schemas.openxmlformats.org/presentationml/2006/ole">
            <mc:AlternateContent xmlns:mc="http://schemas.openxmlformats.org/markup-compatibility/2006">
              <mc:Choice xmlns:v="urn:schemas-microsoft-com:vml" Requires="v">
                <p:oleObj spid="_x0000_s5289" name="Equation" r:id="rId9" imgW="901440" imgH="228600" progId="Equation.DSMT4">
                  <p:embed/>
                </p:oleObj>
              </mc:Choice>
              <mc:Fallback>
                <p:oleObj name="Equation" r:id="rId9" imgW="901440" imgH="228600" progId="Equation.DSMT4">
                  <p:embed/>
                  <p:pic>
                    <p:nvPicPr>
                      <p:cNvPr id="0" name="Picture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1774" y="4444044"/>
                        <a:ext cx="90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TextBox 26"/>
          <p:cNvSpPr txBox="1"/>
          <p:nvPr/>
        </p:nvSpPr>
        <p:spPr>
          <a:xfrm>
            <a:off x="4495800" y="53340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8" name="Object 48"/>
          <p:cNvGraphicFramePr>
            <a:graphicFrameLocks noChangeAspect="1"/>
          </p:cNvGraphicFramePr>
          <p:nvPr/>
        </p:nvGraphicFramePr>
        <p:xfrm>
          <a:off x="5825704" y="5231922"/>
          <a:ext cx="190500" cy="622300"/>
        </p:xfrm>
        <a:graphic>
          <a:graphicData uri="http://schemas.openxmlformats.org/presentationml/2006/ole">
            <mc:AlternateContent xmlns:mc="http://schemas.openxmlformats.org/markup-compatibility/2006">
              <mc:Choice xmlns:v="urn:schemas-microsoft-com:vml" Requires="v">
                <p:oleObj spid="_x0000_s5290" name="Equation" r:id="rId11" imgW="190440" imgH="622080" progId="Equation.DSMT4">
                  <p:embed/>
                </p:oleObj>
              </mc:Choice>
              <mc:Fallback>
                <p:oleObj name="Equation" r:id="rId11" imgW="190440" imgH="622080" progId="Equation.DSMT4">
                  <p:embed/>
                  <p:pic>
                    <p:nvPicPr>
                      <p:cNvPr id="0" name="Picture 4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25704" y="52319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9" name="Object 49"/>
          <p:cNvGraphicFramePr>
            <a:graphicFrameLocks noChangeAspect="1"/>
          </p:cNvGraphicFramePr>
          <p:nvPr>
            <p:extLst>
              <p:ext uri="{D42A27DB-BD31-4B8C-83A1-F6EECF244321}">
                <p14:modId xmlns:p14="http://schemas.microsoft.com/office/powerpoint/2010/main" val="313040692"/>
              </p:ext>
            </p:extLst>
          </p:nvPr>
        </p:nvGraphicFramePr>
        <p:xfrm>
          <a:off x="7001554" y="5428488"/>
          <a:ext cx="1016000" cy="215900"/>
        </p:xfrm>
        <a:graphic>
          <a:graphicData uri="http://schemas.openxmlformats.org/presentationml/2006/ole">
            <mc:AlternateContent xmlns:mc="http://schemas.openxmlformats.org/markup-compatibility/2006">
              <mc:Choice xmlns:v="urn:schemas-microsoft-com:vml" Requires="v">
                <p:oleObj spid="_x0000_s5291" name="Equation" r:id="rId13" imgW="1015920" imgH="215640" progId="Equation.DSMT4">
                  <p:embed/>
                </p:oleObj>
              </mc:Choice>
              <mc:Fallback>
                <p:oleObj name="Equation" r:id="rId13" imgW="1015920" imgH="215640" progId="Equation.DSMT4">
                  <p:embed/>
                  <p:pic>
                    <p:nvPicPr>
                      <p:cNvPr id="0" name="Picture 4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01554" y="5428488"/>
                        <a:ext cx="1016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0" name="Object 50"/>
          <p:cNvGraphicFramePr>
            <a:graphicFrameLocks noChangeAspect="1"/>
          </p:cNvGraphicFramePr>
          <p:nvPr/>
        </p:nvGraphicFramePr>
        <p:xfrm>
          <a:off x="1392926" y="4114800"/>
          <a:ext cx="266700" cy="838200"/>
        </p:xfrm>
        <a:graphic>
          <a:graphicData uri="http://schemas.openxmlformats.org/presentationml/2006/ole">
            <mc:AlternateContent xmlns:mc="http://schemas.openxmlformats.org/markup-compatibility/2006">
              <mc:Choice xmlns:v="urn:schemas-microsoft-com:vml" Requires="v">
                <p:oleObj spid="_x0000_s5292" name="Equation" r:id="rId15" imgW="266400" imgH="838080" progId="Equation.DSMT4">
                  <p:embed/>
                </p:oleObj>
              </mc:Choice>
              <mc:Fallback>
                <p:oleObj name="Equation" r:id="rId15" imgW="266400" imgH="838080" progId="Equation.DSMT4">
                  <p:embed/>
                  <p:pic>
                    <p:nvPicPr>
                      <p:cNvPr id="0" name="Picture 5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92926" y="41148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1" name="Object 51"/>
          <p:cNvGraphicFramePr>
            <a:graphicFrameLocks noChangeAspect="1"/>
          </p:cNvGraphicFramePr>
          <p:nvPr/>
        </p:nvGraphicFramePr>
        <p:xfrm>
          <a:off x="1764344" y="4114800"/>
          <a:ext cx="914400" cy="838200"/>
        </p:xfrm>
        <a:graphic>
          <a:graphicData uri="http://schemas.openxmlformats.org/presentationml/2006/ole">
            <mc:AlternateContent xmlns:mc="http://schemas.openxmlformats.org/markup-compatibility/2006">
              <mc:Choice xmlns:v="urn:schemas-microsoft-com:vml" Requires="v">
                <p:oleObj spid="_x0000_s5293" name="Equation" r:id="rId17" imgW="914400" imgH="838080" progId="Equation.DSMT4">
                  <p:embed/>
                </p:oleObj>
              </mc:Choice>
              <mc:Fallback>
                <p:oleObj name="Equation" r:id="rId17" imgW="914400" imgH="838080" progId="Equation.DSMT4">
                  <p:embed/>
                  <p:pic>
                    <p:nvPicPr>
                      <p:cNvPr id="0" name="Picture 5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64344" y="41148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2" name="Object 52"/>
          <p:cNvGraphicFramePr>
            <a:graphicFrameLocks noChangeAspect="1"/>
          </p:cNvGraphicFramePr>
          <p:nvPr/>
        </p:nvGraphicFramePr>
        <p:xfrm>
          <a:off x="2707166" y="4114800"/>
          <a:ext cx="723900" cy="838200"/>
        </p:xfrm>
        <a:graphic>
          <a:graphicData uri="http://schemas.openxmlformats.org/presentationml/2006/ole">
            <mc:AlternateContent xmlns:mc="http://schemas.openxmlformats.org/markup-compatibility/2006">
              <mc:Choice xmlns:v="urn:schemas-microsoft-com:vml" Requires="v">
                <p:oleObj spid="_x0000_s5294" name="Equation" r:id="rId19" imgW="723600" imgH="838080" progId="Equation.DSMT4">
                  <p:embed/>
                </p:oleObj>
              </mc:Choice>
              <mc:Fallback>
                <p:oleObj name="Equation" r:id="rId19" imgW="723600" imgH="838080" progId="Equation.DSMT4">
                  <p:embed/>
                  <p:pic>
                    <p:nvPicPr>
                      <p:cNvPr id="0" name="Picture 5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707166" y="4114800"/>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3" name="Object 53"/>
          <p:cNvGraphicFramePr>
            <a:graphicFrameLocks noChangeAspect="1"/>
          </p:cNvGraphicFramePr>
          <p:nvPr/>
        </p:nvGraphicFramePr>
        <p:xfrm>
          <a:off x="999226" y="5054600"/>
          <a:ext cx="660400" cy="838200"/>
        </p:xfrm>
        <a:graphic>
          <a:graphicData uri="http://schemas.openxmlformats.org/presentationml/2006/ole">
            <mc:AlternateContent xmlns:mc="http://schemas.openxmlformats.org/markup-compatibility/2006">
              <mc:Choice xmlns:v="urn:schemas-microsoft-com:vml" Requires="v">
                <p:oleObj spid="_x0000_s5295" name="Equation" r:id="rId21" imgW="660240" imgH="838080" progId="Equation.DSMT4">
                  <p:embed/>
                </p:oleObj>
              </mc:Choice>
              <mc:Fallback>
                <p:oleObj name="Equation" r:id="rId21" imgW="660240" imgH="838080" progId="Equation.DSMT4">
                  <p:embed/>
                  <p:pic>
                    <p:nvPicPr>
                      <p:cNvPr id="0" name="Picture 5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99226" y="5054600"/>
                        <a:ext cx="66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4" name="Object 54"/>
          <p:cNvGraphicFramePr>
            <a:graphicFrameLocks noChangeAspect="1"/>
          </p:cNvGraphicFramePr>
          <p:nvPr/>
        </p:nvGraphicFramePr>
        <p:xfrm>
          <a:off x="1764344" y="5054600"/>
          <a:ext cx="1308100" cy="838200"/>
        </p:xfrm>
        <a:graphic>
          <a:graphicData uri="http://schemas.openxmlformats.org/presentationml/2006/ole">
            <mc:AlternateContent xmlns:mc="http://schemas.openxmlformats.org/markup-compatibility/2006">
              <mc:Choice xmlns:v="urn:schemas-microsoft-com:vml" Requires="v">
                <p:oleObj spid="_x0000_s5296" name="Equation" r:id="rId23" imgW="1307880" imgH="838080" progId="Equation.DSMT4">
                  <p:embed/>
                </p:oleObj>
              </mc:Choice>
              <mc:Fallback>
                <p:oleObj name="Equation" r:id="rId23" imgW="1307880" imgH="838080" progId="Equation.DSMT4">
                  <p:embed/>
                  <p:pic>
                    <p:nvPicPr>
                      <p:cNvPr id="0" name="Picture 5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64344" y="5054600"/>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5" name="Object 55"/>
          <p:cNvGraphicFramePr>
            <a:graphicFrameLocks noChangeAspect="1"/>
          </p:cNvGraphicFramePr>
          <p:nvPr/>
        </p:nvGraphicFramePr>
        <p:xfrm>
          <a:off x="3153674" y="5045075"/>
          <a:ext cx="952500" cy="838200"/>
        </p:xfrm>
        <a:graphic>
          <a:graphicData uri="http://schemas.openxmlformats.org/presentationml/2006/ole">
            <mc:AlternateContent xmlns:mc="http://schemas.openxmlformats.org/markup-compatibility/2006">
              <mc:Choice xmlns:v="urn:schemas-microsoft-com:vml" Requires="v">
                <p:oleObj spid="_x0000_s5297" name="Equation" r:id="rId25" imgW="952200" imgH="838080" progId="Equation.DSMT4">
                  <p:embed/>
                </p:oleObj>
              </mc:Choice>
              <mc:Fallback>
                <p:oleObj name="Equation" r:id="rId25" imgW="952200" imgH="838080" progId="Equation.DSMT4">
                  <p:embed/>
                  <p:pic>
                    <p:nvPicPr>
                      <p:cNvPr id="0" name="Picture 5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153674" y="5045075"/>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7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6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6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7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7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6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2291" name="Rectangle 3"/>
          <p:cNvSpPr>
            <a:spLocks noGrp="1"/>
          </p:cNvSpPr>
          <p:nvPr>
            <p:ph type="body" sz="half" idx="4294967295"/>
          </p:nvPr>
        </p:nvSpPr>
        <p:spPr>
          <a:xfrm>
            <a:off x="457200" y="1280160"/>
            <a:ext cx="8226425" cy="4401205"/>
          </a:xfrm>
          <a:prstGeom prst="rect">
            <a:avLst/>
          </a:prstGeom>
          <a:noFill/>
        </p:spPr>
        <p:txBody>
          <a:bodyPr>
            <a:spAutoFit/>
          </a:bodyPr>
          <a:lstStyle/>
          <a:p>
            <a:pPr algn="just">
              <a:spcBef>
                <a:spcPct val="0"/>
              </a:spcBef>
              <a:buFont typeface="Courier New" pitchFamily="49" charset="0"/>
              <a:buNone/>
            </a:pPr>
            <a:r>
              <a:rPr lang="en-US" sz="2800" b="1" i="0" dirty="0">
                <a:solidFill>
                  <a:schemeClr val="accent1"/>
                </a:solidFill>
              </a:rPr>
              <a:t>Step 3:</a:t>
            </a:r>
            <a:r>
              <a:rPr lang="en-US" sz="2800" i="0" dirty="0">
                <a:solidFill>
                  <a:schemeClr val="accent1"/>
                </a:solidFill>
              </a:rPr>
              <a:t> Add.</a:t>
            </a: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r>
              <a:rPr lang="en-US" sz="2800" b="1" dirty="0">
                <a:solidFill>
                  <a:schemeClr val="accent1"/>
                </a:solidFill>
              </a:rPr>
              <a:t>Step 4: </a:t>
            </a:r>
            <a:r>
              <a:rPr lang="en-US" sz="2800" dirty="0">
                <a:solidFill>
                  <a:schemeClr val="accent1"/>
                </a:solidFill>
              </a:rPr>
              <a:t>Reduce, if possible.</a:t>
            </a: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p:txBody>
      </p:sp>
      <p:sp>
        <p:nvSpPr>
          <p:cNvPr id="13" name="TextBox 12"/>
          <p:cNvSpPr txBox="1"/>
          <p:nvPr/>
        </p:nvSpPr>
        <p:spPr>
          <a:xfrm>
            <a:off x="4267200" y="4419600"/>
            <a:ext cx="4648200" cy="707886"/>
          </a:xfrm>
          <a:prstGeom prst="rect">
            <a:avLst/>
          </a:prstGeom>
          <a:noFill/>
        </p:spPr>
        <p:txBody>
          <a:bodyPr wrap="square" rtlCol="0">
            <a:spAutoFit/>
          </a:bodyPr>
          <a:lstStyle/>
          <a:p>
            <a:r>
              <a:rPr lang="en-US" sz="2000" dirty="0">
                <a:solidFill>
                  <a:srgbClr val="007E7E"/>
                </a:solidFill>
              </a:rPr>
              <a:t>The fraction cannot be reduced because </a:t>
            </a:r>
            <a:br>
              <a:rPr lang="en-US" sz="2000" dirty="0">
                <a:solidFill>
                  <a:srgbClr val="007E7E"/>
                </a:solidFill>
              </a:rPr>
            </a:br>
            <a:r>
              <a:rPr lang="en-US" sz="2000" dirty="0">
                <a:solidFill>
                  <a:srgbClr val="007E7E"/>
                </a:solidFill>
              </a:rPr>
              <a:t>13 and 24 have only 1 as a common factor. </a:t>
            </a:r>
          </a:p>
        </p:txBody>
      </p:sp>
      <p:graphicFrame>
        <p:nvGraphicFramePr>
          <p:cNvPr id="6167" name="Object 23"/>
          <p:cNvGraphicFramePr>
            <a:graphicFrameLocks noChangeAspect="1"/>
          </p:cNvGraphicFramePr>
          <p:nvPr/>
        </p:nvGraphicFramePr>
        <p:xfrm>
          <a:off x="2860675" y="1936750"/>
          <a:ext cx="2032000" cy="927100"/>
        </p:xfrm>
        <a:graphic>
          <a:graphicData uri="http://schemas.openxmlformats.org/presentationml/2006/ole">
            <mc:AlternateContent xmlns:mc="http://schemas.openxmlformats.org/markup-compatibility/2006">
              <mc:Choice xmlns:v="urn:schemas-microsoft-com:vml" Requires="v">
                <p:oleObj spid="_x0000_s6239" name="Equation" r:id="rId3" imgW="2031840" imgH="927000" progId="Equation.DSMT4">
                  <p:embed/>
                </p:oleObj>
              </mc:Choice>
              <mc:Fallback>
                <p:oleObj name="Equation" r:id="rId3" imgW="2031840" imgH="92700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0675" y="1936750"/>
                        <a:ext cx="2032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8" name="Object 24"/>
          <p:cNvGraphicFramePr>
            <a:graphicFrameLocks noChangeAspect="1"/>
          </p:cNvGraphicFramePr>
          <p:nvPr/>
        </p:nvGraphicFramePr>
        <p:xfrm>
          <a:off x="4947128" y="1989138"/>
          <a:ext cx="1181100" cy="838200"/>
        </p:xfrm>
        <a:graphic>
          <a:graphicData uri="http://schemas.openxmlformats.org/presentationml/2006/ole">
            <mc:AlternateContent xmlns:mc="http://schemas.openxmlformats.org/markup-compatibility/2006">
              <mc:Choice xmlns:v="urn:schemas-microsoft-com:vml" Requires="v">
                <p:oleObj spid="_x0000_s6240" name="Equation" r:id="rId5" imgW="1180800" imgH="838080" progId="Equation.DSMT4">
                  <p:embed/>
                </p:oleObj>
              </mc:Choice>
              <mc:Fallback>
                <p:oleObj name="Equation" r:id="rId5" imgW="1180800" imgH="838080"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47128" y="1989138"/>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9" name="Object 25"/>
          <p:cNvGraphicFramePr>
            <a:graphicFrameLocks noChangeAspect="1"/>
          </p:cNvGraphicFramePr>
          <p:nvPr/>
        </p:nvGraphicFramePr>
        <p:xfrm>
          <a:off x="6210300" y="1981200"/>
          <a:ext cx="952500" cy="838200"/>
        </p:xfrm>
        <a:graphic>
          <a:graphicData uri="http://schemas.openxmlformats.org/presentationml/2006/ole">
            <mc:AlternateContent xmlns:mc="http://schemas.openxmlformats.org/markup-compatibility/2006">
              <mc:Choice xmlns:v="urn:schemas-microsoft-com:vml" Requires="v">
                <p:oleObj spid="_x0000_s6241" name="Equation" r:id="rId7" imgW="952200" imgH="838080" progId="Equation.DSMT4">
                  <p:embed/>
                </p:oleObj>
              </mc:Choice>
              <mc:Fallback>
                <p:oleObj name="Equation" r:id="rId7" imgW="952200" imgH="838080"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10300" y="19812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0" name="Object 26"/>
          <p:cNvGraphicFramePr>
            <a:graphicFrameLocks noChangeAspect="1"/>
          </p:cNvGraphicFramePr>
          <p:nvPr/>
        </p:nvGraphicFramePr>
        <p:xfrm>
          <a:off x="691672" y="4267200"/>
          <a:ext cx="685800" cy="838200"/>
        </p:xfrm>
        <a:graphic>
          <a:graphicData uri="http://schemas.openxmlformats.org/presentationml/2006/ole">
            <mc:AlternateContent xmlns:mc="http://schemas.openxmlformats.org/markup-compatibility/2006">
              <mc:Choice xmlns:v="urn:schemas-microsoft-com:vml" Requires="v">
                <p:oleObj spid="_x0000_s6242" name="Equation" r:id="rId9" imgW="685800" imgH="838080" progId="Equation.DSMT4">
                  <p:embed/>
                </p:oleObj>
              </mc:Choice>
              <mc:Fallback>
                <p:oleObj name="Equation" r:id="rId9" imgW="685800" imgH="838080"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91672" y="42672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1" name="Object 27"/>
          <p:cNvGraphicFramePr>
            <a:graphicFrameLocks noChangeAspect="1"/>
          </p:cNvGraphicFramePr>
          <p:nvPr/>
        </p:nvGraphicFramePr>
        <p:xfrm>
          <a:off x="1431026" y="4267200"/>
          <a:ext cx="1701800" cy="838200"/>
        </p:xfrm>
        <a:graphic>
          <a:graphicData uri="http://schemas.openxmlformats.org/presentationml/2006/ole">
            <mc:AlternateContent xmlns:mc="http://schemas.openxmlformats.org/markup-compatibility/2006">
              <mc:Choice xmlns:v="urn:schemas-microsoft-com:vml" Requires="v">
                <p:oleObj spid="_x0000_s6243" name="Equation" r:id="rId11" imgW="1701720" imgH="838080" progId="Equation.DSMT4">
                  <p:embed/>
                </p:oleObj>
              </mc:Choice>
              <mc:Fallback>
                <p:oleObj name="Equation" r:id="rId11" imgW="1701720" imgH="838080"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31026" y="4267200"/>
                        <a:ext cx="170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2" name="Object 28"/>
          <p:cNvGraphicFramePr>
            <a:graphicFrameLocks noChangeAspect="1"/>
          </p:cNvGraphicFramePr>
          <p:nvPr/>
        </p:nvGraphicFramePr>
        <p:xfrm>
          <a:off x="3238500" y="4267200"/>
          <a:ext cx="952500" cy="838200"/>
        </p:xfrm>
        <a:graphic>
          <a:graphicData uri="http://schemas.openxmlformats.org/presentationml/2006/ole">
            <mc:AlternateContent xmlns:mc="http://schemas.openxmlformats.org/markup-compatibility/2006">
              <mc:Choice xmlns:v="urn:schemas-microsoft-com:vml" Requires="v">
                <p:oleObj spid="_x0000_s6244" name="Equation" r:id="rId13" imgW="952200" imgH="838080" progId="Equation.DSMT4">
                  <p:embed/>
                </p:oleObj>
              </mc:Choice>
              <mc:Fallback>
                <p:oleObj name="Equation" r:id="rId13" imgW="952200" imgH="838080" progId="Equation.DSMT4">
                  <p:embed/>
                  <p:pic>
                    <p:nvPicPr>
                      <p:cNvPr id="0" name="Picture 2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38500" y="42672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3" name="Object 29"/>
          <p:cNvGraphicFramePr>
            <a:graphicFrameLocks noChangeAspect="1"/>
          </p:cNvGraphicFramePr>
          <p:nvPr/>
        </p:nvGraphicFramePr>
        <p:xfrm>
          <a:off x="1295400" y="1963948"/>
          <a:ext cx="1562100" cy="927100"/>
        </p:xfrm>
        <a:graphic>
          <a:graphicData uri="http://schemas.openxmlformats.org/presentationml/2006/ole">
            <mc:AlternateContent xmlns:mc="http://schemas.openxmlformats.org/markup-compatibility/2006">
              <mc:Choice xmlns:v="urn:schemas-microsoft-com:vml" Requires="v">
                <p:oleObj spid="_x0000_s6245" name="Equation" r:id="rId15" imgW="1562040" imgH="927000" progId="Equation.DSMT4">
                  <p:embed/>
                </p:oleObj>
              </mc:Choice>
              <mc:Fallback>
                <p:oleObj name="Equation" r:id="rId15" imgW="1562040" imgH="927000" progId="Equation.DSMT4">
                  <p:embed/>
                  <p:pic>
                    <p:nvPicPr>
                      <p:cNvPr id="0" name="Picture 2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295400" y="1963948"/>
                        <a:ext cx="1562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2316</TotalTime>
  <Words>1277</Words>
  <Application>Microsoft Office PowerPoint</Application>
  <PresentationFormat>On-screen Show (4:3)</PresentationFormat>
  <Paragraphs>244</Paragraphs>
  <Slides>38</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38</vt:i4>
      </vt:variant>
    </vt:vector>
  </HeadingPairs>
  <TitlesOfParts>
    <vt:vector size="44" baseType="lpstr">
      <vt:lpstr>Arial</vt:lpstr>
      <vt:lpstr>Calibri</vt:lpstr>
      <vt:lpstr>Courier New</vt:lpstr>
      <vt:lpstr>Office Theme</vt:lpstr>
      <vt:lpstr>Equation</vt:lpstr>
      <vt:lpstr>MathType 6.0 Equation</vt:lpstr>
      <vt:lpstr>Section 3.6</vt:lpstr>
      <vt:lpstr>Objectives</vt:lpstr>
      <vt:lpstr>To Add Fractions with the Same Denominator</vt:lpstr>
      <vt:lpstr>Example 1: Adding Fractions with the Same Denominator</vt:lpstr>
      <vt:lpstr>Example 2: Finding the Least Common Denominator (LCD)</vt:lpstr>
      <vt:lpstr>To Add Fractions with Different Denominators</vt:lpstr>
      <vt:lpstr>Example 3: Adding Fractions with Different Denominators</vt:lpstr>
      <vt:lpstr>Example 3: Adding Fractions with Different Denominators (cont.)</vt:lpstr>
      <vt:lpstr>Example 3: Adding Fractions with Different Denominators (cont.)</vt:lpstr>
      <vt:lpstr>Common Error  </vt:lpstr>
      <vt:lpstr>Example 4: Adding Fractions with Different Denominators</vt:lpstr>
      <vt:lpstr>Example 4: Adding Fractions with Different Denominators (cont.)</vt:lpstr>
      <vt:lpstr>Example 4: Adding Fractions with Different Denominators (cont.)</vt:lpstr>
      <vt:lpstr>Example 5: Adding Three Fractions with Different Denominators</vt:lpstr>
      <vt:lpstr>Example 6: Application: Adding Fractions </vt:lpstr>
      <vt:lpstr>Example 6: Application: Adding Fractions (cont.)</vt:lpstr>
      <vt:lpstr>Example 6: Application: Adding Fractions (cont.)</vt:lpstr>
      <vt:lpstr>Example 6: Application: Adding Fractions (cont.)</vt:lpstr>
      <vt:lpstr>Commutative Property of Addition</vt:lpstr>
      <vt:lpstr>Associative Property of Addition</vt:lpstr>
      <vt:lpstr>To Subtract Fractions with the Same Denominator</vt:lpstr>
      <vt:lpstr>Example 7: Subtracting Fractions with the Same Denominator</vt:lpstr>
      <vt:lpstr>To Subtract Fractions with Different Denominators</vt:lpstr>
      <vt:lpstr>Example 8: Subtracting Fractions with Different Denominators</vt:lpstr>
      <vt:lpstr>Example 8: Subtracting Fractions with Different Denominators (cont.)</vt:lpstr>
      <vt:lpstr>Example 9: Subtracting Fractions with Different Denominators</vt:lpstr>
      <vt:lpstr>Example 9: Subtracting Fractions with Different Denominators (cont.)</vt:lpstr>
      <vt:lpstr>Example 9: Subtracting Fractions with Different Denominators (cont.)</vt:lpstr>
      <vt:lpstr>Example 10: Subtracting Fractions with Different Denominators</vt:lpstr>
      <vt:lpstr>Example 11: Application: Subtracting Fractions with Different Denominators</vt:lpstr>
      <vt:lpstr>Example 11: Application: Subtracting Fractions with Different Denominators (cont.)</vt:lpstr>
      <vt:lpstr>Example 11: Application: Subtracting Fractions with Different Denominators (cont.)</vt:lpstr>
      <vt:lpstr>Example 12: Adding and Subtracting Fractions Containing Variables</vt:lpstr>
      <vt:lpstr>Example 13: Adding Fractions Containing Variables</vt:lpstr>
      <vt:lpstr>Common Error  </vt:lpstr>
      <vt:lpstr>Example 14: Adding Fractions Containing Variables</vt:lpstr>
      <vt:lpstr>Example 14: Adding Fractions Containing Variables (cont.)</vt:lpstr>
      <vt:lpstr>Example 15: Subtracting Fractions Containing Variables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305</cp:revision>
  <dcterms:created xsi:type="dcterms:W3CDTF">2013-04-26T14:43:13Z</dcterms:created>
  <dcterms:modified xsi:type="dcterms:W3CDTF">2018-08-02T14:40:15Z</dcterms:modified>
</cp:coreProperties>
</file>