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9" r:id="rId3"/>
    <p:sldId id="287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  <p:sldId id="331" r:id="rId30"/>
    <p:sldId id="332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C00000"/>
    <a:srgbClr val="2D7D9F"/>
    <a:srgbClr val="000099"/>
    <a:srgbClr val="FF00FF"/>
    <a:srgbClr val="99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02" autoAdjust="0"/>
    <p:restoredTop sz="99613" autoAdjust="0"/>
  </p:normalViewPr>
  <p:slideViewPr>
    <p:cSldViewPr>
      <p:cViewPr varScale="1">
        <p:scale>
          <a:sx n="105" d="100"/>
          <a:sy n="105" d="100"/>
        </p:scale>
        <p:origin x="64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2" Type="http://schemas.openxmlformats.org/officeDocument/2006/relationships/image" Target="../media/image70.wmf"/><Relationship Id="rId1" Type="http://schemas.openxmlformats.org/officeDocument/2006/relationships/image" Target="../media/image92.wmf"/><Relationship Id="rId6" Type="http://schemas.openxmlformats.org/officeDocument/2006/relationships/image" Target="../media/image96.wmf"/><Relationship Id="rId11" Type="http://schemas.openxmlformats.org/officeDocument/2006/relationships/image" Target="../media/image101.wmf"/><Relationship Id="rId5" Type="http://schemas.openxmlformats.org/officeDocument/2006/relationships/image" Target="../media/image95.wmf"/><Relationship Id="rId10" Type="http://schemas.openxmlformats.org/officeDocument/2006/relationships/image" Target="../media/image100.wmf"/><Relationship Id="rId4" Type="http://schemas.openxmlformats.org/officeDocument/2006/relationships/image" Target="../media/image94.wmf"/><Relationship Id="rId9" Type="http://schemas.openxmlformats.org/officeDocument/2006/relationships/image" Target="../media/image99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3" Type="http://schemas.openxmlformats.org/officeDocument/2006/relationships/image" Target="../media/image104.wmf"/><Relationship Id="rId7" Type="http://schemas.openxmlformats.org/officeDocument/2006/relationships/image" Target="../media/image108.wmf"/><Relationship Id="rId12" Type="http://schemas.openxmlformats.org/officeDocument/2006/relationships/image" Target="../media/image113.wmf"/><Relationship Id="rId2" Type="http://schemas.openxmlformats.org/officeDocument/2006/relationships/image" Target="../media/image70.wmf"/><Relationship Id="rId1" Type="http://schemas.openxmlformats.org/officeDocument/2006/relationships/image" Target="../media/image103.wmf"/><Relationship Id="rId6" Type="http://schemas.openxmlformats.org/officeDocument/2006/relationships/image" Target="../media/image107.wmf"/><Relationship Id="rId11" Type="http://schemas.openxmlformats.org/officeDocument/2006/relationships/image" Target="../media/image112.wmf"/><Relationship Id="rId5" Type="http://schemas.openxmlformats.org/officeDocument/2006/relationships/image" Target="../media/image106.wmf"/><Relationship Id="rId10" Type="http://schemas.openxmlformats.org/officeDocument/2006/relationships/image" Target="../media/image111.wmf"/><Relationship Id="rId4" Type="http://schemas.openxmlformats.org/officeDocument/2006/relationships/image" Target="../media/image105.wmf"/><Relationship Id="rId9" Type="http://schemas.openxmlformats.org/officeDocument/2006/relationships/image" Target="../media/image11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wmf"/><Relationship Id="rId2" Type="http://schemas.openxmlformats.org/officeDocument/2006/relationships/image" Target="../media/image115.wmf"/><Relationship Id="rId1" Type="http://schemas.openxmlformats.org/officeDocument/2006/relationships/image" Target="../media/image114.wmf"/><Relationship Id="rId5" Type="http://schemas.openxmlformats.org/officeDocument/2006/relationships/image" Target="../media/image118.wmf"/><Relationship Id="rId4" Type="http://schemas.openxmlformats.org/officeDocument/2006/relationships/image" Target="../media/image11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wmf"/><Relationship Id="rId2" Type="http://schemas.openxmlformats.org/officeDocument/2006/relationships/image" Target="../media/image114.wmf"/><Relationship Id="rId1" Type="http://schemas.openxmlformats.org/officeDocument/2006/relationships/image" Target="../media/image119.wmf"/><Relationship Id="rId6" Type="http://schemas.openxmlformats.org/officeDocument/2006/relationships/image" Target="../media/image123.wmf"/><Relationship Id="rId5" Type="http://schemas.openxmlformats.org/officeDocument/2006/relationships/image" Target="../media/image122.wmf"/><Relationship Id="rId4" Type="http://schemas.openxmlformats.org/officeDocument/2006/relationships/image" Target="../media/image121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4" Type="http://schemas.openxmlformats.org/officeDocument/2006/relationships/image" Target="../media/image12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wmf"/><Relationship Id="rId2" Type="http://schemas.openxmlformats.org/officeDocument/2006/relationships/image" Target="../media/image129.wmf"/><Relationship Id="rId1" Type="http://schemas.openxmlformats.org/officeDocument/2006/relationships/image" Target="../media/image128.wmf"/><Relationship Id="rId6" Type="http://schemas.openxmlformats.org/officeDocument/2006/relationships/image" Target="../media/image133.wmf"/><Relationship Id="rId5" Type="http://schemas.openxmlformats.org/officeDocument/2006/relationships/image" Target="../media/image132.wmf"/><Relationship Id="rId4" Type="http://schemas.openxmlformats.org/officeDocument/2006/relationships/image" Target="../media/image13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6.wmf"/><Relationship Id="rId2" Type="http://schemas.openxmlformats.org/officeDocument/2006/relationships/image" Target="../media/image135.wmf"/><Relationship Id="rId1" Type="http://schemas.openxmlformats.org/officeDocument/2006/relationships/image" Target="../media/image134.wmf"/><Relationship Id="rId4" Type="http://schemas.openxmlformats.org/officeDocument/2006/relationships/image" Target="../media/image137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4" Type="http://schemas.openxmlformats.org/officeDocument/2006/relationships/image" Target="../media/image138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wmf"/><Relationship Id="rId3" Type="http://schemas.openxmlformats.org/officeDocument/2006/relationships/image" Target="../media/image141.wmf"/><Relationship Id="rId7" Type="http://schemas.openxmlformats.org/officeDocument/2006/relationships/image" Target="../media/image145.wmf"/><Relationship Id="rId2" Type="http://schemas.openxmlformats.org/officeDocument/2006/relationships/image" Target="../media/image140.wmf"/><Relationship Id="rId1" Type="http://schemas.openxmlformats.org/officeDocument/2006/relationships/image" Target="../media/image139.wmf"/><Relationship Id="rId6" Type="http://schemas.openxmlformats.org/officeDocument/2006/relationships/image" Target="../media/image144.wmf"/><Relationship Id="rId11" Type="http://schemas.openxmlformats.org/officeDocument/2006/relationships/image" Target="../media/image149.wmf"/><Relationship Id="rId5" Type="http://schemas.openxmlformats.org/officeDocument/2006/relationships/image" Target="../media/image143.wmf"/><Relationship Id="rId10" Type="http://schemas.openxmlformats.org/officeDocument/2006/relationships/image" Target="../media/image148.wmf"/><Relationship Id="rId4" Type="http://schemas.openxmlformats.org/officeDocument/2006/relationships/image" Target="../media/image142.wmf"/><Relationship Id="rId9" Type="http://schemas.openxmlformats.org/officeDocument/2006/relationships/image" Target="../media/image14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image" Target="../media/image64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12" Type="http://schemas.openxmlformats.org/officeDocument/2006/relationships/image" Target="../media/image63.wmf"/><Relationship Id="rId2" Type="http://schemas.openxmlformats.org/officeDocument/2006/relationships/image" Target="../media/image53.wmf"/><Relationship Id="rId16" Type="http://schemas.openxmlformats.org/officeDocument/2006/relationships/image" Target="../media/image67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62.wmf"/><Relationship Id="rId5" Type="http://schemas.openxmlformats.org/officeDocument/2006/relationships/image" Target="../media/image56.wmf"/><Relationship Id="rId15" Type="http://schemas.openxmlformats.org/officeDocument/2006/relationships/image" Target="../media/image6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Relationship Id="rId14" Type="http://schemas.openxmlformats.org/officeDocument/2006/relationships/image" Target="../media/image6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7" Type="http://schemas.openxmlformats.org/officeDocument/2006/relationships/image" Target="../media/image63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5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9.wmf"/><Relationship Id="rId26" Type="http://schemas.openxmlformats.org/officeDocument/2006/relationships/image" Target="../media/image63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34" Type="http://schemas.openxmlformats.org/officeDocument/2006/relationships/image" Target="../media/image67.wmf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8.bin"/><Relationship Id="rId25" Type="http://schemas.openxmlformats.org/officeDocument/2006/relationships/oleObject" Target="../embeddings/oleObject62.bin"/><Relationship Id="rId3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29" Type="http://schemas.openxmlformats.org/officeDocument/2006/relationships/oleObject" Target="../embeddings/oleObject64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24" Type="http://schemas.openxmlformats.org/officeDocument/2006/relationships/image" Target="../media/image62.wmf"/><Relationship Id="rId32" Type="http://schemas.openxmlformats.org/officeDocument/2006/relationships/image" Target="../media/image66.wmf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23" Type="http://schemas.openxmlformats.org/officeDocument/2006/relationships/oleObject" Target="../embeddings/oleObject61.bin"/><Relationship Id="rId28" Type="http://schemas.openxmlformats.org/officeDocument/2006/relationships/image" Target="../media/image64.wmf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59.bin"/><Relationship Id="rId31" Type="http://schemas.openxmlformats.org/officeDocument/2006/relationships/oleObject" Target="../embeddings/oleObject65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Relationship Id="rId22" Type="http://schemas.openxmlformats.org/officeDocument/2006/relationships/image" Target="../media/image61.wmf"/><Relationship Id="rId27" Type="http://schemas.openxmlformats.org/officeDocument/2006/relationships/oleObject" Target="../embeddings/oleObject63.bin"/><Relationship Id="rId30" Type="http://schemas.openxmlformats.org/officeDocument/2006/relationships/image" Target="../media/image6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oleObject" Target="../embeddings/oleObject72.bin"/><Relationship Id="rId18" Type="http://schemas.openxmlformats.org/officeDocument/2006/relationships/oleObject" Target="../embeddings/oleObject75.bin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2.wmf"/><Relationship Id="rId17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4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image" Target="../media/image73.wmf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70.bin"/><Relationship Id="rId14" Type="http://schemas.openxmlformats.org/officeDocument/2006/relationships/oleObject" Target="../embeddings/oleObject7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9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13" Type="http://schemas.openxmlformats.org/officeDocument/2006/relationships/image" Target="../media/image88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oleObject" Target="../embeddings/oleObject91.bin"/><Relationship Id="rId17" Type="http://schemas.openxmlformats.org/officeDocument/2006/relationships/image" Target="../media/image9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3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5.wmf"/><Relationship Id="rId11" Type="http://schemas.openxmlformats.org/officeDocument/2006/relationships/image" Target="../media/image87.wmf"/><Relationship Id="rId5" Type="http://schemas.openxmlformats.org/officeDocument/2006/relationships/oleObject" Target="../embeddings/oleObject87.bin"/><Relationship Id="rId15" Type="http://schemas.openxmlformats.org/officeDocument/2006/relationships/image" Target="../media/image89.wmf"/><Relationship Id="rId10" Type="http://schemas.openxmlformats.org/officeDocument/2006/relationships/oleObject" Target="../embeddings/oleObject90.bin"/><Relationship Id="rId4" Type="http://schemas.openxmlformats.org/officeDocument/2006/relationships/image" Target="../media/image84.wmf"/><Relationship Id="rId9" Type="http://schemas.openxmlformats.org/officeDocument/2006/relationships/image" Target="../media/image86.wmf"/><Relationship Id="rId14" Type="http://schemas.openxmlformats.org/officeDocument/2006/relationships/oleObject" Target="../embeddings/oleObject9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9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oleObject" Target="../embeddings/oleObject101.bin"/><Relationship Id="rId18" Type="http://schemas.openxmlformats.org/officeDocument/2006/relationships/oleObject" Target="../embeddings/oleObject105.bin"/><Relationship Id="rId26" Type="http://schemas.openxmlformats.org/officeDocument/2006/relationships/image" Target="../media/image98.wmf"/><Relationship Id="rId3" Type="http://schemas.openxmlformats.org/officeDocument/2006/relationships/oleObject" Target="../embeddings/oleObject95.bin"/><Relationship Id="rId21" Type="http://schemas.openxmlformats.org/officeDocument/2006/relationships/oleObject" Target="../embeddings/oleObject107.bin"/><Relationship Id="rId7" Type="http://schemas.openxmlformats.org/officeDocument/2006/relationships/oleObject" Target="../embeddings/oleObject97.bin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95.wmf"/><Relationship Id="rId25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4.bin"/><Relationship Id="rId20" Type="http://schemas.openxmlformats.org/officeDocument/2006/relationships/oleObject" Target="../embeddings/oleObject106.bin"/><Relationship Id="rId29" Type="http://schemas.openxmlformats.org/officeDocument/2006/relationships/oleObject" Target="../embeddings/oleObject112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99.bin"/><Relationship Id="rId24" Type="http://schemas.openxmlformats.org/officeDocument/2006/relationships/image" Target="../media/image97.wmf"/><Relationship Id="rId32" Type="http://schemas.openxmlformats.org/officeDocument/2006/relationships/image" Target="../media/image101.wmf"/><Relationship Id="rId5" Type="http://schemas.openxmlformats.org/officeDocument/2006/relationships/oleObject" Target="../embeddings/oleObject96.bin"/><Relationship Id="rId15" Type="http://schemas.openxmlformats.org/officeDocument/2006/relationships/oleObject" Target="../embeddings/oleObject103.bin"/><Relationship Id="rId23" Type="http://schemas.openxmlformats.org/officeDocument/2006/relationships/oleObject" Target="../embeddings/oleObject109.bin"/><Relationship Id="rId28" Type="http://schemas.openxmlformats.org/officeDocument/2006/relationships/image" Target="../media/image99.wmf"/><Relationship Id="rId10" Type="http://schemas.openxmlformats.org/officeDocument/2006/relationships/image" Target="../media/image94.wmf"/><Relationship Id="rId19" Type="http://schemas.openxmlformats.org/officeDocument/2006/relationships/image" Target="../media/image96.wmf"/><Relationship Id="rId31" Type="http://schemas.openxmlformats.org/officeDocument/2006/relationships/oleObject" Target="../embeddings/oleObject113.bin"/><Relationship Id="rId4" Type="http://schemas.openxmlformats.org/officeDocument/2006/relationships/image" Target="../media/image92.wmf"/><Relationship Id="rId9" Type="http://schemas.openxmlformats.org/officeDocument/2006/relationships/oleObject" Target="../embeddings/oleObject98.bin"/><Relationship Id="rId14" Type="http://schemas.openxmlformats.org/officeDocument/2006/relationships/oleObject" Target="../embeddings/oleObject102.bin"/><Relationship Id="rId22" Type="http://schemas.openxmlformats.org/officeDocument/2006/relationships/oleObject" Target="../embeddings/oleObject108.bin"/><Relationship Id="rId27" Type="http://schemas.openxmlformats.org/officeDocument/2006/relationships/oleObject" Target="../embeddings/oleObject111.bin"/><Relationship Id="rId30" Type="http://schemas.openxmlformats.org/officeDocument/2006/relationships/image" Target="../media/image10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0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oleObject" Target="../embeddings/oleObject120.bin"/><Relationship Id="rId18" Type="http://schemas.openxmlformats.org/officeDocument/2006/relationships/oleObject" Target="../embeddings/oleObject124.bin"/><Relationship Id="rId26" Type="http://schemas.openxmlformats.org/officeDocument/2006/relationships/image" Target="../media/image110.wmf"/><Relationship Id="rId3" Type="http://schemas.openxmlformats.org/officeDocument/2006/relationships/oleObject" Target="../embeddings/oleObject115.bin"/><Relationship Id="rId21" Type="http://schemas.openxmlformats.org/officeDocument/2006/relationships/image" Target="../media/image109.wmf"/><Relationship Id="rId7" Type="http://schemas.openxmlformats.org/officeDocument/2006/relationships/oleObject" Target="../embeddings/oleObject117.bin"/><Relationship Id="rId12" Type="http://schemas.openxmlformats.org/officeDocument/2006/relationships/image" Target="../media/image106.wmf"/><Relationship Id="rId17" Type="http://schemas.openxmlformats.org/officeDocument/2006/relationships/oleObject" Target="../embeddings/oleObject123.bin"/><Relationship Id="rId25" Type="http://schemas.openxmlformats.org/officeDocument/2006/relationships/oleObject" Target="../embeddings/oleObject12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2.bin"/><Relationship Id="rId20" Type="http://schemas.openxmlformats.org/officeDocument/2006/relationships/oleObject" Target="../embeddings/oleObject125.bin"/><Relationship Id="rId29" Type="http://schemas.openxmlformats.org/officeDocument/2006/relationships/oleObject" Target="../embeddings/oleObject131.bin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119.bin"/><Relationship Id="rId24" Type="http://schemas.openxmlformats.org/officeDocument/2006/relationships/oleObject" Target="../embeddings/oleObject128.bin"/><Relationship Id="rId32" Type="http://schemas.openxmlformats.org/officeDocument/2006/relationships/image" Target="../media/image113.wmf"/><Relationship Id="rId5" Type="http://schemas.openxmlformats.org/officeDocument/2006/relationships/oleObject" Target="../embeddings/oleObject116.bin"/><Relationship Id="rId15" Type="http://schemas.openxmlformats.org/officeDocument/2006/relationships/oleObject" Target="../embeddings/oleObject121.bin"/><Relationship Id="rId23" Type="http://schemas.openxmlformats.org/officeDocument/2006/relationships/oleObject" Target="../embeddings/oleObject127.bin"/><Relationship Id="rId28" Type="http://schemas.openxmlformats.org/officeDocument/2006/relationships/image" Target="../media/image111.wmf"/><Relationship Id="rId10" Type="http://schemas.openxmlformats.org/officeDocument/2006/relationships/image" Target="../media/image105.wmf"/><Relationship Id="rId19" Type="http://schemas.openxmlformats.org/officeDocument/2006/relationships/image" Target="../media/image108.wmf"/><Relationship Id="rId31" Type="http://schemas.openxmlformats.org/officeDocument/2006/relationships/oleObject" Target="../embeddings/oleObject132.bin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118.bin"/><Relationship Id="rId14" Type="http://schemas.openxmlformats.org/officeDocument/2006/relationships/image" Target="../media/image107.wmf"/><Relationship Id="rId22" Type="http://schemas.openxmlformats.org/officeDocument/2006/relationships/oleObject" Target="../embeddings/oleObject126.bin"/><Relationship Id="rId27" Type="http://schemas.openxmlformats.org/officeDocument/2006/relationships/oleObject" Target="../embeddings/oleObject130.bin"/><Relationship Id="rId30" Type="http://schemas.openxmlformats.org/officeDocument/2006/relationships/image" Target="../media/image112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6.bin"/><Relationship Id="rId13" Type="http://schemas.openxmlformats.org/officeDocument/2006/relationships/image" Target="../media/image118.wmf"/><Relationship Id="rId3" Type="http://schemas.openxmlformats.org/officeDocument/2006/relationships/oleObject" Target="../embeddings/oleObject133.bin"/><Relationship Id="rId7" Type="http://schemas.openxmlformats.org/officeDocument/2006/relationships/image" Target="../media/image115.wmf"/><Relationship Id="rId12" Type="http://schemas.openxmlformats.org/officeDocument/2006/relationships/oleObject" Target="../embeddings/oleObject1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35.bin"/><Relationship Id="rId11" Type="http://schemas.openxmlformats.org/officeDocument/2006/relationships/image" Target="../media/image117.wmf"/><Relationship Id="rId5" Type="http://schemas.openxmlformats.org/officeDocument/2006/relationships/oleObject" Target="../embeddings/oleObject134.bin"/><Relationship Id="rId10" Type="http://schemas.openxmlformats.org/officeDocument/2006/relationships/oleObject" Target="../embeddings/oleObject137.bin"/><Relationship Id="rId4" Type="http://schemas.openxmlformats.org/officeDocument/2006/relationships/image" Target="../media/image114.wmf"/><Relationship Id="rId9" Type="http://schemas.openxmlformats.org/officeDocument/2006/relationships/image" Target="../media/image116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2.bin"/><Relationship Id="rId13" Type="http://schemas.openxmlformats.org/officeDocument/2006/relationships/image" Target="../media/image122.wmf"/><Relationship Id="rId3" Type="http://schemas.openxmlformats.org/officeDocument/2006/relationships/oleObject" Target="../embeddings/oleObject139.bin"/><Relationship Id="rId7" Type="http://schemas.openxmlformats.org/officeDocument/2006/relationships/oleObject" Target="../embeddings/oleObject141.bin"/><Relationship Id="rId12" Type="http://schemas.openxmlformats.org/officeDocument/2006/relationships/oleObject" Target="../embeddings/oleObject1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14.wmf"/><Relationship Id="rId11" Type="http://schemas.openxmlformats.org/officeDocument/2006/relationships/image" Target="../media/image121.wmf"/><Relationship Id="rId5" Type="http://schemas.openxmlformats.org/officeDocument/2006/relationships/oleObject" Target="../embeddings/oleObject140.bin"/><Relationship Id="rId15" Type="http://schemas.openxmlformats.org/officeDocument/2006/relationships/image" Target="../media/image123.wmf"/><Relationship Id="rId10" Type="http://schemas.openxmlformats.org/officeDocument/2006/relationships/oleObject" Target="../embeddings/oleObject143.bin"/><Relationship Id="rId4" Type="http://schemas.openxmlformats.org/officeDocument/2006/relationships/image" Target="../media/image119.wmf"/><Relationship Id="rId9" Type="http://schemas.openxmlformats.org/officeDocument/2006/relationships/image" Target="../media/image120.wmf"/><Relationship Id="rId14" Type="http://schemas.openxmlformats.org/officeDocument/2006/relationships/oleObject" Target="../embeddings/oleObject145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wmf"/><Relationship Id="rId3" Type="http://schemas.openxmlformats.org/officeDocument/2006/relationships/oleObject" Target="../embeddings/oleObject146.bin"/><Relationship Id="rId7" Type="http://schemas.openxmlformats.org/officeDocument/2006/relationships/oleObject" Target="../embeddings/oleObject1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25.wmf"/><Relationship Id="rId5" Type="http://schemas.openxmlformats.org/officeDocument/2006/relationships/oleObject" Target="../embeddings/oleObject147.bin"/><Relationship Id="rId10" Type="http://schemas.openxmlformats.org/officeDocument/2006/relationships/image" Target="../media/image127.wmf"/><Relationship Id="rId4" Type="http://schemas.openxmlformats.org/officeDocument/2006/relationships/image" Target="../media/image124.wmf"/><Relationship Id="rId9" Type="http://schemas.openxmlformats.org/officeDocument/2006/relationships/oleObject" Target="../embeddings/oleObject149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wmf"/><Relationship Id="rId13" Type="http://schemas.openxmlformats.org/officeDocument/2006/relationships/oleObject" Target="../embeddings/oleObject155.bin"/><Relationship Id="rId3" Type="http://schemas.openxmlformats.org/officeDocument/2006/relationships/oleObject" Target="../embeddings/oleObject150.bin"/><Relationship Id="rId7" Type="http://schemas.openxmlformats.org/officeDocument/2006/relationships/oleObject" Target="../embeddings/oleObject152.bin"/><Relationship Id="rId12" Type="http://schemas.openxmlformats.org/officeDocument/2006/relationships/image" Target="../media/image1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29.wmf"/><Relationship Id="rId11" Type="http://schemas.openxmlformats.org/officeDocument/2006/relationships/oleObject" Target="../embeddings/oleObject154.bin"/><Relationship Id="rId5" Type="http://schemas.openxmlformats.org/officeDocument/2006/relationships/oleObject" Target="../embeddings/oleObject151.bin"/><Relationship Id="rId10" Type="http://schemas.openxmlformats.org/officeDocument/2006/relationships/image" Target="../media/image131.wmf"/><Relationship Id="rId4" Type="http://schemas.openxmlformats.org/officeDocument/2006/relationships/image" Target="../media/image128.wmf"/><Relationship Id="rId9" Type="http://schemas.openxmlformats.org/officeDocument/2006/relationships/oleObject" Target="../embeddings/oleObject153.bin"/><Relationship Id="rId14" Type="http://schemas.openxmlformats.org/officeDocument/2006/relationships/image" Target="../media/image133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3" Type="http://schemas.openxmlformats.org/officeDocument/2006/relationships/oleObject" Target="../embeddings/oleObject156.bin"/><Relationship Id="rId7" Type="http://schemas.openxmlformats.org/officeDocument/2006/relationships/oleObject" Target="../embeddings/oleObject1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35.wmf"/><Relationship Id="rId5" Type="http://schemas.openxmlformats.org/officeDocument/2006/relationships/oleObject" Target="../embeddings/oleObject157.bin"/><Relationship Id="rId10" Type="http://schemas.openxmlformats.org/officeDocument/2006/relationships/image" Target="../media/image137.wmf"/><Relationship Id="rId4" Type="http://schemas.openxmlformats.org/officeDocument/2006/relationships/image" Target="../media/image134.wmf"/><Relationship Id="rId9" Type="http://schemas.openxmlformats.org/officeDocument/2006/relationships/oleObject" Target="../embeddings/oleObject159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wmf"/><Relationship Id="rId3" Type="http://schemas.openxmlformats.org/officeDocument/2006/relationships/oleObject" Target="../embeddings/oleObject160.bin"/><Relationship Id="rId7" Type="http://schemas.openxmlformats.org/officeDocument/2006/relationships/oleObject" Target="../embeddings/oleObject1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25.wmf"/><Relationship Id="rId5" Type="http://schemas.openxmlformats.org/officeDocument/2006/relationships/oleObject" Target="../embeddings/oleObject161.bin"/><Relationship Id="rId10" Type="http://schemas.openxmlformats.org/officeDocument/2006/relationships/image" Target="../media/image138.wmf"/><Relationship Id="rId4" Type="http://schemas.openxmlformats.org/officeDocument/2006/relationships/image" Target="../media/image124.wmf"/><Relationship Id="rId9" Type="http://schemas.openxmlformats.org/officeDocument/2006/relationships/oleObject" Target="../embeddings/oleObject16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1.wmf"/><Relationship Id="rId13" Type="http://schemas.openxmlformats.org/officeDocument/2006/relationships/oleObject" Target="../embeddings/oleObject169.bin"/><Relationship Id="rId18" Type="http://schemas.openxmlformats.org/officeDocument/2006/relationships/image" Target="../media/image146.wmf"/><Relationship Id="rId3" Type="http://schemas.openxmlformats.org/officeDocument/2006/relationships/oleObject" Target="../embeddings/oleObject164.bin"/><Relationship Id="rId21" Type="http://schemas.openxmlformats.org/officeDocument/2006/relationships/oleObject" Target="../embeddings/oleObject173.bin"/><Relationship Id="rId7" Type="http://schemas.openxmlformats.org/officeDocument/2006/relationships/oleObject" Target="../embeddings/oleObject166.bin"/><Relationship Id="rId12" Type="http://schemas.openxmlformats.org/officeDocument/2006/relationships/image" Target="../media/image143.wmf"/><Relationship Id="rId17" Type="http://schemas.openxmlformats.org/officeDocument/2006/relationships/oleObject" Target="../embeddings/oleObject17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5.wmf"/><Relationship Id="rId20" Type="http://schemas.openxmlformats.org/officeDocument/2006/relationships/image" Target="../media/image147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40.wmf"/><Relationship Id="rId11" Type="http://schemas.openxmlformats.org/officeDocument/2006/relationships/oleObject" Target="../embeddings/oleObject168.bin"/><Relationship Id="rId24" Type="http://schemas.openxmlformats.org/officeDocument/2006/relationships/image" Target="../media/image149.wmf"/><Relationship Id="rId5" Type="http://schemas.openxmlformats.org/officeDocument/2006/relationships/oleObject" Target="../embeddings/oleObject165.bin"/><Relationship Id="rId15" Type="http://schemas.openxmlformats.org/officeDocument/2006/relationships/oleObject" Target="../embeddings/oleObject170.bin"/><Relationship Id="rId23" Type="http://schemas.openxmlformats.org/officeDocument/2006/relationships/oleObject" Target="../embeddings/oleObject174.bin"/><Relationship Id="rId10" Type="http://schemas.openxmlformats.org/officeDocument/2006/relationships/image" Target="../media/image142.wmf"/><Relationship Id="rId19" Type="http://schemas.openxmlformats.org/officeDocument/2006/relationships/oleObject" Target="../embeddings/oleObject172.bin"/><Relationship Id="rId4" Type="http://schemas.openxmlformats.org/officeDocument/2006/relationships/image" Target="../media/image139.wmf"/><Relationship Id="rId9" Type="http://schemas.openxmlformats.org/officeDocument/2006/relationships/oleObject" Target="../embeddings/oleObject167.bin"/><Relationship Id="rId14" Type="http://schemas.openxmlformats.org/officeDocument/2006/relationships/image" Target="../media/image144.wmf"/><Relationship Id="rId22" Type="http://schemas.openxmlformats.org/officeDocument/2006/relationships/image" Target="../media/image14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26" Type="http://schemas.openxmlformats.org/officeDocument/2006/relationships/image" Target="../media/image36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5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5.1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Basics of Percent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Changing Percent to Decimal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		</a:t>
            </a: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accent1"/>
                </a:solidFill>
              </a:rPr>
              <a:t> 		</a:t>
            </a:r>
            <a:r>
              <a:rPr lang="en-US" dirty="0">
                <a:solidFill>
                  <a:srgbClr val="0000FF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1095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52073"/>
              </p:ext>
            </p:extLst>
          </p:nvPr>
        </p:nvGraphicFramePr>
        <p:xfrm>
          <a:off x="4017963" y="2425700"/>
          <a:ext cx="4008437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6" name="Equation" r:id="rId3" imgW="3987720" imgH="1015920" progId="Equation.DSMT4">
                  <p:embed/>
                </p:oleObj>
              </mc:Choice>
              <mc:Fallback>
                <p:oleObj name="Equation" r:id="rId3" imgW="3987720" imgH="1015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963" y="2425700"/>
                        <a:ext cx="4008437" cy="1062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1066800" y="1414730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7" name="Equation" r:id="rId5" imgW="799920" imgH="304560" progId="Equation.DSMT4">
                  <p:embed/>
                </p:oleObj>
              </mc:Choice>
              <mc:Fallback>
                <p:oleObj name="Equation" r:id="rId5" imgW="79992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414730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2" name="Object 4"/>
          <p:cNvGraphicFramePr>
            <a:graphicFrameLocks noChangeAspect="1"/>
          </p:cNvGraphicFramePr>
          <p:nvPr/>
        </p:nvGraphicFramePr>
        <p:xfrm>
          <a:off x="1981200" y="1414730"/>
          <a:ext cx="96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8" name="Equation" r:id="rId7" imgW="965160" imgH="291960" progId="Equation.DSMT4">
                  <p:embed/>
                </p:oleObj>
              </mc:Choice>
              <mc:Fallback>
                <p:oleObj name="Equation" r:id="rId7" imgW="9651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14730"/>
                        <a:ext cx="96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3" name="Object 5"/>
          <p:cNvGraphicFramePr>
            <a:graphicFrameLocks noChangeAspect="1"/>
          </p:cNvGraphicFramePr>
          <p:nvPr/>
        </p:nvGraphicFramePr>
        <p:xfrm>
          <a:off x="1066800" y="2429774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9" name="Equation" r:id="rId9" imgW="901440" imgH="304560" progId="Equation.DSMT4">
                  <p:embed/>
                </p:oleObj>
              </mc:Choice>
              <mc:Fallback>
                <p:oleObj name="Equation" r:id="rId9" imgW="90144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429774"/>
                        <a:ext cx="90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4" name="Object 6"/>
          <p:cNvGraphicFramePr>
            <a:graphicFrameLocks noChangeAspect="1"/>
          </p:cNvGraphicFramePr>
          <p:nvPr/>
        </p:nvGraphicFramePr>
        <p:xfrm>
          <a:off x="2083278" y="24384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10" name="Equation" r:id="rId11" imgW="1320480" imgH="291960" progId="Equation.DSMT4">
                  <p:embed/>
                </p:oleObj>
              </mc:Choice>
              <mc:Fallback>
                <p:oleObj name="Equation" r:id="rId11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3278" y="24384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Relationships Between Decimal Numbers and Percents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545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A decimal number that is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less than 0.01 is less than 1%.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between 0.01 and 0.10 is between 1% and 10%.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between 0.10 and 1.00 is between 10% and 100%.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more than 1 is more than 100%.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Change a Fraction to a Percent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4514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Change the fraction to a decimal number. (Divide the numerator by the denominator.)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Change the decimal number to a percent.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Changing Fractions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to a percent.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Note that 8 is not a factor of 100, so we divide using long </a:t>
            </a:r>
            <a:r>
              <a:rPr lang="en-US" dirty="0" smtClean="0"/>
              <a:t>division.</a:t>
            </a:r>
            <a:endParaRPr lang="en-US" b="1" dirty="0"/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/>
        </p:nvGraphicFramePr>
        <p:xfrm>
          <a:off x="1719530" y="1167444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2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530" y="1167444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Changing Fractions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Now change </a:t>
            </a:r>
            <a:r>
              <a:rPr lang="en-US" dirty="0">
                <a:solidFill>
                  <a:srgbClr val="FF0000"/>
                </a:solidFill>
              </a:rPr>
              <a:t>0.625</a:t>
            </a:r>
            <a:r>
              <a:rPr lang="en-US" dirty="0"/>
              <a:t> to a percent.</a:t>
            </a:r>
          </a:p>
          <a:p>
            <a:endParaRPr lang="en-US" dirty="0"/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927100" y="1128713"/>
          <a:ext cx="1511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32" name="Equation" r:id="rId3" imgW="1511280" imgH="914400" progId="Equation.DSMT4">
                  <p:embed/>
                </p:oleObj>
              </mc:Choice>
              <mc:Fallback>
                <p:oleObj name="Equation" r:id="rId3" imgW="151128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128713"/>
                        <a:ext cx="1511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19" name="Object 3"/>
          <p:cNvGraphicFramePr>
            <a:graphicFrameLocks noChangeAspect="1"/>
          </p:cNvGraphicFramePr>
          <p:nvPr/>
        </p:nvGraphicFramePr>
        <p:xfrm>
          <a:off x="1371600" y="1184696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33" name="Equation" r:id="rId5" imgW="291960" imgH="291960" progId="Equation.DSMT4">
                  <p:embed/>
                </p:oleObj>
              </mc:Choice>
              <mc:Fallback>
                <p:oleObj name="Equation" r:id="rId5" imgW="2919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84696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0" name="Object 4"/>
          <p:cNvGraphicFramePr>
            <a:graphicFrameLocks noChangeAspect="1"/>
          </p:cNvGraphicFramePr>
          <p:nvPr/>
        </p:nvGraphicFramePr>
        <p:xfrm>
          <a:off x="1099870" y="1981200"/>
          <a:ext cx="74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34" name="Equation" r:id="rId7" imgW="749160" imgH="495000" progId="Equation.DSMT4">
                  <p:embed/>
                </p:oleObj>
              </mc:Choice>
              <mc:Fallback>
                <p:oleObj name="Equation" r:id="rId7" imgW="7491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9870" y="1981200"/>
                        <a:ext cx="74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1" name="Object 5"/>
          <p:cNvGraphicFramePr>
            <a:graphicFrameLocks noChangeAspect="1"/>
          </p:cNvGraphicFramePr>
          <p:nvPr/>
        </p:nvGraphicFramePr>
        <p:xfrm>
          <a:off x="1663700" y="2530475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35" name="Equation" r:id="rId9" imgW="469800" imgH="380880" progId="Equation.DSMT4">
                  <p:embed/>
                </p:oleObj>
              </mc:Choice>
              <mc:Fallback>
                <p:oleObj name="Equation" r:id="rId9" imgW="469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2530475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2" name="Object 6"/>
          <p:cNvGraphicFramePr>
            <a:graphicFrameLocks noChangeAspect="1"/>
          </p:cNvGraphicFramePr>
          <p:nvPr/>
        </p:nvGraphicFramePr>
        <p:xfrm>
          <a:off x="1404938" y="2860675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36" name="Equation" r:id="rId11" imgW="723600" imgH="495000" progId="Equation.DSMT4">
                  <p:embed/>
                </p:oleObj>
              </mc:Choice>
              <mc:Fallback>
                <p:oleObj name="Equation" r:id="rId11" imgW="72360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2860675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3" name="Object 7"/>
          <p:cNvGraphicFramePr>
            <a:graphicFrameLocks noChangeAspect="1"/>
          </p:cNvGraphicFramePr>
          <p:nvPr/>
        </p:nvGraphicFramePr>
        <p:xfrm>
          <a:off x="1907276" y="3361426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37" name="Equation" r:id="rId13" imgW="482400" imgH="380880" progId="Equation.DSMT4">
                  <p:embed/>
                </p:oleObj>
              </mc:Choice>
              <mc:Fallback>
                <p:oleObj name="Equation" r:id="rId13" imgW="482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276" y="3361426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4" name="Object 8"/>
          <p:cNvGraphicFramePr>
            <a:graphicFrameLocks noChangeAspect="1"/>
          </p:cNvGraphicFramePr>
          <p:nvPr/>
        </p:nvGraphicFramePr>
        <p:xfrm>
          <a:off x="1643330" y="3733800"/>
          <a:ext cx="74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38" name="Equation" r:id="rId15" imgW="749160" imgH="495000" progId="Equation.DSMT4">
                  <p:embed/>
                </p:oleObj>
              </mc:Choice>
              <mc:Fallback>
                <p:oleObj name="Equation" r:id="rId15" imgW="7491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330" y="3733800"/>
                        <a:ext cx="74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5" name="Object 9"/>
          <p:cNvGraphicFramePr>
            <a:graphicFrameLocks noChangeAspect="1"/>
          </p:cNvGraphicFramePr>
          <p:nvPr/>
        </p:nvGraphicFramePr>
        <p:xfrm>
          <a:off x="2180804" y="426852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39" name="Equation" r:id="rId17" imgW="215640" imgH="291960" progId="Equation.DSMT4">
                  <p:embed/>
                </p:oleObj>
              </mc:Choice>
              <mc:Fallback>
                <p:oleObj name="Equation" r:id="rId17" imgW="215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0804" y="426852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843617"/>
              </p:ext>
            </p:extLst>
          </p:nvPr>
        </p:nvGraphicFramePr>
        <p:xfrm>
          <a:off x="3392488" y="1576388"/>
          <a:ext cx="362585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40" name="Equation" r:id="rId19" imgW="3606480" imgH="241200" progId="Equation.DSMT4">
                  <p:embed/>
                </p:oleObj>
              </mc:Choice>
              <mc:Fallback>
                <p:oleObj name="Equation" r:id="rId19" imgW="360648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488" y="1576388"/>
                        <a:ext cx="3625850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7" name="Object 11"/>
          <p:cNvGraphicFramePr>
            <a:graphicFrameLocks noChangeAspect="1"/>
          </p:cNvGraphicFramePr>
          <p:nvPr/>
        </p:nvGraphicFramePr>
        <p:xfrm>
          <a:off x="1676400" y="119332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41" name="Equation" r:id="rId21" imgW="203040" imgH="291960" progId="Equation.DSMT4">
                  <p:embed/>
                </p:oleObj>
              </mc:Choice>
              <mc:Fallback>
                <p:oleObj name="Equation" r:id="rId21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9332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8" name="Object 12"/>
          <p:cNvGraphicFramePr>
            <a:graphicFrameLocks noChangeAspect="1"/>
          </p:cNvGraphicFramePr>
          <p:nvPr/>
        </p:nvGraphicFramePr>
        <p:xfrm>
          <a:off x="1946696" y="119332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42" name="Equation" r:id="rId23" imgW="190440" imgH="279360" progId="Equation.DSMT4">
                  <p:embed/>
                </p:oleObj>
              </mc:Choice>
              <mc:Fallback>
                <p:oleObj name="Equation" r:id="rId23" imgW="1904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696" y="119332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9" name="Object 13"/>
          <p:cNvGraphicFramePr>
            <a:graphicFrameLocks noChangeAspect="1"/>
          </p:cNvGraphicFramePr>
          <p:nvPr/>
        </p:nvGraphicFramePr>
        <p:xfrm>
          <a:off x="2193504" y="119332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43" name="Equation" r:id="rId25" imgW="203040" imgH="291960" progId="Equation.DSMT4">
                  <p:embed/>
                </p:oleObj>
              </mc:Choice>
              <mc:Fallback>
                <p:oleObj name="Equation" r:id="rId25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504" y="119332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7716135"/>
              </p:ext>
            </p:extLst>
          </p:nvPr>
        </p:nvGraphicFramePr>
        <p:xfrm>
          <a:off x="4229100" y="5278438"/>
          <a:ext cx="367665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44" name="Equation" r:id="rId27" imgW="3657600" imgH="634680" progId="Equation.DSMT4">
                  <p:embed/>
                </p:oleObj>
              </mc:Choice>
              <mc:Fallback>
                <p:oleObj name="Equation" r:id="rId27" imgW="3657600" imgH="6346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5278438"/>
                        <a:ext cx="3676650" cy="665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2" name="Object 16"/>
          <p:cNvGraphicFramePr>
            <a:graphicFrameLocks noChangeAspect="1"/>
          </p:cNvGraphicFramePr>
          <p:nvPr/>
        </p:nvGraphicFramePr>
        <p:xfrm>
          <a:off x="838200" y="5105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45" name="Equation" r:id="rId29" imgW="266400" imgH="838080" progId="Equation.DSMT4">
                  <p:embed/>
                </p:oleObj>
              </mc:Choice>
              <mc:Fallback>
                <p:oleObj name="Equation" r:id="rId29" imgW="2664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1054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3" name="Object 17"/>
          <p:cNvGraphicFramePr>
            <a:graphicFrameLocks noChangeAspect="1"/>
          </p:cNvGraphicFramePr>
          <p:nvPr/>
        </p:nvGraphicFramePr>
        <p:xfrm>
          <a:off x="1125748" y="536707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46" name="Equation" r:id="rId31" imgW="1143000" imgH="291960" progId="Equation.DSMT4">
                  <p:embed/>
                </p:oleObj>
              </mc:Choice>
              <mc:Fallback>
                <p:oleObj name="Equation" r:id="rId31" imgW="114300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748" y="536707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4" name="Object 18"/>
          <p:cNvGraphicFramePr>
            <a:graphicFrameLocks noChangeAspect="1"/>
          </p:cNvGraphicFramePr>
          <p:nvPr/>
        </p:nvGraphicFramePr>
        <p:xfrm>
          <a:off x="2303252" y="5358444"/>
          <a:ext cx="1219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47" name="Equation" r:id="rId33" imgW="1218960" imgH="304560" progId="Equation.DSMT4">
                  <p:embed/>
                </p:oleObj>
              </mc:Choice>
              <mc:Fallback>
                <p:oleObj name="Equation" r:id="rId33" imgW="121896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3252" y="5358444"/>
                        <a:ext cx="1219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Changing Fractions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Change       to a percent.</a:t>
            </a:r>
          </a:p>
          <a:p>
            <a:r>
              <a:rPr lang="en-US" b="1" dirty="0"/>
              <a:t>Solution</a:t>
            </a:r>
            <a:endParaRPr lang="en-US" dirty="0"/>
          </a:p>
          <a:p>
            <a:r>
              <a:rPr lang="en-US" dirty="0"/>
              <a:t>Divide. </a:t>
            </a:r>
          </a:p>
          <a:p>
            <a:endParaRPr lang="en-US" dirty="0"/>
          </a:p>
        </p:txBody>
      </p:sp>
      <p:graphicFrame>
        <p:nvGraphicFramePr>
          <p:cNvPr id="112642" name="Object 2"/>
          <p:cNvGraphicFramePr>
            <a:graphicFrameLocks noChangeAspect="1"/>
          </p:cNvGraphicFramePr>
          <p:nvPr/>
        </p:nvGraphicFramePr>
        <p:xfrm>
          <a:off x="1693652" y="114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6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652" y="1143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3" name="Object 3"/>
          <p:cNvGraphicFramePr>
            <a:graphicFrameLocks noChangeAspect="1"/>
          </p:cNvGraphicFramePr>
          <p:nvPr/>
        </p:nvGraphicFramePr>
        <p:xfrm>
          <a:off x="1045474" y="28956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7" name="Equation" r:id="rId5" imgW="1688760" imgH="914400" progId="Equation.DSMT4">
                  <p:embed/>
                </p:oleObj>
              </mc:Choice>
              <mc:Fallback>
                <p:oleObj name="Equation" r:id="rId5" imgW="16887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474" y="28956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4" name="Object 4"/>
          <p:cNvGraphicFramePr>
            <a:graphicFrameLocks noChangeAspect="1"/>
          </p:cNvGraphicFramePr>
          <p:nvPr/>
        </p:nvGraphicFramePr>
        <p:xfrm>
          <a:off x="1942144" y="2930104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8" name="Equation" r:id="rId7" imgW="291960" imgH="291960" progId="Equation.DSMT4">
                  <p:embed/>
                </p:oleObj>
              </mc:Choice>
              <mc:Fallback>
                <p:oleObj name="Equation" r:id="rId7" imgW="2919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2144" y="2930104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1426474" y="3758244"/>
          <a:ext cx="1003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9" name="Equation" r:id="rId9" imgW="1002960" imgH="495000" progId="Equation.DSMT4">
                  <p:embed/>
                </p:oleObj>
              </mc:Choice>
              <mc:Fallback>
                <p:oleObj name="Equation" r:id="rId9" imgW="10029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6474" y="3758244"/>
                        <a:ext cx="1003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6" name="Object 6"/>
          <p:cNvGraphicFramePr>
            <a:graphicFrameLocks noChangeAspect="1"/>
          </p:cNvGraphicFramePr>
          <p:nvPr/>
        </p:nvGraphicFramePr>
        <p:xfrm>
          <a:off x="1968978" y="4293078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0" name="Equation" r:id="rId11" imgW="723600" imgH="380880" progId="Equation.DSMT4">
                  <p:embed/>
                </p:oleObj>
              </mc:Choice>
              <mc:Fallback>
                <p:oleObj name="Equation" r:id="rId11" imgW="7236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978" y="4293078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7" name="Object 7"/>
          <p:cNvGraphicFramePr>
            <a:graphicFrameLocks noChangeAspect="1"/>
          </p:cNvGraphicFramePr>
          <p:nvPr/>
        </p:nvGraphicFramePr>
        <p:xfrm>
          <a:off x="1693652" y="4630948"/>
          <a:ext cx="1003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1" name="Equation" r:id="rId13" imgW="1002960" imgH="495000" progId="Equation.DSMT4">
                  <p:embed/>
                </p:oleObj>
              </mc:Choice>
              <mc:Fallback>
                <p:oleObj name="Equation" r:id="rId13" imgW="100296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652" y="4630948"/>
                        <a:ext cx="1003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8" name="Object 8"/>
          <p:cNvGraphicFramePr>
            <a:graphicFrameLocks noChangeAspect="1"/>
          </p:cNvGraphicFramePr>
          <p:nvPr/>
        </p:nvGraphicFramePr>
        <p:xfrm>
          <a:off x="2494230" y="518292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2" name="Equation" r:id="rId14" imgW="215640" imgH="291960" progId="Equation.DSMT4">
                  <p:embed/>
                </p:oleObj>
              </mc:Choice>
              <mc:Fallback>
                <p:oleObj name="Equation" r:id="rId14" imgW="215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4230" y="518292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9" name="Object 9"/>
          <p:cNvGraphicFramePr>
            <a:graphicFrameLocks noChangeAspect="1"/>
          </p:cNvGraphicFramePr>
          <p:nvPr/>
        </p:nvGraphicFramePr>
        <p:xfrm>
          <a:off x="2260122" y="293729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3" name="Equation" r:id="rId16" imgW="203040" imgH="291960" progId="Equation.DSMT4">
                  <p:embed/>
                </p:oleObj>
              </mc:Choice>
              <mc:Fallback>
                <p:oleObj name="Equation" r:id="rId16" imgW="203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122" y="293729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50" name="Object 10"/>
          <p:cNvGraphicFramePr>
            <a:graphicFrameLocks noChangeAspect="1"/>
          </p:cNvGraphicFramePr>
          <p:nvPr/>
        </p:nvGraphicFramePr>
        <p:xfrm>
          <a:off x="2514122" y="293873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4" name="Equation" r:id="rId18" imgW="203040" imgH="291960" progId="Equation.DSMT4">
                  <p:embed/>
                </p:oleObj>
              </mc:Choice>
              <mc:Fallback>
                <p:oleObj name="Equation" r:id="rId18" imgW="2030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122" y="293873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Changing Fractions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Thus, </a:t>
            </a:r>
          </a:p>
          <a:p>
            <a:endParaRPr lang="en-US" dirty="0"/>
          </a:p>
          <a:p>
            <a:r>
              <a:rPr lang="en-US" dirty="0"/>
              <a:t>Or, we can note that 20 is a factor of 100 and write</a:t>
            </a:r>
          </a:p>
        </p:txBody>
      </p:sp>
      <p:graphicFrame>
        <p:nvGraphicFramePr>
          <p:cNvPr id="113666" name="Object 2"/>
          <p:cNvGraphicFramePr>
            <a:graphicFrameLocks noChangeAspect="1"/>
          </p:cNvGraphicFramePr>
          <p:nvPr/>
        </p:nvGraphicFramePr>
        <p:xfrm>
          <a:off x="1447800" y="1151626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03" name="Equation" r:id="rId3" imgW="2501640" imgH="838080" progId="Equation.DSMT4">
                  <p:embed/>
                </p:oleObj>
              </mc:Choice>
              <mc:Fallback>
                <p:oleObj name="Equation" r:id="rId3" imgW="2501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151626"/>
                        <a:ext cx="250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68" name="Object 4"/>
          <p:cNvGraphicFramePr>
            <a:graphicFrameLocks noChangeAspect="1"/>
          </p:cNvGraphicFramePr>
          <p:nvPr/>
        </p:nvGraphicFramePr>
        <p:xfrm>
          <a:off x="1854678" y="31242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04" name="Equation" r:id="rId5" imgW="431640" imgH="838080" progId="Equation.DSMT4">
                  <p:embed/>
                </p:oleObj>
              </mc:Choice>
              <mc:Fallback>
                <p:oleObj name="Equation" r:id="rId5" imgW="431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678" y="31242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69" name="Object 5"/>
          <p:cNvGraphicFramePr>
            <a:graphicFrameLocks noChangeAspect="1"/>
          </p:cNvGraphicFramePr>
          <p:nvPr/>
        </p:nvGraphicFramePr>
        <p:xfrm>
          <a:off x="2319070" y="31242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05" name="Equation" r:id="rId7" imgW="1143000" imgH="838080" progId="Equation.DSMT4">
                  <p:embed/>
                </p:oleObj>
              </mc:Choice>
              <mc:Fallback>
                <p:oleObj name="Equation" r:id="rId7" imgW="1143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070" y="31242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0" name="Object 6"/>
          <p:cNvGraphicFramePr>
            <a:graphicFrameLocks noChangeAspect="1"/>
          </p:cNvGraphicFramePr>
          <p:nvPr/>
        </p:nvGraphicFramePr>
        <p:xfrm>
          <a:off x="3487948" y="3124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06" name="Equation" r:id="rId9" imgW="927000" imgH="838080" progId="Equation.DSMT4">
                  <p:embed/>
                </p:oleObj>
              </mc:Choice>
              <mc:Fallback>
                <p:oleObj name="Equation" r:id="rId9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948" y="3124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752332"/>
              </p:ext>
            </p:extLst>
          </p:nvPr>
        </p:nvGraphicFramePr>
        <p:xfrm>
          <a:off x="4454104" y="3370052"/>
          <a:ext cx="1041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07" name="Equation" r:id="rId11" imgW="1041120" imgH="304560" progId="Equation.DSMT4">
                  <p:embed/>
                </p:oleObj>
              </mc:Choice>
              <mc:Fallback>
                <p:oleObj name="Equation" r:id="rId11" imgW="10411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104" y="3370052"/>
                        <a:ext cx="1041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Changing Mixed Numbers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 to a percent.</a:t>
            </a:r>
          </a:p>
          <a:p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Change        to decimal form, then change the decimal number to a percent as follows.</a:t>
            </a:r>
            <a:endParaRPr lang="en-US" b="1" dirty="0"/>
          </a:p>
        </p:txBody>
      </p:sp>
      <p:graphicFrame>
        <p:nvGraphicFramePr>
          <p:cNvPr id="121858" name="Object 2"/>
          <p:cNvGraphicFramePr>
            <a:graphicFrameLocks noChangeAspect="1"/>
          </p:cNvGraphicFramePr>
          <p:nvPr/>
        </p:nvGraphicFramePr>
        <p:xfrm>
          <a:off x="1726722" y="1168878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96" name="Equation" r:id="rId3" imgW="469800" imgH="825480" progId="Equation.DSMT4">
                  <p:embed/>
                </p:oleObj>
              </mc:Choice>
              <mc:Fallback>
                <p:oleObj name="Equation" r:id="rId3" imgW="46980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6722" y="1168878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0" name="Object 4"/>
          <p:cNvGraphicFramePr>
            <a:graphicFrameLocks noChangeAspect="1"/>
          </p:cNvGraphicFramePr>
          <p:nvPr/>
        </p:nvGraphicFramePr>
        <p:xfrm>
          <a:off x="1702278" y="2314518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97" name="Equation" r:id="rId5" imgW="469800" imgH="825480" progId="Equation.DSMT4">
                  <p:embed/>
                </p:oleObj>
              </mc:Choice>
              <mc:Fallback>
                <p:oleObj name="Equation" r:id="rId5" imgW="4698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278" y="2314518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2" name="Object 6"/>
          <p:cNvGraphicFramePr>
            <a:graphicFrameLocks noChangeAspect="1"/>
          </p:cNvGraphicFramePr>
          <p:nvPr/>
        </p:nvGraphicFramePr>
        <p:xfrm>
          <a:off x="2505974" y="3962400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98" name="Equation" r:id="rId7" imgW="469800" imgH="825480" progId="Equation.DSMT4">
                  <p:embed/>
                </p:oleObj>
              </mc:Choice>
              <mc:Fallback>
                <p:oleObj name="Equation" r:id="rId7" imgW="46980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974" y="3962400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3" name="Object 7"/>
          <p:cNvGraphicFramePr>
            <a:graphicFrameLocks noChangeAspect="1"/>
          </p:cNvGraphicFramePr>
          <p:nvPr/>
        </p:nvGraphicFramePr>
        <p:xfrm>
          <a:off x="2997678" y="4232696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99" name="Equation" r:id="rId9" imgW="952200" imgH="291960" progId="Equation.DSMT4">
                  <p:embed/>
                </p:oleObj>
              </mc:Choice>
              <mc:Fallback>
                <p:oleObj name="Equation" r:id="rId9" imgW="9522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678" y="4232696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4" name="Object 8"/>
          <p:cNvGraphicFramePr>
            <a:graphicFrameLocks noChangeAspect="1"/>
          </p:cNvGraphicFramePr>
          <p:nvPr/>
        </p:nvGraphicFramePr>
        <p:xfrm>
          <a:off x="3983726" y="4216878"/>
          <a:ext cx="1130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00" name="Equation" r:id="rId11" imgW="1130040" imgH="304560" progId="Equation.DSMT4">
                  <p:embed/>
                </p:oleObj>
              </mc:Choice>
              <mc:Fallback>
                <p:oleObj name="Equation" r:id="rId11" imgW="113004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726" y="4216878"/>
                        <a:ext cx="1130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7: Changing Mixed Numbers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to a percent.</a:t>
            </a:r>
          </a:p>
          <a:p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Since	     is larger than 1, the percent will be more than</a:t>
            </a:r>
          </a:p>
          <a:p>
            <a:pPr>
              <a:lnSpc>
                <a:spcPct val="150000"/>
              </a:lnSpc>
            </a:pPr>
            <a:r>
              <a:rPr lang="en-US" u="sng" dirty="0"/>
              <a:t>____ </a:t>
            </a:r>
            <a:r>
              <a:rPr lang="en-US" dirty="0"/>
              <a:t> %.</a:t>
            </a:r>
          </a:p>
          <a:p>
            <a:r>
              <a:rPr lang="en-US" dirty="0"/>
              <a:t>Change       to decimal form, then change the decimal</a:t>
            </a:r>
          </a:p>
          <a:p>
            <a:r>
              <a:rPr lang="en-US" dirty="0"/>
              <a:t>number to a percent.</a:t>
            </a:r>
          </a:p>
          <a:p>
            <a:pPr>
              <a:lnSpc>
                <a:spcPct val="150000"/>
              </a:lnSpc>
            </a:pPr>
            <a:endParaRPr lang="en-US" u="sng" dirty="0"/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graphicFrame>
        <p:nvGraphicFramePr>
          <p:cNvPr id="122882" name="Object 2"/>
          <p:cNvGraphicFramePr>
            <a:graphicFrameLocks noChangeAspect="1"/>
          </p:cNvGraphicFramePr>
          <p:nvPr/>
        </p:nvGraphicFramePr>
        <p:xfrm>
          <a:off x="1709470" y="1168878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1"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470" y="1168878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83" name="Object 3"/>
          <p:cNvGraphicFramePr>
            <a:graphicFrameLocks noChangeAspect="1"/>
          </p:cNvGraphicFramePr>
          <p:nvPr/>
        </p:nvGraphicFramePr>
        <p:xfrm>
          <a:off x="1362974" y="2327696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2" name="Equation" r:id="rId5" imgW="457200" imgH="838080" progId="Equation.DSMT4">
                  <p:embed/>
                </p:oleObj>
              </mc:Choice>
              <mc:Fallback>
                <p:oleObj name="Equation" r:id="rId5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974" y="2327696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3141452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100</a:t>
            </a:r>
          </a:p>
        </p:txBody>
      </p:sp>
      <p:graphicFrame>
        <p:nvGraphicFramePr>
          <p:cNvPr id="122884" name="Object 4"/>
          <p:cNvGraphicFramePr>
            <a:graphicFrameLocks noChangeAspect="1"/>
          </p:cNvGraphicFramePr>
          <p:nvPr/>
        </p:nvGraphicFramePr>
        <p:xfrm>
          <a:off x="1693652" y="3631722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3" name="Equation" r:id="rId7" imgW="457200" imgH="838080" progId="Equation.DSMT4">
                  <p:embed/>
                </p:oleObj>
              </mc:Choice>
              <mc:Fallback>
                <p:oleObj name="Equation" r:id="rId7" imgW="457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652" y="3631722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86" name="Object 6"/>
          <p:cNvGraphicFramePr>
            <a:graphicFrameLocks noChangeAspect="1"/>
          </p:cNvGraphicFramePr>
          <p:nvPr/>
        </p:nvGraphicFramePr>
        <p:xfrm>
          <a:off x="2861096" y="48768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4" name="Equation" r:id="rId8" imgW="457200" imgH="838080" progId="Equation.DSMT4">
                  <p:embed/>
                </p:oleObj>
              </mc:Choice>
              <mc:Fallback>
                <p:oleObj name="Equation" r:id="rId8" imgW="457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096" y="48768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87" name="Object 7"/>
          <p:cNvGraphicFramePr>
            <a:graphicFrameLocks noChangeAspect="1"/>
          </p:cNvGraphicFramePr>
          <p:nvPr/>
        </p:nvGraphicFramePr>
        <p:xfrm>
          <a:off x="3385870" y="5087938"/>
          <a:ext cx="914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5" name="Equation" r:id="rId10" imgW="914400" imgH="393480" progId="Equation.DSMT4">
                  <p:embed/>
                </p:oleObj>
              </mc:Choice>
              <mc:Fallback>
                <p:oleObj name="Equation" r:id="rId10" imgW="9144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5870" y="5087938"/>
                        <a:ext cx="914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88" name="Object 8"/>
          <p:cNvGraphicFramePr>
            <a:graphicFrameLocks noChangeAspect="1"/>
          </p:cNvGraphicFramePr>
          <p:nvPr/>
        </p:nvGraphicFramePr>
        <p:xfrm>
          <a:off x="4449552" y="5103813"/>
          <a:ext cx="1130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6" name="Equation" r:id="rId12" imgW="1130040" imgH="393480" progId="Equation.DSMT4">
                  <p:embed/>
                </p:oleObj>
              </mc:Choice>
              <mc:Fallback>
                <p:oleObj name="Equation" r:id="rId12" imgW="113004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552" y="5103813"/>
                        <a:ext cx="1130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90" name="Object 10"/>
          <p:cNvGraphicFramePr>
            <a:graphicFrameLocks noChangeAspect="1"/>
          </p:cNvGraphicFramePr>
          <p:nvPr/>
        </p:nvGraphicFramePr>
        <p:xfrm>
          <a:off x="4767052" y="5105400"/>
          <a:ext cx="81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7" name="Equation" r:id="rId14" imgW="812520" imgH="304560" progId="Equation.DSMT4">
                  <p:embed/>
                </p:oleObj>
              </mc:Choice>
              <mc:Fallback>
                <p:oleObj name="Equation" r:id="rId14" imgW="81252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7052" y="5105400"/>
                        <a:ext cx="81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91" name="Object 11"/>
          <p:cNvGraphicFramePr>
            <a:graphicFrameLocks noChangeAspect="1"/>
          </p:cNvGraphicFramePr>
          <p:nvPr/>
        </p:nvGraphicFramePr>
        <p:xfrm>
          <a:off x="4038600" y="513990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8" name="Equation" r:id="rId16" imgW="203040" imgH="291960" progId="Equation.DSMT4">
                  <p:embed/>
                </p:oleObj>
              </mc:Choice>
              <mc:Fallback>
                <p:oleObj name="Equation" r:id="rId16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139904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Changing Fractions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to a percent (rounded to the nearest tenth of </a:t>
            </a:r>
          </a:p>
          <a:p>
            <a:pPr>
              <a:lnSpc>
                <a:spcPct val="150000"/>
              </a:lnSpc>
            </a:pPr>
            <a:r>
              <a:rPr lang="en-US" dirty="0"/>
              <a:t>a percent).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Divide. To find the solution to the nearest tenth of a percent, we must round the decimal quotient to the nearest thousandth.</a:t>
            </a:r>
            <a:endParaRPr lang="en-US" b="1" dirty="0"/>
          </a:p>
        </p:txBody>
      </p:sp>
      <p:graphicFrame>
        <p:nvGraphicFramePr>
          <p:cNvPr id="123906" name="Object 2"/>
          <p:cNvGraphicFramePr>
            <a:graphicFrameLocks noChangeAspect="1"/>
          </p:cNvGraphicFramePr>
          <p:nvPr/>
        </p:nvGraphicFramePr>
        <p:xfrm>
          <a:off x="1719530" y="116205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14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530" y="116205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Understand percents.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Change decimal numbers to percents.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Change percents to decimal numbers.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Change fractions to percents.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Change percents to fractions. </a:t>
            </a:r>
          </a:p>
          <a:p>
            <a:endParaRPr lang="en-US" dirty="0"/>
          </a:p>
          <a:p>
            <a:pPr marL="457200" indent="-457200" defTabSz="406400"/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Changing Fractions to Percents (cont.)</a:t>
            </a:r>
          </a:p>
        </p:txBody>
      </p:sp>
      <p:graphicFrame>
        <p:nvGraphicFramePr>
          <p:cNvPr id="12493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914400" y="1549400"/>
          <a:ext cx="1689100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65" name="Equation" r:id="rId3" imgW="1790640" imgH="914400" progId="Equation.DSMT4">
                  <p:embed/>
                </p:oleObj>
              </mc:Choice>
              <mc:Fallback>
                <p:oleObj name="Equation" r:id="rId3" imgW="179064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49400"/>
                        <a:ext cx="1689100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1" name="Object 3"/>
          <p:cNvGraphicFramePr>
            <a:graphicFrameLocks noChangeAspect="1"/>
          </p:cNvGraphicFramePr>
          <p:nvPr/>
        </p:nvGraphicFramePr>
        <p:xfrm>
          <a:off x="1309534" y="1591574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66" name="Equation" r:id="rId5" imgW="291960" imgH="291960" progId="Equation.DSMT4">
                  <p:embed/>
                </p:oleObj>
              </mc:Choice>
              <mc:Fallback>
                <p:oleObj name="Equation" r:id="rId5" imgW="2919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534" y="1591574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2" name="Object 4"/>
          <p:cNvGraphicFramePr>
            <a:graphicFrameLocks noChangeAspect="1"/>
          </p:cNvGraphicFramePr>
          <p:nvPr/>
        </p:nvGraphicFramePr>
        <p:xfrm>
          <a:off x="1084052" y="2362200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67" name="Equation" r:id="rId7" imgW="723600" imgH="495000" progId="Equation.DSMT4">
                  <p:embed/>
                </p:oleObj>
              </mc:Choice>
              <mc:Fallback>
                <p:oleObj name="Equation" r:id="rId7" imgW="72360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052" y="2362200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3" name="Object 5"/>
          <p:cNvGraphicFramePr>
            <a:graphicFrameLocks noChangeAspect="1"/>
          </p:cNvGraphicFramePr>
          <p:nvPr/>
        </p:nvGraphicFramePr>
        <p:xfrm>
          <a:off x="1632314" y="28956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68" name="Equation" r:id="rId9" imgW="469800" imgH="380880" progId="Equation.DSMT4">
                  <p:embed/>
                </p:oleObj>
              </mc:Choice>
              <mc:Fallback>
                <p:oleObj name="Equation" r:id="rId9" imgW="469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2314" y="2895600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4" name="Object 6"/>
          <p:cNvGraphicFramePr>
            <a:graphicFrameLocks noChangeAspect="1"/>
          </p:cNvGraphicFramePr>
          <p:nvPr/>
        </p:nvGraphicFramePr>
        <p:xfrm>
          <a:off x="1368732" y="3217652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69" name="Equation" r:id="rId11" imgW="723600" imgH="495000" progId="Equation.DSMT4">
                  <p:embed/>
                </p:oleObj>
              </mc:Choice>
              <mc:Fallback>
                <p:oleObj name="Equation" r:id="rId11" imgW="72360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732" y="3217652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5" name="Object 7"/>
          <p:cNvGraphicFramePr>
            <a:graphicFrameLocks noChangeAspect="1"/>
          </p:cNvGraphicFramePr>
          <p:nvPr/>
        </p:nvGraphicFramePr>
        <p:xfrm>
          <a:off x="1920818" y="37338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70" name="Equation" r:id="rId12" imgW="469800" imgH="380880" progId="Equation.DSMT4">
                  <p:embed/>
                </p:oleObj>
              </mc:Choice>
              <mc:Fallback>
                <p:oleObj name="Equation" r:id="rId12" imgW="4698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18" y="3733800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6" name="Object 8"/>
          <p:cNvGraphicFramePr>
            <a:graphicFrameLocks noChangeAspect="1"/>
          </p:cNvGraphicFramePr>
          <p:nvPr/>
        </p:nvGraphicFramePr>
        <p:xfrm>
          <a:off x="1660582" y="4064478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71" name="Equation" r:id="rId13" imgW="723600" imgH="495000" progId="Equation.DSMT4">
                  <p:embed/>
                </p:oleObj>
              </mc:Choice>
              <mc:Fallback>
                <p:oleObj name="Equation" r:id="rId13" imgW="72360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0582" y="4064478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7" name="Object 9"/>
          <p:cNvGraphicFramePr>
            <a:graphicFrameLocks noChangeAspect="1"/>
          </p:cNvGraphicFramePr>
          <p:nvPr/>
        </p:nvGraphicFramePr>
        <p:xfrm>
          <a:off x="2192548" y="45720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72" name="Equation" r:id="rId14" imgW="469800" imgH="380880" progId="Equation.DSMT4">
                  <p:embed/>
                </p:oleObj>
              </mc:Choice>
              <mc:Fallback>
                <p:oleObj name="Equation" r:id="rId14" imgW="4698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548" y="4572000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8" name="Object 10"/>
          <p:cNvGraphicFramePr>
            <a:graphicFrameLocks noChangeAspect="1"/>
          </p:cNvGraphicFramePr>
          <p:nvPr/>
        </p:nvGraphicFramePr>
        <p:xfrm>
          <a:off x="1929444" y="4894052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73" name="Equation" r:id="rId15" imgW="723600" imgH="495000" progId="Equation.DSMT4">
                  <p:embed/>
                </p:oleObj>
              </mc:Choice>
              <mc:Fallback>
                <p:oleObj name="Equation" r:id="rId15" imgW="72360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9444" y="4894052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9" name="Object 11"/>
          <p:cNvGraphicFramePr>
            <a:graphicFrameLocks noChangeAspect="1"/>
          </p:cNvGraphicFramePr>
          <p:nvPr/>
        </p:nvGraphicFramePr>
        <p:xfrm>
          <a:off x="2471470" y="5452374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74"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1470" y="5452374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0" name="Object 12"/>
          <p:cNvGraphicFramePr>
            <a:graphicFrameLocks noChangeAspect="1"/>
          </p:cNvGraphicFramePr>
          <p:nvPr/>
        </p:nvGraphicFramePr>
        <p:xfrm>
          <a:off x="1624644" y="1600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75" name="Equation" r:id="rId18" imgW="203040" imgH="291960" progId="Equation.DSMT4">
                  <p:embed/>
                </p:oleObj>
              </mc:Choice>
              <mc:Fallback>
                <p:oleObj name="Equation" r:id="rId18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4644" y="1600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1" name="Object 13"/>
          <p:cNvGraphicFramePr>
            <a:graphicFrameLocks noChangeAspect="1"/>
          </p:cNvGraphicFramePr>
          <p:nvPr/>
        </p:nvGraphicFramePr>
        <p:xfrm>
          <a:off x="1861870" y="1600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76" name="Equation" r:id="rId20" imgW="203040" imgH="291960" progId="Equation.DSMT4">
                  <p:embed/>
                </p:oleObj>
              </mc:Choice>
              <mc:Fallback>
                <p:oleObj name="Equation" r:id="rId20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1870" y="1600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2" name="Object 14"/>
          <p:cNvGraphicFramePr>
            <a:graphicFrameLocks noChangeAspect="1"/>
          </p:cNvGraphicFramePr>
          <p:nvPr/>
        </p:nvGraphicFramePr>
        <p:xfrm>
          <a:off x="2133122" y="1600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77" name="Equation" r:id="rId21" imgW="203040" imgH="291960" progId="Equation.DSMT4">
                  <p:embed/>
                </p:oleObj>
              </mc:Choice>
              <mc:Fallback>
                <p:oleObj name="Equation" r:id="rId21" imgW="2030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122" y="1600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3" name="Object 15"/>
          <p:cNvGraphicFramePr>
            <a:graphicFrameLocks noChangeAspect="1"/>
          </p:cNvGraphicFramePr>
          <p:nvPr/>
        </p:nvGraphicFramePr>
        <p:xfrm>
          <a:off x="2370348" y="160882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78" name="Equation" r:id="rId22" imgW="203040" imgH="291960" progId="Equation.DSMT4">
                  <p:embed/>
                </p:oleObj>
              </mc:Choice>
              <mc:Fallback>
                <p:oleObj name="Equation" r:id="rId22" imgW="2030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348" y="160882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4" name="Object 16"/>
          <p:cNvGraphicFramePr>
            <a:graphicFrameLocks noChangeAspect="1"/>
          </p:cNvGraphicFramePr>
          <p:nvPr/>
        </p:nvGraphicFramePr>
        <p:xfrm>
          <a:off x="2675626" y="16002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79" name="Equation" r:id="rId23" imgW="1155600" imgH="291960" progId="Equation.DSMT4">
                  <p:embed/>
                </p:oleObj>
              </mc:Choice>
              <mc:Fallback>
                <p:oleObj name="Equation" r:id="rId23" imgW="115560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626" y="160020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5" name="Object 17"/>
          <p:cNvGraphicFramePr>
            <a:graphicFrameLocks noChangeAspect="1"/>
          </p:cNvGraphicFramePr>
          <p:nvPr/>
        </p:nvGraphicFramePr>
        <p:xfrm>
          <a:off x="4278313" y="1643063"/>
          <a:ext cx="2732087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80" name="Equation" r:id="rId25" imgW="2717640" imgH="241200" progId="Equation.DSMT4">
                  <p:embed/>
                </p:oleObj>
              </mc:Choice>
              <mc:Fallback>
                <p:oleObj name="Equation" r:id="rId25" imgW="2717640" imgH="241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313" y="1643063"/>
                        <a:ext cx="2732087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3505200" y="52578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Thus,                                   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graphicFrame>
        <p:nvGraphicFramePr>
          <p:cNvPr id="124947" name="Object 19"/>
          <p:cNvGraphicFramePr>
            <a:graphicFrameLocks noChangeAspect="1"/>
          </p:cNvGraphicFramePr>
          <p:nvPr/>
        </p:nvGraphicFramePr>
        <p:xfrm>
          <a:off x="4479982" y="509677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81" name="Equation" r:id="rId27" imgW="253800" imgH="838080" progId="Equation.DSMT4">
                  <p:embed/>
                </p:oleObj>
              </mc:Choice>
              <mc:Fallback>
                <p:oleObj name="Equation" r:id="rId27" imgW="25380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9982" y="5096774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8" name="Object 20"/>
          <p:cNvGraphicFramePr>
            <a:graphicFrameLocks noChangeAspect="1"/>
          </p:cNvGraphicFramePr>
          <p:nvPr/>
        </p:nvGraphicFramePr>
        <p:xfrm>
          <a:off x="4758904" y="5368504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82" name="Equation" r:id="rId29" imgW="1155600" imgH="291960" progId="Equation.DSMT4">
                  <p:embed/>
                </p:oleObj>
              </mc:Choice>
              <mc:Fallback>
                <p:oleObj name="Equation" r:id="rId29" imgW="11556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904" y="5368504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9753818"/>
              </p:ext>
            </p:extLst>
          </p:nvPr>
        </p:nvGraphicFramePr>
        <p:xfrm>
          <a:off x="5929313" y="5362575"/>
          <a:ext cx="1308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83" name="Equation" r:id="rId31" imgW="1307880" imgH="304560" progId="Equation.DSMT4">
                  <p:embed/>
                </p:oleObj>
              </mc:Choice>
              <mc:Fallback>
                <p:oleObj name="Equation" r:id="rId31" imgW="130788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13" y="5362575"/>
                        <a:ext cx="1308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9: </a:t>
            </a:r>
            <a:r>
              <a:rPr lang="en-US" dirty="0"/>
              <a:t>Application: Changing Fractions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During the years 1921 to 2012, the Los Angeles Dodgers baseball team played in </a:t>
            </a:r>
            <a:r>
              <a:rPr lang="en-US" dirty="0">
                <a:solidFill>
                  <a:srgbClr val="0000FF"/>
                </a:solidFill>
              </a:rPr>
              <a:t>18</a:t>
            </a:r>
            <a:r>
              <a:rPr lang="en-US" dirty="0"/>
              <a:t> World Series Championships and won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dirty="0"/>
              <a:t> of them. What percent of these championships did the Dodgers win (rounded to the nearest tenth of a percent)?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percent won can be found by changing the fraction</a:t>
            </a:r>
          </a:p>
          <a:p>
            <a:pPr>
              <a:lnSpc>
                <a:spcPct val="150000"/>
              </a:lnSpc>
            </a:pPr>
            <a:r>
              <a:rPr lang="en-US" dirty="0"/>
              <a:t>       to decimal form and then changing the decimal number to a percent.</a:t>
            </a:r>
            <a:endParaRPr lang="en-US" b="1" dirty="0"/>
          </a:p>
        </p:txBody>
      </p:sp>
      <p:graphicFrame>
        <p:nvGraphicFramePr>
          <p:cNvPr id="1259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258355"/>
              </p:ext>
            </p:extLst>
          </p:nvPr>
        </p:nvGraphicFramePr>
        <p:xfrm>
          <a:off x="533400" y="44196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62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9: </a:t>
            </a:r>
            <a:r>
              <a:rPr lang="en-US" dirty="0"/>
              <a:t>Application: Changing Fractions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				</a:t>
            </a:r>
          </a:p>
        </p:txBody>
      </p:sp>
      <p:graphicFrame>
        <p:nvGraphicFramePr>
          <p:cNvPr id="126978" name="Object 2"/>
          <p:cNvGraphicFramePr>
            <a:graphicFrameLocks noChangeAspect="1"/>
          </p:cNvGraphicFramePr>
          <p:nvPr/>
        </p:nvGraphicFramePr>
        <p:xfrm>
          <a:off x="825500" y="1549400"/>
          <a:ext cx="1868488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06" name="Equation" r:id="rId3" imgW="1981080" imgH="914400" progId="Equation.DSMT4">
                  <p:embed/>
                </p:oleObj>
              </mc:Choice>
              <mc:Fallback>
                <p:oleObj name="Equation" r:id="rId3" imgW="198108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1549400"/>
                        <a:ext cx="1868488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79" name="Object 3"/>
          <p:cNvGraphicFramePr>
            <a:graphicFrameLocks noChangeAspect="1"/>
          </p:cNvGraphicFramePr>
          <p:nvPr/>
        </p:nvGraphicFramePr>
        <p:xfrm>
          <a:off x="1418804" y="1592263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07" name="Equation" r:id="rId5" imgW="291960" imgH="291960" progId="Equation.DSMT4">
                  <p:embed/>
                </p:oleObj>
              </mc:Choice>
              <mc:Fallback>
                <p:oleObj name="Equation" r:id="rId5" imgW="2919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804" y="1592263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0" name="Object 4"/>
          <p:cNvGraphicFramePr>
            <a:graphicFrameLocks noChangeAspect="1"/>
          </p:cNvGraphicFramePr>
          <p:nvPr/>
        </p:nvGraphicFramePr>
        <p:xfrm>
          <a:off x="1146921" y="2362200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08" name="Equation" r:id="rId7" imgW="736560" imgH="495000" progId="Equation.DSMT4">
                  <p:embed/>
                </p:oleObj>
              </mc:Choice>
              <mc:Fallback>
                <p:oleObj name="Equation" r:id="rId7" imgW="7365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921" y="2362200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1" name="Object 5"/>
          <p:cNvGraphicFramePr>
            <a:graphicFrameLocks noChangeAspect="1"/>
          </p:cNvGraphicFramePr>
          <p:nvPr/>
        </p:nvGraphicFramePr>
        <p:xfrm>
          <a:off x="1692696" y="2895600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09" name="Equation" r:id="rId9" imgW="482400" imgH="380880" progId="Equation.DSMT4">
                  <p:embed/>
                </p:oleObj>
              </mc:Choice>
              <mc:Fallback>
                <p:oleObj name="Equation" r:id="rId9" imgW="4824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696" y="2895600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2" name="Object 6"/>
          <p:cNvGraphicFramePr>
            <a:graphicFrameLocks noChangeAspect="1"/>
          </p:cNvGraphicFramePr>
          <p:nvPr/>
        </p:nvGraphicFramePr>
        <p:xfrm>
          <a:off x="1439174" y="3217652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10" name="Equation" r:id="rId11" imgW="736560" imgH="495000" progId="Equation.DSMT4">
                  <p:embed/>
                </p:oleObj>
              </mc:Choice>
              <mc:Fallback>
                <p:oleObj name="Equation" r:id="rId11" imgW="73656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174" y="3217652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3" name="Object 7"/>
          <p:cNvGraphicFramePr>
            <a:graphicFrameLocks noChangeAspect="1"/>
          </p:cNvGraphicFramePr>
          <p:nvPr/>
        </p:nvGraphicFramePr>
        <p:xfrm>
          <a:off x="1964426" y="3733800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11" name="Equation" r:id="rId13" imgW="482400" imgH="380880" progId="Equation.DSMT4">
                  <p:embed/>
                </p:oleObj>
              </mc:Choice>
              <mc:Fallback>
                <p:oleObj name="Equation" r:id="rId13" imgW="482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426" y="3733800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4" name="Object 8"/>
          <p:cNvGraphicFramePr>
            <a:graphicFrameLocks noChangeAspect="1"/>
          </p:cNvGraphicFramePr>
          <p:nvPr/>
        </p:nvGraphicFramePr>
        <p:xfrm>
          <a:off x="1719530" y="4063044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12" name="Equation" r:id="rId15" imgW="736560" imgH="495000" progId="Equation.DSMT4">
                  <p:embed/>
                </p:oleObj>
              </mc:Choice>
              <mc:Fallback>
                <p:oleObj name="Equation" r:id="rId15" imgW="7365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530" y="4063044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5" name="Object 9"/>
          <p:cNvGraphicFramePr>
            <a:graphicFrameLocks noChangeAspect="1"/>
          </p:cNvGraphicFramePr>
          <p:nvPr/>
        </p:nvGraphicFramePr>
        <p:xfrm>
          <a:off x="2261556" y="4580626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13" name="Equation" r:id="rId16" imgW="482400" imgH="380880" progId="Equation.DSMT4">
                  <p:embed/>
                </p:oleObj>
              </mc:Choice>
              <mc:Fallback>
                <p:oleObj name="Equation" r:id="rId16" imgW="4824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1556" y="4580626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6" name="Object 10"/>
          <p:cNvGraphicFramePr>
            <a:graphicFrameLocks noChangeAspect="1"/>
          </p:cNvGraphicFramePr>
          <p:nvPr/>
        </p:nvGraphicFramePr>
        <p:xfrm>
          <a:off x="2024330" y="4894052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14" name="Equation" r:id="rId17" imgW="736560" imgH="495000" progId="Equation.DSMT4">
                  <p:embed/>
                </p:oleObj>
              </mc:Choice>
              <mc:Fallback>
                <p:oleObj name="Equation" r:id="rId17" imgW="73656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330" y="4894052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7" name="Object 11"/>
          <p:cNvGraphicFramePr>
            <a:graphicFrameLocks noChangeAspect="1"/>
          </p:cNvGraphicFramePr>
          <p:nvPr/>
        </p:nvGraphicFramePr>
        <p:xfrm>
          <a:off x="2557252" y="54546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15" name="Equation" r:id="rId18" imgW="203040" imgH="291960" progId="Equation.DSMT4">
                  <p:embed/>
                </p:oleObj>
              </mc:Choice>
              <mc:Fallback>
                <p:oleObj name="Equation" r:id="rId18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252" y="54546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962400" y="4114800"/>
            <a:ext cx="4724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Thus,                                     </a:t>
            </a:r>
            <a:r>
              <a:rPr lang="en-US" sz="2800" dirty="0" smtClean="0"/>
              <a:t> 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The Dodgers won </a:t>
            </a:r>
            <a:r>
              <a:rPr lang="en-US" sz="2800" dirty="0">
                <a:solidFill>
                  <a:srgbClr val="FF0000"/>
                </a:solidFill>
              </a:rPr>
              <a:t>33.3%</a:t>
            </a:r>
            <a:r>
              <a:rPr lang="en-US" sz="2800" dirty="0"/>
              <a:t> of these championships.</a:t>
            </a:r>
          </a:p>
        </p:txBody>
      </p:sp>
      <p:graphicFrame>
        <p:nvGraphicFramePr>
          <p:cNvPr id="126989" name="Object 13"/>
          <p:cNvGraphicFramePr>
            <a:graphicFrameLocks noChangeAspect="1"/>
          </p:cNvGraphicFramePr>
          <p:nvPr/>
        </p:nvGraphicFramePr>
        <p:xfrm>
          <a:off x="1719530" y="1591574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16" name="Equation" r:id="rId20" imgW="190440" imgH="291960" progId="Equation.DSMT4">
                  <p:embed/>
                </p:oleObj>
              </mc:Choice>
              <mc:Fallback>
                <p:oleObj name="Equation" r:id="rId20" imgW="1904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530" y="1591574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0" name="Object 14"/>
          <p:cNvGraphicFramePr>
            <a:graphicFrameLocks noChangeAspect="1"/>
          </p:cNvGraphicFramePr>
          <p:nvPr/>
        </p:nvGraphicFramePr>
        <p:xfrm>
          <a:off x="1963948" y="1591574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17" name="Equation" r:id="rId22" imgW="190440" imgH="291960" progId="Equation.DSMT4">
                  <p:embed/>
                </p:oleObj>
              </mc:Choice>
              <mc:Fallback>
                <p:oleObj name="Equation" r:id="rId22" imgW="1904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948" y="1591574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1" name="Object 15"/>
          <p:cNvGraphicFramePr>
            <a:graphicFrameLocks noChangeAspect="1"/>
          </p:cNvGraphicFramePr>
          <p:nvPr/>
        </p:nvGraphicFramePr>
        <p:xfrm>
          <a:off x="2213396" y="16002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18" name="Equation" r:id="rId23" imgW="190440" imgH="291960" progId="Equation.DSMT4">
                  <p:embed/>
                </p:oleObj>
              </mc:Choice>
              <mc:Fallback>
                <p:oleObj name="Equation" r:id="rId23" imgW="1904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3396" y="16002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2" name="Object 16"/>
          <p:cNvGraphicFramePr>
            <a:graphicFrameLocks noChangeAspect="1"/>
          </p:cNvGraphicFramePr>
          <p:nvPr/>
        </p:nvGraphicFramePr>
        <p:xfrm>
          <a:off x="2460682" y="1591574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19" name="Equation" r:id="rId24" imgW="190440" imgH="291960" progId="Equation.DSMT4">
                  <p:embed/>
                </p:oleObj>
              </mc:Choice>
              <mc:Fallback>
                <p:oleObj name="Equation" r:id="rId24" imgW="1904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82" y="1591574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3" name="Object 17"/>
          <p:cNvGraphicFramePr>
            <a:graphicFrameLocks noChangeAspect="1"/>
          </p:cNvGraphicFramePr>
          <p:nvPr/>
        </p:nvGraphicFramePr>
        <p:xfrm>
          <a:off x="2749550" y="160020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20" name="Equation" r:id="rId25" imgW="1143000" imgH="291960" progId="Equation.DSMT4">
                  <p:embed/>
                </p:oleObj>
              </mc:Choice>
              <mc:Fallback>
                <p:oleObj name="Equation" r:id="rId25" imgW="114300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160020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975687"/>
              </p:ext>
            </p:extLst>
          </p:nvPr>
        </p:nvGraphicFramePr>
        <p:xfrm>
          <a:off x="4953000" y="3962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21" name="Equation" r:id="rId27" imgW="431640" imgH="838080" progId="Equation.DSMT4">
                  <p:embed/>
                </p:oleObj>
              </mc:Choice>
              <mc:Fallback>
                <p:oleObj name="Equation" r:id="rId27" imgW="43164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962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5" name="Object 19"/>
          <p:cNvGraphicFramePr>
            <a:graphicFrameLocks noChangeAspect="1"/>
          </p:cNvGraphicFramePr>
          <p:nvPr/>
        </p:nvGraphicFramePr>
        <p:xfrm>
          <a:off x="5418826" y="422407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22" name="Equation" r:id="rId29" imgW="1143000" imgH="291960" progId="Equation.DSMT4">
                  <p:embed/>
                </p:oleObj>
              </mc:Choice>
              <mc:Fallback>
                <p:oleObj name="Equation" r:id="rId29" imgW="114300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826" y="422407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483915"/>
              </p:ext>
            </p:extLst>
          </p:nvPr>
        </p:nvGraphicFramePr>
        <p:xfrm>
          <a:off x="6577013" y="4217988"/>
          <a:ext cx="1308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23" name="Equation" r:id="rId31" imgW="1307880" imgH="304560" progId="Equation.DSMT4">
                  <p:embed/>
                </p:oleObj>
              </mc:Choice>
              <mc:Fallback>
                <p:oleObj name="Equation" r:id="rId31" imgW="130788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7013" y="4217988"/>
                        <a:ext cx="1308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 Change a Percent to a Fraction or a Mixed Number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4514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Write the percent as a fraction with 100 as the denominator and delete the % sign.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Reduce the fraction, if possible.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Changing Percents to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</a:t>
            </a:r>
            <a:r>
              <a:rPr lang="en-US" dirty="0">
                <a:solidFill>
                  <a:srgbClr val="0000FF"/>
                </a:solidFill>
              </a:rPr>
              <a:t>60%</a:t>
            </a:r>
            <a:r>
              <a:rPr lang="en-US" dirty="0"/>
              <a:t> to a fraction and reduce, if possible.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</p:txBody>
      </p:sp>
      <p:graphicFrame>
        <p:nvGraphicFramePr>
          <p:cNvPr id="128003" name="Object 3"/>
          <p:cNvGraphicFramePr>
            <a:graphicFrameLocks noChangeAspect="1"/>
          </p:cNvGraphicFramePr>
          <p:nvPr/>
        </p:nvGraphicFramePr>
        <p:xfrm>
          <a:off x="3216218" y="240533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46" name="Equation" r:id="rId3" imgW="317160" imgH="457200" progId="Equation.DSMT4">
                  <p:embed/>
                </p:oleObj>
              </mc:Choice>
              <mc:Fallback>
                <p:oleObj name="Equation" r:id="rId3" imgW="31716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18" y="240533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4" name="Object 4"/>
          <p:cNvGraphicFramePr>
            <a:graphicFrameLocks noChangeAspect="1"/>
          </p:cNvGraphicFramePr>
          <p:nvPr/>
        </p:nvGraphicFramePr>
        <p:xfrm>
          <a:off x="3217652" y="28956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47" name="Equation" r:id="rId5" imgW="317160" imgH="457200" progId="Equation.DSMT4">
                  <p:embed/>
                </p:oleObj>
              </mc:Choice>
              <mc:Fallback>
                <p:oleObj name="Equation" r:id="rId5" imgW="31716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652" y="28956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5" name="Object 5"/>
          <p:cNvGraphicFramePr>
            <a:graphicFrameLocks noChangeAspect="1"/>
          </p:cNvGraphicFramePr>
          <p:nvPr/>
        </p:nvGraphicFramePr>
        <p:xfrm>
          <a:off x="923026" y="2684252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48" name="Equation" r:id="rId6" imgW="634680" imgH="304560" progId="Equation.DSMT4">
                  <p:embed/>
                </p:oleObj>
              </mc:Choice>
              <mc:Fallback>
                <p:oleObj name="Equation" r:id="rId6" imgW="63468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026" y="2684252"/>
                        <a:ext cx="63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6" name="Object 6"/>
          <p:cNvGraphicFramePr>
            <a:graphicFrameLocks noChangeAspect="1"/>
          </p:cNvGraphicFramePr>
          <p:nvPr/>
        </p:nvGraphicFramePr>
        <p:xfrm>
          <a:off x="1582948" y="24384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49" name="Equation" r:id="rId8" imgW="927000" imgH="838080" progId="Equation.DSMT4">
                  <p:embed/>
                </p:oleObj>
              </mc:Choice>
              <mc:Fallback>
                <p:oleObj name="Equation" r:id="rId8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948" y="24384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7" name="Object 7"/>
          <p:cNvGraphicFramePr>
            <a:graphicFrameLocks noChangeAspect="1"/>
          </p:cNvGraphicFramePr>
          <p:nvPr/>
        </p:nvGraphicFramePr>
        <p:xfrm>
          <a:off x="2565400" y="2438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50" name="Equation" r:id="rId10" imgW="1091880" imgH="838080" progId="Equation.DSMT4">
                  <p:embed/>
                </p:oleObj>
              </mc:Choice>
              <mc:Fallback>
                <p:oleObj name="Equation" r:id="rId10" imgW="10918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2438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8" name="Object 8"/>
          <p:cNvGraphicFramePr>
            <a:graphicFrameLocks noChangeAspect="1"/>
          </p:cNvGraphicFramePr>
          <p:nvPr/>
        </p:nvGraphicFramePr>
        <p:xfrm>
          <a:off x="3666226" y="24384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51" name="Equation" r:id="rId12" imgW="571320" imgH="838080" progId="Equation.DSMT4">
                  <p:embed/>
                </p:oleObj>
              </mc:Choice>
              <mc:Fallback>
                <p:oleObj name="Equation" r:id="rId12" imgW="5713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226" y="24384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031" name="Object 7"/>
          <p:cNvGraphicFramePr>
            <a:graphicFrameLocks noChangeAspect="1"/>
          </p:cNvGraphicFramePr>
          <p:nvPr/>
        </p:nvGraphicFramePr>
        <p:xfrm>
          <a:off x="2708696" y="3124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77" name="Equation" r:id="rId3" imgW="1257120" imgH="838080" progId="Equation.DSMT4">
                  <p:embed/>
                </p:oleObj>
              </mc:Choice>
              <mc:Fallback>
                <p:oleObj name="Equation" r:id="rId3" imgW="1257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696" y="31242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Changing Percents to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</a:t>
            </a:r>
            <a:r>
              <a:rPr lang="en-US" dirty="0">
                <a:solidFill>
                  <a:srgbClr val="0000FF"/>
                </a:solidFill>
              </a:rPr>
              <a:t>130% </a:t>
            </a:r>
            <a:r>
              <a:rPr lang="en-US" dirty="0"/>
              <a:t>to a mixed number and reduce, if possible.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129027" name="Object 3"/>
          <p:cNvGraphicFramePr>
            <a:graphicFrameLocks noChangeAspect="1"/>
          </p:cNvGraphicFramePr>
          <p:nvPr/>
        </p:nvGraphicFramePr>
        <p:xfrm>
          <a:off x="3598652" y="306525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78" name="Equation" r:id="rId5" imgW="317160" imgH="457200" progId="Equation.DSMT4">
                  <p:embed/>
                </p:oleObj>
              </mc:Choice>
              <mc:Fallback>
                <p:oleObj name="Equation" r:id="rId5" imgW="31716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652" y="306525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28" name="Object 4"/>
          <p:cNvGraphicFramePr>
            <a:graphicFrameLocks noChangeAspect="1"/>
          </p:cNvGraphicFramePr>
          <p:nvPr/>
        </p:nvGraphicFramePr>
        <p:xfrm>
          <a:off x="3581400" y="3581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79" name="Equation" r:id="rId7" imgW="317160" imgH="457200" progId="Equation.DSMT4">
                  <p:embed/>
                </p:oleObj>
              </mc:Choice>
              <mc:Fallback>
                <p:oleObj name="Equation" r:id="rId7" imgW="31716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81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29" name="Object 5"/>
          <p:cNvGraphicFramePr>
            <a:graphicFrameLocks noChangeAspect="1"/>
          </p:cNvGraphicFramePr>
          <p:nvPr/>
        </p:nvGraphicFramePr>
        <p:xfrm>
          <a:off x="923026" y="3370052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80" name="Equation" r:id="rId8" imgW="799920" imgH="304560" progId="Equation.DSMT4">
                  <p:embed/>
                </p:oleObj>
              </mc:Choice>
              <mc:Fallback>
                <p:oleObj name="Equation" r:id="rId8" imgW="7999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026" y="3370052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30" name="Object 6"/>
          <p:cNvGraphicFramePr>
            <a:graphicFrameLocks noChangeAspect="1"/>
          </p:cNvGraphicFramePr>
          <p:nvPr/>
        </p:nvGraphicFramePr>
        <p:xfrm>
          <a:off x="1752600" y="3124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81" name="Equation" r:id="rId10" imgW="927000" imgH="838080" progId="Equation.DSMT4">
                  <p:embed/>
                </p:oleObj>
              </mc:Choice>
              <mc:Fallback>
                <p:oleObj name="Equation" r:id="rId10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24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32" name="Object 8"/>
          <p:cNvGraphicFramePr>
            <a:graphicFrameLocks noChangeAspect="1"/>
          </p:cNvGraphicFramePr>
          <p:nvPr/>
        </p:nvGraphicFramePr>
        <p:xfrm>
          <a:off x="4004096" y="3124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82" name="Equation" r:id="rId12" imgW="749160" imgH="838080" progId="Equation.DSMT4">
                  <p:embed/>
                </p:oleObj>
              </mc:Choice>
              <mc:Fallback>
                <p:oleObj name="Equation" r:id="rId12" imgW="7491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4096" y="31242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33" name="Object 9"/>
          <p:cNvGraphicFramePr>
            <a:graphicFrameLocks noChangeAspect="1"/>
          </p:cNvGraphicFramePr>
          <p:nvPr/>
        </p:nvGraphicFramePr>
        <p:xfrm>
          <a:off x="4776156" y="31242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83" name="Equation" r:id="rId14" imgW="939600" imgH="838080" progId="Equation.DSMT4">
                  <p:embed/>
                </p:oleObj>
              </mc:Choice>
              <mc:Fallback>
                <p:oleObj name="Equation" r:id="rId14" imgW="939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156" y="31242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89858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 eaLnBrk="0" hangingPunct="0">
              <a:spcBef>
                <a:spcPts val="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Caution</a:t>
            </a:r>
          </a:p>
          <a:p>
            <a:r>
              <a:rPr lang="en-US" dirty="0">
                <a:solidFill>
                  <a:srgbClr val="000000"/>
                </a:solidFill>
              </a:rPr>
              <a:t>The fractions     and     are often confused with the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Percents 	 and 	      The differences can be clarified </a:t>
            </a:r>
          </a:p>
          <a:p>
            <a:r>
              <a:rPr lang="en-US" dirty="0">
                <a:solidFill>
                  <a:srgbClr val="000000"/>
                </a:solidFill>
              </a:rPr>
              <a:t>by using decimal numbers.</a:t>
            </a:r>
          </a:p>
        </p:txBody>
      </p:sp>
      <p:graphicFrame>
        <p:nvGraphicFramePr>
          <p:cNvPr id="130050" name="Object 2"/>
          <p:cNvGraphicFramePr>
            <a:graphicFrameLocks noChangeAspect="1"/>
          </p:cNvGraphicFramePr>
          <p:nvPr/>
        </p:nvGraphicFramePr>
        <p:xfrm>
          <a:off x="2505974" y="1667774"/>
          <a:ext cx="27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81" name="Equation" r:id="rId3" imgW="279360" imgH="825480" progId="Equation.DSMT4">
                  <p:embed/>
                </p:oleObj>
              </mc:Choice>
              <mc:Fallback>
                <p:oleObj name="Equation" r:id="rId3" imgW="27936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974" y="1667774"/>
                        <a:ext cx="27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51" name="Object 3"/>
          <p:cNvGraphicFramePr>
            <a:graphicFrameLocks noChangeAspect="1"/>
          </p:cNvGraphicFramePr>
          <p:nvPr/>
        </p:nvGraphicFramePr>
        <p:xfrm>
          <a:off x="3429000" y="1676400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82" name="Equation" r:id="rId5" imgW="253800" imgH="825480" progId="Equation.DSMT4">
                  <p:embed/>
                </p:oleObj>
              </mc:Choice>
              <mc:Fallback>
                <p:oleObj name="Equation" r:id="rId5" imgW="25380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676400"/>
                        <a:ext cx="254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54" name="Object 6"/>
          <p:cNvGraphicFramePr>
            <a:graphicFrameLocks noChangeAspect="1"/>
          </p:cNvGraphicFramePr>
          <p:nvPr/>
        </p:nvGraphicFramePr>
        <p:xfrm>
          <a:off x="1863304" y="2327696"/>
          <a:ext cx="55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83" name="Equation" r:id="rId7" imgW="558720" imgH="825480" progId="Equation.DSMT4">
                  <p:embed/>
                </p:oleObj>
              </mc:Choice>
              <mc:Fallback>
                <p:oleObj name="Equation" r:id="rId7" imgW="55872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304" y="2327696"/>
                        <a:ext cx="55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55" name="Object 7"/>
          <p:cNvGraphicFramePr>
            <a:graphicFrameLocks noChangeAspect="1"/>
          </p:cNvGraphicFramePr>
          <p:nvPr/>
        </p:nvGraphicFramePr>
        <p:xfrm>
          <a:off x="3089696" y="2320504"/>
          <a:ext cx="60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84" name="Equation" r:id="rId9" imgW="609480" imgH="825480" progId="Equation.DSMT4">
                  <p:embed/>
                </p:oleObj>
              </mc:Choice>
              <mc:Fallback>
                <p:oleObj name="Equation" r:id="rId9" imgW="6094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696" y="2320504"/>
                        <a:ext cx="609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15875" indent="-15875" algn="ctr" eaLnBrk="0" hangingPunct="0">
              <a:spcBef>
                <a:spcPts val="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Caution (cont.)</a:t>
            </a:r>
          </a:p>
          <a:p>
            <a:r>
              <a:rPr lang="en-US" b="1" dirty="0">
                <a:solidFill>
                  <a:srgbClr val="000000"/>
                </a:solidFill>
              </a:rPr>
              <a:t>     Percent		Decimal Number		Fraction	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				</a:t>
            </a: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   </a:t>
            </a:r>
          </a:p>
        </p:txBody>
      </p:sp>
      <p:graphicFrame>
        <p:nvGraphicFramePr>
          <p:cNvPr id="131074" name="Object 2"/>
          <p:cNvGraphicFramePr>
            <a:graphicFrameLocks noChangeAspect="1"/>
          </p:cNvGraphicFramePr>
          <p:nvPr/>
        </p:nvGraphicFramePr>
        <p:xfrm>
          <a:off x="704850" y="3276600"/>
          <a:ext cx="1727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17" name="Equation" r:id="rId3" imgW="1726920" imgH="787320" progId="Equation.DSMT4">
                  <p:embed/>
                </p:oleObj>
              </mc:Choice>
              <mc:Fallback>
                <p:oleObj name="Equation" r:id="rId3" imgW="172692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" y="3276600"/>
                        <a:ext cx="1727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5" name="Object 3"/>
          <p:cNvGraphicFramePr>
            <a:graphicFrameLocks noChangeAspect="1"/>
          </p:cNvGraphicFramePr>
          <p:nvPr/>
        </p:nvGraphicFramePr>
        <p:xfrm>
          <a:off x="7327900" y="3098800"/>
          <a:ext cx="571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18" name="Equation" r:id="rId5" imgW="571320" imgH="787320" progId="Equation.DSMT4">
                  <p:embed/>
                </p:oleObj>
              </mc:Choice>
              <mc:Fallback>
                <p:oleObj name="Equation" r:id="rId5" imgW="571320" imgH="787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7900" y="3098800"/>
                        <a:ext cx="5715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6" name="Object 4"/>
          <p:cNvGraphicFramePr>
            <a:graphicFrameLocks noChangeAspect="1"/>
          </p:cNvGraphicFramePr>
          <p:nvPr/>
        </p:nvGraphicFramePr>
        <p:xfrm>
          <a:off x="7505700" y="4013200"/>
          <a:ext cx="254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19" name="Equation" r:id="rId7" imgW="253800" imgH="787320" progId="Equation.DSMT4">
                  <p:embed/>
                </p:oleObj>
              </mc:Choice>
              <mc:Fallback>
                <p:oleObj name="Equation" r:id="rId7" imgW="25380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700" y="4013200"/>
                        <a:ext cx="254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7" name="Object 5"/>
          <p:cNvGraphicFramePr>
            <a:graphicFrameLocks noChangeAspect="1"/>
          </p:cNvGraphicFramePr>
          <p:nvPr/>
        </p:nvGraphicFramePr>
        <p:xfrm>
          <a:off x="7524750" y="4927600"/>
          <a:ext cx="241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20" name="Equation" r:id="rId9" imgW="241200" imgH="787320" progId="Equation.DSMT4">
                  <p:embed/>
                </p:oleObj>
              </mc:Choice>
              <mc:Fallback>
                <p:oleObj name="Equation" r:id="rId9" imgW="24120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4927600"/>
                        <a:ext cx="241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810000" y="2514600"/>
            <a:ext cx="111120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0.0025</a:t>
            </a:r>
            <a:endParaRPr lang="en-US" sz="2600" dirty="0"/>
          </a:p>
        </p:txBody>
      </p:sp>
      <p:sp>
        <p:nvSpPr>
          <p:cNvPr id="9" name="Rectangle 8"/>
          <p:cNvSpPr/>
          <p:nvPr/>
        </p:nvSpPr>
        <p:spPr>
          <a:xfrm>
            <a:off x="3978316" y="4241800"/>
            <a:ext cx="7745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0.25</a:t>
            </a:r>
            <a:endParaRPr lang="en-US" sz="2600" dirty="0"/>
          </a:p>
        </p:txBody>
      </p:sp>
      <p:sp>
        <p:nvSpPr>
          <p:cNvPr id="10" name="Rectangle 9"/>
          <p:cNvSpPr/>
          <p:nvPr/>
        </p:nvSpPr>
        <p:spPr>
          <a:xfrm>
            <a:off x="3978316" y="5105400"/>
            <a:ext cx="7745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0.50</a:t>
            </a:r>
            <a:endParaRPr lang="en-US" sz="2600" dirty="0"/>
          </a:p>
        </p:txBody>
      </p:sp>
      <p:sp>
        <p:nvSpPr>
          <p:cNvPr id="11" name="Rectangle 10"/>
          <p:cNvSpPr/>
          <p:nvPr/>
        </p:nvSpPr>
        <p:spPr>
          <a:xfrm>
            <a:off x="1143000" y="4308896"/>
            <a:ext cx="76014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25%</a:t>
            </a:r>
            <a:endParaRPr lang="en-US" sz="2600" dirty="0"/>
          </a:p>
        </p:txBody>
      </p:sp>
      <p:sp>
        <p:nvSpPr>
          <p:cNvPr id="12" name="Rectangle 11"/>
          <p:cNvSpPr/>
          <p:nvPr/>
        </p:nvSpPr>
        <p:spPr>
          <a:xfrm>
            <a:off x="1143000" y="5080956"/>
            <a:ext cx="76014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50%</a:t>
            </a:r>
            <a:endParaRPr lang="en-US" sz="2600" dirty="0"/>
          </a:p>
        </p:txBody>
      </p:sp>
      <p:sp>
        <p:nvSpPr>
          <p:cNvPr id="13" name="Rectangle 12"/>
          <p:cNvSpPr/>
          <p:nvPr/>
        </p:nvSpPr>
        <p:spPr>
          <a:xfrm>
            <a:off x="3894158" y="3378200"/>
            <a:ext cx="94288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0.005</a:t>
            </a:r>
            <a:endParaRPr lang="en-US" sz="2600" dirty="0"/>
          </a:p>
        </p:txBody>
      </p:sp>
      <p:graphicFrame>
        <p:nvGraphicFramePr>
          <p:cNvPr id="131078" name="Object 6"/>
          <p:cNvGraphicFramePr>
            <a:graphicFrameLocks noChangeAspect="1"/>
          </p:cNvGraphicFramePr>
          <p:nvPr/>
        </p:nvGraphicFramePr>
        <p:xfrm>
          <a:off x="596900" y="2336800"/>
          <a:ext cx="19177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21" name="Equation" r:id="rId11" imgW="1917360" imgH="787320" progId="Equation.DSMT4">
                  <p:embed/>
                </p:oleObj>
              </mc:Choice>
              <mc:Fallback>
                <p:oleObj name="Equation" r:id="rId11" imgW="1917360" imgH="787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2336800"/>
                        <a:ext cx="19177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9" name="Object 7"/>
          <p:cNvGraphicFramePr>
            <a:graphicFrameLocks noChangeAspect="1"/>
          </p:cNvGraphicFramePr>
          <p:nvPr/>
        </p:nvGraphicFramePr>
        <p:xfrm>
          <a:off x="7315200" y="2286000"/>
          <a:ext cx="584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22" name="Equation" r:id="rId13" imgW="583920" imgH="787320" progId="Equation.DSMT4">
                  <p:embed/>
                </p:oleObj>
              </mc:Choice>
              <mc:Fallback>
                <p:oleObj name="Equation" r:id="rId13" imgW="583920" imgH="787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2286000"/>
                        <a:ext cx="584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15875" indent="-15875" algn="ctr" eaLnBrk="0" hangingPunct="0">
              <a:spcBef>
                <a:spcPts val="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Caution (cont.)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Thus, 	</a:t>
            </a: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Similarly,</a:t>
            </a: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32098" name="Object 2"/>
          <p:cNvGraphicFramePr>
            <a:graphicFrameLocks noChangeAspect="1"/>
          </p:cNvGraphicFramePr>
          <p:nvPr/>
        </p:nvGraphicFramePr>
        <p:xfrm>
          <a:off x="2057400" y="2286000"/>
          <a:ext cx="5130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27" name="Equation" r:id="rId3" imgW="5130720" imgH="825480" progId="Equation.DSMT4">
                  <p:embed/>
                </p:oleObj>
              </mc:Choice>
              <mc:Fallback>
                <p:oleObj name="Equation" r:id="rId3" imgW="513072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286000"/>
                        <a:ext cx="5130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099" name="Object 3"/>
          <p:cNvGraphicFramePr>
            <a:graphicFrameLocks noChangeAspect="1"/>
          </p:cNvGraphicFramePr>
          <p:nvPr/>
        </p:nvGraphicFramePr>
        <p:xfrm>
          <a:off x="3390900" y="3365500"/>
          <a:ext cx="201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28" name="Equation" r:id="rId5" imgW="2019240" imgH="291960" progId="Equation.DSMT4">
                  <p:embed/>
                </p:oleObj>
              </mc:Choice>
              <mc:Fallback>
                <p:oleObj name="Equation" r:id="rId5" imgW="20192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3365500"/>
                        <a:ext cx="201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0" name="Object 4"/>
          <p:cNvGraphicFramePr>
            <a:graphicFrameLocks noChangeAspect="1"/>
          </p:cNvGraphicFramePr>
          <p:nvPr/>
        </p:nvGraphicFramePr>
        <p:xfrm>
          <a:off x="2235200" y="4203700"/>
          <a:ext cx="4927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29" name="Equation" r:id="rId7" imgW="4927320" imgH="825480" progId="Equation.DSMT4">
                  <p:embed/>
                </p:oleObj>
              </mc:Choice>
              <mc:Fallback>
                <p:oleObj name="Equation" r:id="rId7" imgW="49273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4203700"/>
                        <a:ext cx="4927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1" name="Object 5"/>
          <p:cNvGraphicFramePr>
            <a:graphicFrameLocks noChangeAspect="1"/>
          </p:cNvGraphicFramePr>
          <p:nvPr/>
        </p:nvGraphicFramePr>
        <p:xfrm>
          <a:off x="3441700" y="5194300"/>
          <a:ext cx="184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30" name="Equation" r:id="rId9" imgW="1841400" imgH="291960" progId="Equation.DSMT4">
                  <p:embed/>
                </p:oleObj>
              </mc:Choice>
              <mc:Fallback>
                <p:oleObj name="Equation" r:id="rId9" imgW="18414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5194300"/>
                        <a:ext cx="184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440"/>
          </a:xfr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15875" indent="-15875" algn="ctr" eaLnBrk="0" hangingPunct="0">
              <a:spcBef>
                <a:spcPts val="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Caution (cont.)</a:t>
            </a:r>
          </a:p>
          <a:p>
            <a:r>
              <a:rPr lang="en-US" dirty="0">
                <a:solidFill>
                  <a:srgbClr val="000000"/>
                </a:solidFill>
              </a:rPr>
              <a:t>You can think of     as being one-fourth of a dollar (a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quarter) and        as being one-fourth of a penny.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Similarly,     can be thought of as one-half of a dollar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and 	      as one-half of a penny.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33122" name="Object 2"/>
          <p:cNvGraphicFramePr>
            <a:graphicFrameLocks noChangeAspect="1"/>
          </p:cNvGraphicFramePr>
          <p:nvPr/>
        </p:nvGraphicFramePr>
        <p:xfrm>
          <a:off x="2895600" y="1676400"/>
          <a:ext cx="27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1" name="Equation" r:id="rId3" imgW="279360" imgH="825480" progId="Equation.DSMT4">
                  <p:embed/>
                </p:oleObj>
              </mc:Choice>
              <mc:Fallback>
                <p:oleObj name="Equation" r:id="rId3" imgW="27936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676400"/>
                        <a:ext cx="27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3" name="Object 3"/>
          <p:cNvGraphicFramePr>
            <a:graphicFrameLocks noChangeAspect="1"/>
          </p:cNvGraphicFramePr>
          <p:nvPr/>
        </p:nvGraphicFramePr>
        <p:xfrm>
          <a:off x="1905000" y="3048000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2" name="Equation" r:id="rId5" imgW="253800" imgH="825480" progId="Equation.DSMT4">
                  <p:embed/>
                </p:oleObj>
              </mc:Choice>
              <mc:Fallback>
                <p:oleObj name="Equation" r:id="rId5" imgW="25380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48000"/>
                        <a:ext cx="254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4" name="Object 4"/>
          <p:cNvGraphicFramePr>
            <a:graphicFrameLocks noChangeAspect="1"/>
          </p:cNvGraphicFramePr>
          <p:nvPr/>
        </p:nvGraphicFramePr>
        <p:xfrm>
          <a:off x="2438400" y="2327696"/>
          <a:ext cx="55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3" name="Equation" r:id="rId7" imgW="558720" imgH="825480" progId="Equation.DSMT4">
                  <p:embed/>
                </p:oleObj>
              </mc:Choice>
              <mc:Fallback>
                <p:oleObj name="Equation" r:id="rId7" imgW="5587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327696"/>
                        <a:ext cx="55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5" name="Object 5"/>
          <p:cNvGraphicFramePr>
            <a:graphicFrameLocks noChangeAspect="1"/>
          </p:cNvGraphicFramePr>
          <p:nvPr/>
        </p:nvGraphicFramePr>
        <p:xfrm>
          <a:off x="1274552" y="3759678"/>
          <a:ext cx="53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4" name="Equation" r:id="rId9" imgW="533160" imgH="825480" progId="Equation.DSMT4">
                  <p:embed/>
                </p:oleObj>
              </mc:Choice>
              <mc:Fallback>
                <p:oleObj name="Equation" r:id="rId9" imgW="53316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552" y="3759678"/>
                        <a:ext cx="533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Changing Fractions with Denominators of 100 to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534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Change each fraction to a percent.</a:t>
            </a:r>
          </a:p>
          <a:p>
            <a:pPr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69944" name="Object 3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298867"/>
              </p:ext>
            </p:extLst>
          </p:nvPr>
        </p:nvGraphicFramePr>
        <p:xfrm>
          <a:off x="4362450" y="2527300"/>
          <a:ext cx="459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32" name="Equation" r:id="rId3" imgW="4572000" imgH="279360" progId="Equation.DSMT4">
                  <p:embed/>
                </p:oleObj>
              </mc:Choice>
              <mc:Fallback>
                <p:oleObj name="Equation" r:id="rId3" imgW="4572000" imgH="279360" progId="Equation.DSMT4">
                  <p:embed/>
                  <p:pic>
                    <p:nvPicPr>
                      <p:cNvPr id="0" name="Picture 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2527300"/>
                        <a:ext cx="459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6" name="Object 3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265032"/>
              </p:ext>
            </p:extLst>
          </p:nvPr>
        </p:nvGraphicFramePr>
        <p:xfrm>
          <a:off x="4421188" y="4533900"/>
          <a:ext cx="4494212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33" name="Equation" r:id="rId5" imgW="4470120" imgH="634680" progId="Equation.DSMT4">
                  <p:embed/>
                </p:oleObj>
              </mc:Choice>
              <mc:Fallback>
                <p:oleObj name="Equation" r:id="rId5" imgW="4470120" imgH="634680" progId="Equation.DSMT4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1188" y="4533900"/>
                        <a:ext cx="4494212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6" name="Object 324"/>
          <p:cNvGraphicFramePr>
            <a:graphicFrameLocks noChangeAspect="1"/>
          </p:cNvGraphicFramePr>
          <p:nvPr/>
        </p:nvGraphicFramePr>
        <p:xfrm>
          <a:off x="1025104" y="22098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34" name="Equation" r:id="rId7" imgW="609480" imgH="838080" progId="Equation.DSMT4">
                  <p:embed/>
                </p:oleObj>
              </mc:Choice>
              <mc:Fallback>
                <p:oleObj name="Equation" r:id="rId7" imgW="609480" imgH="83808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104" y="22098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7" name="Object 325"/>
          <p:cNvGraphicFramePr>
            <a:graphicFrameLocks noChangeAspect="1"/>
          </p:cNvGraphicFramePr>
          <p:nvPr/>
        </p:nvGraphicFramePr>
        <p:xfrm>
          <a:off x="1667774" y="22098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35" name="Equation" r:id="rId9" imgW="1257120" imgH="838080" progId="Equation.DSMT4">
                  <p:embed/>
                </p:oleObj>
              </mc:Choice>
              <mc:Fallback>
                <p:oleObj name="Equation" r:id="rId9" imgW="1257120" imgH="83808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7774" y="22098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8" name="Object 326"/>
          <p:cNvGraphicFramePr>
            <a:graphicFrameLocks noChangeAspect="1"/>
          </p:cNvGraphicFramePr>
          <p:nvPr/>
        </p:nvGraphicFramePr>
        <p:xfrm>
          <a:off x="2945922" y="2455652"/>
          <a:ext cx="77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36" name="Equation" r:id="rId11" imgW="774360" imgH="304560" progId="Equation.DSMT4">
                  <p:embed/>
                </p:oleObj>
              </mc:Choice>
              <mc:Fallback>
                <p:oleObj name="Equation" r:id="rId11" imgW="774360" imgH="304560" progId="Equation.DSMT4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922" y="2455652"/>
                        <a:ext cx="774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9" name="Object 327"/>
          <p:cNvGraphicFramePr>
            <a:graphicFrameLocks noChangeAspect="1"/>
          </p:cNvGraphicFramePr>
          <p:nvPr/>
        </p:nvGraphicFramePr>
        <p:xfrm>
          <a:off x="1049548" y="3209026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37" name="Equation" r:id="rId13" imgW="609480" imgH="838080" progId="Equation.DSMT4">
                  <p:embed/>
                </p:oleObj>
              </mc:Choice>
              <mc:Fallback>
                <p:oleObj name="Equation" r:id="rId13" imgW="609480" imgH="838080" progId="Equation.DSMT4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548" y="3209026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0" name="Object 328"/>
          <p:cNvGraphicFramePr>
            <a:graphicFrameLocks noChangeAspect="1"/>
          </p:cNvGraphicFramePr>
          <p:nvPr/>
        </p:nvGraphicFramePr>
        <p:xfrm>
          <a:off x="1693652" y="3209026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38" name="Equation" r:id="rId15" imgW="1434960" imgH="838080" progId="Equation.DSMT4">
                  <p:embed/>
                </p:oleObj>
              </mc:Choice>
              <mc:Fallback>
                <p:oleObj name="Equation" r:id="rId15" imgW="1434960" imgH="838080" progId="Equation.DSMT4">
                  <p:embed/>
                  <p:pic>
                    <p:nvPicPr>
                      <p:cNvPr id="0" name="Picture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652" y="3209026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1" name="Object 329"/>
          <p:cNvGraphicFramePr>
            <a:graphicFrameLocks noChangeAspect="1"/>
          </p:cNvGraphicFramePr>
          <p:nvPr/>
        </p:nvGraphicFramePr>
        <p:xfrm>
          <a:off x="3141452" y="3462070"/>
          <a:ext cx="95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39" name="Equation" r:id="rId17" imgW="952200" imgH="304560" progId="Equation.DSMT4">
                  <p:embed/>
                </p:oleObj>
              </mc:Choice>
              <mc:Fallback>
                <p:oleObj name="Equation" r:id="rId17" imgW="952200" imgH="304560" progId="Equation.DSMT4">
                  <p:embed/>
                  <p:pic>
                    <p:nvPicPr>
                      <p:cNvPr id="0" name="Picture 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452" y="3462070"/>
                        <a:ext cx="95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2" name="Object 330"/>
          <p:cNvGraphicFramePr>
            <a:graphicFrameLocks noChangeAspect="1"/>
          </p:cNvGraphicFramePr>
          <p:nvPr/>
        </p:nvGraphicFramePr>
        <p:xfrm>
          <a:off x="1092678" y="42672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40" name="Equation" r:id="rId19" imgW="609480" imgH="838080" progId="Equation.DSMT4">
                  <p:embed/>
                </p:oleObj>
              </mc:Choice>
              <mc:Fallback>
                <p:oleObj name="Equation" r:id="rId19" imgW="609480" imgH="838080" progId="Equation.DSMT4">
                  <p:embed/>
                  <p:pic>
                    <p:nvPicPr>
                      <p:cNvPr id="0" name="Picture 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678" y="42672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3" name="Object 331"/>
          <p:cNvGraphicFramePr>
            <a:graphicFrameLocks noChangeAspect="1"/>
          </p:cNvGraphicFramePr>
          <p:nvPr/>
        </p:nvGraphicFramePr>
        <p:xfrm>
          <a:off x="1735348" y="4274392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41" name="Equation" r:id="rId21" imgW="1536480" imgH="838080" progId="Equation.DSMT4">
                  <p:embed/>
                </p:oleObj>
              </mc:Choice>
              <mc:Fallback>
                <p:oleObj name="Equation" r:id="rId21" imgW="1536480" imgH="83808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348" y="4274392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4" name="Object 332"/>
          <p:cNvGraphicFramePr>
            <a:graphicFrameLocks noChangeAspect="1"/>
          </p:cNvGraphicFramePr>
          <p:nvPr/>
        </p:nvGraphicFramePr>
        <p:xfrm>
          <a:off x="3311104" y="4520244"/>
          <a:ext cx="1041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42" name="Equation" r:id="rId23" imgW="1041120" imgH="304560" progId="Equation.DSMT4">
                  <p:embed/>
                </p:oleObj>
              </mc:Choice>
              <mc:Fallback>
                <p:oleObj name="Equation" r:id="rId23" imgW="1041120" imgH="30456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104" y="4520244"/>
                        <a:ext cx="1041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Equivalent Percent, Decimal Number, and Fraction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11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Properties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</p:txBody>
      </p:sp>
      <p:graphicFrame>
        <p:nvGraphicFramePr>
          <p:cNvPr id="134146" name="Object 2"/>
          <p:cNvGraphicFramePr>
            <a:graphicFrameLocks noChangeAspect="1"/>
          </p:cNvGraphicFramePr>
          <p:nvPr/>
        </p:nvGraphicFramePr>
        <p:xfrm>
          <a:off x="698500" y="1905000"/>
          <a:ext cx="2070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5" name="Equation" r:id="rId3" imgW="2070000" imgH="736560" progId="Equation.DSMT4">
                  <p:embed/>
                </p:oleObj>
              </mc:Choice>
              <mc:Fallback>
                <p:oleObj name="Equation" r:id="rId3" imgW="2070000" imgH="736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905000"/>
                        <a:ext cx="2070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47" name="Object 3"/>
          <p:cNvGraphicFramePr>
            <a:graphicFrameLocks noChangeAspect="1"/>
          </p:cNvGraphicFramePr>
          <p:nvPr/>
        </p:nvGraphicFramePr>
        <p:xfrm>
          <a:off x="693738" y="2781300"/>
          <a:ext cx="1943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6" name="Equation" r:id="rId5" imgW="1942920" imgH="723600" progId="Equation.DSMT4">
                  <p:embed/>
                </p:oleObj>
              </mc:Choice>
              <mc:Fallback>
                <p:oleObj name="Equation" r:id="rId5" imgW="1942920" imgH="723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2781300"/>
                        <a:ext cx="19431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48" name="Object 4"/>
          <p:cNvGraphicFramePr>
            <a:graphicFrameLocks noChangeAspect="1"/>
          </p:cNvGraphicFramePr>
          <p:nvPr/>
        </p:nvGraphicFramePr>
        <p:xfrm>
          <a:off x="701675" y="3657600"/>
          <a:ext cx="1943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7" name="Equation" r:id="rId7" imgW="1942920" imgH="723600" progId="Equation.DSMT4">
                  <p:embed/>
                </p:oleObj>
              </mc:Choice>
              <mc:Fallback>
                <p:oleObj name="Equation" r:id="rId7" imgW="1942920" imgH="723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3657600"/>
                        <a:ext cx="19431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0" name="Object 6"/>
          <p:cNvGraphicFramePr>
            <a:graphicFrameLocks noChangeAspect="1"/>
          </p:cNvGraphicFramePr>
          <p:nvPr/>
        </p:nvGraphicFramePr>
        <p:xfrm>
          <a:off x="3273846" y="1989138"/>
          <a:ext cx="2298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8" name="Equation" r:id="rId9" imgW="2298600" imgH="736560" progId="Equation.DSMT4">
                  <p:embed/>
                </p:oleObj>
              </mc:Choice>
              <mc:Fallback>
                <p:oleObj name="Equation" r:id="rId9" imgW="2298600" imgH="736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3846" y="1989138"/>
                        <a:ext cx="2298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1" name="Object 7"/>
          <p:cNvGraphicFramePr>
            <a:graphicFrameLocks noChangeAspect="1"/>
          </p:cNvGraphicFramePr>
          <p:nvPr/>
        </p:nvGraphicFramePr>
        <p:xfrm>
          <a:off x="6119813" y="1905000"/>
          <a:ext cx="2311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9" name="Equation" r:id="rId11" imgW="2311200" imgH="736560" progId="Equation.DSMT4">
                  <p:embed/>
                </p:oleObj>
              </mc:Choice>
              <mc:Fallback>
                <p:oleObj name="Equation" r:id="rId11" imgW="2311200" imgH="736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9813" y="1905000"/>
                        <a:ext cx="2311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2" name="Object 8"/>
          <p:cNvGraphicFramePr>
            <a:graphicFrameLocks noChangeAspect="1"/>
          </p:cNvGraphicFramePr>
          <p:nvPr/>
        </p:nvGraphicFramePr>
        <p:xfrm>
          <a:off x="3240509" y="2895600"/>
          <a:ext cx="232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0" name="Equation" r:id="rId13" imgW="2323800" imgH="736560" progId="Equation.DSMT4">
                  <p:embed/>
                </p:oleObj>
              </mc:Choice>
              <mc:Fallback>
                <p:oleObj name="Equation" r:id="rId13" imgW="2323800" imgH="736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509" y="2895600"/>
                        <a:ext cx="2324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3" name="Object 9"/>
          <p:cNvGraphicFramePr>
            <a:graphicFrameLocks noChangeAspect="1"/>
          </p:cNvGraphicFramePr>
          <p:nvPr/>
        </p:nvGraphicFramePr>
        <p:xfrm>
          <a:off x="6092825" y="2768600"/>
          <a:ext cx="232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1" name="Equation" r:id="rId15" imgW="2323800" imgH="736560" progId="Equation.DSMT4">
                  <p:embed/>
                </p:oleObj>
              </mc:Choice>
              <mc:Fallback>
                <p:oleObj name="Equation" r:id="rId15" imgW="2323800" imgH="736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2825" y="2768600"/>
                        <a:ext cx="2324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4" name="Object 10"/>
          <p:cNvGraphicFramePr>
            <a:graphicFrameLocks noChangeAspect="1"/>
          </p:cNvGraphicFramePr>
          <p:nvPr/>
        </p:nvGraphicFramePr>
        <p:xfrm>
          <a:off x="6102350" y="3606800"/>
          <a:ext cx="232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2" name="Equation" r:id="rId17" imgW="2323800" imgH="736560" progId="Equation.DSMT4">
                  <p:embed/>
                </p:oleObj>
              </mc:Choice>
              <mc:Fallback>
                <p:oleObj name="Equation" r:id="rId17" imgW="2323800" imgH="736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350" y="3606800"/>
                        <a:ext cx="2324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5" name="Object 11"/>
          <p:cNvGraphicFramePr>
            <a:graphicFrameLocks noChangeAspect="1"/>
          </p:cNvGraphicFramePr>
          <p:nvPr/>
        </p:nvGraphicFramePr>
        <p:xfrm>
          <a:off x="685800" y="4419600"/>
          <a:ext cx="1943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3" name="Equation" r:id="rId19" imgW="1942920" imgH="723600" progId="Equation.DSMT4">
                  <p:embed/>
                </p:oleObj>
              </mc:Choice>
              <mc:Fallback>
                <p:oleObj name="Equation" r:id="rId19" imgW="1942920" imgH="723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419600"/>
                        <a:ext cx="19431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6" name="Object 12"/>
          <p:cNvGraphicFramePr>
            <a:graphicFrameLocks noChangeAspect="1"/>
          </p:cNvGraphicFramePr>
          <p:nvPr/>
        </p:nvGraphicFramePr>
        <p:xfrm>
          <a:off x="685800" y="5257800"/>
          <a:ext cx="2006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4" name="Equation" r:id="rId21" imgW="2006280" imgH="266400" progId="Equation.DSMT4">
                  <p:embed/>
                </p:oleObj>
              </mc:Choice>
              <mc:Fallback>
                <p:oleObj name="Equation" r:id="rId21" imgW="200628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257800"/>
                        <a:ext cx="2006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7" name="Object 13"/>
          <p:cNvGraphicFramePr>
            <a:graphicFrameLocks noChangeAspect="1"/>
          </p:cNvGraphicFramePr>
          <p:nvPr/>
        </p:nvGraphicFramePr>
        <p:xfrm>
          <a:off x="6134100" y="4445000"/>
          <a:ext cx="232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5" name="Equation" r:id="rId23" imgW="2323800" imgH="736560" progId="Equation.DSMT4">
                  <p:embed/>
                </p:oleObj>
              </mc:Choice>
              <mc:Fallback>
                <p:oleObj name="Equation" r:id="rId23" imgW="2323800" imgH="736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445000"/>
                        <a:ext cx="2324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Changing Fractions with Denominators of 100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graphicFrame>
        <p:nvGraphicFramePr>
          <p:cNvPr id="1054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581134"/>
              </p:ext>
            </p:extLst>
          </p:nvPr>
        </p:nvGraphicFramePr>
        <p:xfrm>
          <a:off x="4848225" y="1460500"/>
          <a:ext cx="39862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33" name="Equation" r:id="rId3" imgW="3962160" imgH="279360" progId="Equation.DSMT4">
                  <p:embed/>
                </p:oleObj>
              </mc:Choice>
              <mc:Fallback>
                <p:oleObj name="Equation" r:id="rId3" imgW="396216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8225" y="1460500"/>
                        <a:ext cx="39862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653926"/>
              </p:ext>
            </p:extLst>
          </p:nvPr>
        </p:nvGraphicFramePr>
        <p:xfrm>
          <a:off x="4849813" y="2982913"/>
          <a:ext cx="373062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34" name="Equation" r:id="rId5" imgW="3708360" imgH="952200" progId="Equation.DSMT4">
                  <p:embed/>
                </p:oleObj>
              </mc:Choice>
              <mc:Fallback>
                <p:oleObj name="Equation" r:id="rId5" imgW="370836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813" y="2982913"/>
                        <a:ext cx="3730625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8" name="Object 6"/>
          <p:cNvGraphicFramePr>
            <a:graphicFrameLocks noChangeAspect="1"/>
          </p:cNvGraphicFramePr>
          <p:nvPr/>
        </p:nvGraphicFramePr>
        <p:xfrm>
          <a:off x="1066800" y="1184696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35" name="Equation" r:id="rId7" imgW="609480" imgH="838080" progId="Equation.DSMT4">
                  <p:embed/>
                </p:oleObj>
              </mc:Choice>
              <mc:Fallback>
                <p:oleObj name="Equation" r:id="rId7" imgW="609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184696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9" name="Object 7"/>
          <p:cNvGraphicFramePr>
            <a:graphicFrameLocks noChangeAspect="1"/>
          </p:cNvGraphicFramePr>
          <p:nvPr/>
        </p:nvGraphicFramePr>
        <p:xfrm>
          <a:off x="1710904" y="118613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36" name="Equation" r:id="rId9" imgW="1612800" imgH="838080" progId="Equation.DSMT4">
                  <p:embed/>
                </p:oleObj>
              </mc:Choice>
              <mc:Fallback>
                <p:oleObj name="Equation" r:id="rId9" imgW="1612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0904" y="1186130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0" name="Object 8"/>
          <p:cNvGraphicFramePr>
            <a:graphicFrameLocks noChangeAspect="1"/>
          </p:cNvGraphicFramePr>
          <p:nvPr/>
        </p:nvGraphicFramePr>
        <p:xfrm>
          <a:off x="3345608" y="1439174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37" name="Equation" r:id="rId11" imgW="1117440" imgH="304560" progId="Equation.DSMT4">
                  <p:embed/>
                </p:oleObj>
              </mc:Choice>
              <mc:Fallback>
                <p:oleObj name="Equation" r:id="rId11" imgW="111744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5608" y="1439174"/>
                        <a:ext cx="1117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1" name="Object 9"/>
          <p:cNvGraphicFramePr>
            <a:graphicFrameLocks noChangeAspect="1"/>
          </p:cNvGraphicFramePr>
          <p:nvPr/>
        </p:nvGraphicFramePr>
        <p:xfrm>
          <a:off x="1108496" y="2718756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38" name="Equation" r:id="rId13" imgW="609480" imgH="838080" progId="Equation.DSMT4">
                  <p:embed/>
                </p:oleObj>
              </mc:Choice>
              <mc:Fallback>
                <p:oleObj name="Equation" r:id="rId13" imgW="6094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496" y="2718756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2" name="Object 10"/>
          <p:cNvGraphicFramePr>
            <a:graphicFrameLocks noChangeAspect="1"/>
          </p:cNvGraphicFramePr>
          <p:nvPr/>
        </p:nvGraphicFramePr>
        <p:xfrm>
          <a:off x="1752600" y="2725948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39" name="Equation" r:id="rId15" imgW="1612800" imgH="838080" progId="Equation.DSMT4">
                  <p:embed/>
                </p:oleObj>
              </mc:Choice>
              <mc:Fallback>
                <p:oleObj name="Equation" r:id="rId15" imgW="16128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725948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3" name="Object 11"/>
          <p:cNvGraphicFramePr>
            <a:graphicFrameLocks noChangeAspect="1"/>
          </p:cNvGraphicFramePr>
          <p:nvPr/>
        </p:nvGraphicFramePr>
        <p:xfrm>
          <a:off x="3395930" y="2971800"/>
          <a:ext cx="1130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40" name="Equation" r:id="rId17" imgW="1130040" imgH="304560" progId="Equation.DSMT4">
                  <p:embed/>
                </p:oleObj>
              </mc:Choice>
              <mc:Fallback>
                <p:oleObj name="Equation" r:id="rId17" imgW="113004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930" y="2971800"/>
                        <a:ext cx="1130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Change a Decimal Number to a Percent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1426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Move the decimal point two places to the right.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Write the % sign.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Changing Decimal Numbers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each decimal number to a percent.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0.254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0.005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1.5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0.2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0800000">
            <a:off x="3352800" y="4623756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6499" name="Object 3"/>
          <p:cNvGraphicFramePr>
            <a:graphicFrameLocks noChangeAspect="1"/>
          </p:cNvGraphicFramePr>
          <p:nvPr/>
        </p:nvGraphicFramePr>
        <p:xfrm>
          <a:off x="4268788" y="4500563"/>
          <a:ext cx="1774825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8" name="Equation" r:id="rId3" imgW="1765080" imgH="304560" progId="Equation.DSMT4">
                  <p:embed/>
                </p:oleObj>
              </mc:Choice>
              <mc:Fallback>
                <p:oleObj name="Equation" r:id="rId3" imgW="176508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8788" y="4500563"/>
                        <a:ext cx="1774825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1676400" y="4800600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6500" name="Object 4"/>
          <p:cNvGraphicFramePr>
            <a:graphicFrameLocks noChangeAspect="1"/>
          </p:cNvGraphicFramePr>
          <p:nvPr/>
        </p:nvGraphicFramePr>
        <p:xfrm>
          <a:off x="990600" y="5397500"/>
          <a:ext cx="45085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9" name="Equation" r:id="rId5" imgW="4483080" imgH="304560" progId="Equation.DSMT4">
                  <p:embed/>
                </p:oleObj>
              </mc:Choice>
              <mc:Fallback>
                <p:oleObj name="Equation" r:id="rId5" imgW="448308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397500"/>
                        <a:ext cx="45085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5"/>
          <p:cNvGraphicFramePr>
            <a:graphicFrameLocks noChangeAspect="1"/>
          </p:cNvGraphicFramePr>
          <p:nvPr/>
        </p:nvGraphicFramePr>
        <p:xfrm>
          <a:off x="1015044" y="4478548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30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044" y="4478548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1955322" y="4469922"/>
          <a:ext cx="1168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31" name="Equation" r:id="rId9" imgW="1168200" imgH="304560" progId="Equation.DSMT4">
                  <p:embed/>
                </p:oleObj>
              </mc:Choice>
              <mc:Fallback>
                <p:oleObj name="Equation" r:id="rId9" imgW="1168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322" y="4469922"/>
                        <a:ext cx="1168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Changing Decimal Numbers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accent1"/>
                </a:solidFill>
              </a:rPr>
              <a:t> 		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accent1"/>
                </a:solidFill>
              </a:rPr>
              <a:t> 		 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accent1"/>
                </a:solidFill>
              </a:rPr>
              <a:t> 		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rot="10800000">
            <a:off x="3276600" y="1574322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035710"/>
              </p:ext>
            </p:extLst>
          </p:nvPr>
        </p:nvGraphicFramePr>
        <p:xfrm>
          <a:off x="3973512" y="1439863"/>
          <a:ext cx="5018088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7" name="Equation" r:id="rId3" imgW="4991040" imgH="279360" progId="Equation.DSMT4">
                  <p:embed/>
                </p:oleObj>
              </mc:Choice>
              <mc:Fallback>
                <p:oleObj name="Equation" r:id="rId3" imgW="4991040" imgH="279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512" y="1439863"/>
                        <a:ext cx="5018088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1812982" y="1751166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5929945"/>
              </p:ext>
            </p:extLst>
          </p:nvPr>
        </p:nvGraphicFramePr>
        <p:xfrm>
          <a:off x="1104900" y="2347913"/>
          <a:ext cx="4532313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8" name="Equation" r:id="rId5" imgW="4508280" imgH="304560" progId="Equation.DSMT4">
                  <p:embed/>
                </p:oleObj>
              </mc:Choice>
              <mc:Fallback>
                <p:oleObj name="Equation" r:id="rId5" imgW="450828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347913"/>
                        <a:ext cx="4532313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10800000">
            <a:off x="3124201" y="3107693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463294"/>
              </p:ext>
            </p:extLst>
          </p:nvPr>
        </p:nvGraphicFramePr>
        <p:xfrm>
          <a:off x="3832225" y="2971800"/>
          <a:ext cx="51847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9" name="Equation" r:id="rId7" imgW="5155920" imgH="279360" progId="Equation.DSMT4">
                  <p:embed/>
                </p:oleObj>
              </mc:Choice>
              <mc:Fallback>
                <p:oleObj name="Equation" r:id="rId7" imgW="515592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2225" y="2971800"/>
                        <a:ext cx="518477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flipV="1">
            <a:off x="1802922" y="3377244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250415"/>
              </p:ext>
            </p:extLst>
          </p:nvPr>
        </p:nvGraphicFramePr>
        <p:xfrm>
          <a:off x="1092200" y="3962400"/>
          <a:ext cx="61531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10" name="Equation" r:id="rId9" imgW="6121080" imgH="304560" progId="Equation.DSMT4">
                  <p:embed/>
                </p:oleObj>
              </mc:Choice>
              <mc:Fallback>
                <p:oleObj name="Equation" r:id="rId9" imgW="612108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962400"/>
                        <a:ext cx="615315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rot="10800000">
            <a:off x="2971801" y="4631693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4342723"/>
              </p:ext>
            </p:extLst>
          </p:nvPr>
        </p:nvGraphicFramePr>
        <p:xfrm>
          <a:off x="3765550" y="4495800"/>
          <a:ext cx="18510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11" name="Equation" r:id="rId11" imgW="1841400" imgH="279360" progId="Equation.DSMT4">
                  <p:embed/>
                </p:oleObj>
              </mc:Choice>
              <mc:Fallback>
                <p:oleObj name="Equation" r:id="rId11" imgW="18414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4495800"/>
                        <a:ext cx="185102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flipV="1">
            <a:off x="1805676" y="4825044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305719"/>
              </p:ext>
            </p:extLst>
          </p:nvPr>
        </p:nvGraphicFramePr>
        <p:xfrm>
          <a:off x="1089025" y="5410200"/>
          <a:ext cx="61658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12" name="Equation" r:id="rId13" imgW="6134040" imgH="304560" progId="Equation.DSMT4">
                  <p:embed/>
                </p:oleObj>
              </mc:Choice>
              <mc:Fallback>
                <p:oleObj name="Equation" r:id="rId13" imgW="61340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5" y="5410200"/>
                        <a:ext cx="616585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8" name="Object 8"/>
          <p:cNvGraphicFramePr>
            <a:graphicFrameLocks noChangeAspect="1"/>
          </p:cNvGraphicFramePr>
          <p:nvPr/>
        </p:nvGraphicFramePr>
        <p:xfrm>
          <a:off x="1125748" y="1413296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13" name="Equation" r:id="rId15" imgW="914400" imgH="291960" progId="Equation.DSMT4">
                  <p:embed/>
                </p:oleObj>
              </mc:Choice>
              <mc:Fallback>
                <p:oleObj name="Equation" r:id="rId15" imgW="914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748" y="1413296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9" name="Object 9"/>
          <p:cNvGraphicFramePr>
            <a:graphicFrameLocks noChangeAspect="1"/>
          </p:cNvGraphicFramePr>
          <p:nvPr/>
        </p:nvGraphicFramePr>
        <p:xfrm>
          <a:off x="2107722" y="1413296"/>
          <a:ext cx="105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14" name="Equation" r:id="rId17" imgW="1054080" imgH="304560" progId="Equation.DSMT4">
                  <p:embed/>
                </p:oleObj>
              </mc:Choice>
              <mc:Fallback>
                <p:oleObj name="Equation" r:id="rId17" imgW="105408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722" y="1413296"/>
                        <a:ext cx="1054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0" name="Object 10"/>
          <p:cNvGraphicFramePr>
            <a:graphicFrameLocks noChangeAspect="1"/>
          </p:cNvGraphicFramePr>
          <p:nvPr/>
        </p:nvGraphicFramePr>
        <p:xfrm>
          <a:off x="1137970" y="29459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15" name="Equation" r:id="rId19" imgW="723600" imgH="291960" progId="Equation.DSMT4">
                  <p:embed/>
                </p:oleObj>
              </mc:Choice>
              <mc:Fallback>
                <p:oleObj name="Equation" r:id="rId19" imgW="7236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7970" y="29459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1" name="Object 11"/>
          <p:cNvGraphicFramePr>
            <a:graphicFrameLocks noChangeAspect="1"/>
          </p:cNvGraphicFramePr>
          <p:nvPr/>
        </p:nvGraphicFramePr>
        <p:xfrm>
          <a:off x="1938070" y="2928670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16" name="Equation" r:id="rId21" imgW="1117440" imgH="304560" progId="Equation.DSMT4">
                  <p:embed/>
                </p:oleObj>
              </mc:Choice>
              <mc:Fallback>
                <p:oleObj name="Equation" r:id="rId21" imgW="111744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070" y="2928670"/>
                        <a:ext cx="1117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2" name="Object 12"/>
          <p:cNvGraphicFramePr>
            <a:graphicFrameLocks noChangeAspect="1"/>
          </p:cNvGraphicFramePr>
          <p:nvPr/>
        </p:nvGraphicFramePr>
        <p:xfrm>
          <a:off x="1143000" y="4487174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17" name="Equation" r:id="rId23" imgW="736560" imgH="291960" progId="Equation.DSMT4">
                  <p:embed/>
                </p:oleObj>
              </mc:Choice>
              <mc:Fallback>
                <p:oleObj name="Equation" r:id="rId23" imgW="7365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87174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3" name="Object 13"/>
          <p:cNvGraphicFramePr>
            <a:graphicFrameLocks noChangeAspect="1"/>
          </p:cNvGraphicFramePr>
          <p:nvPr/>
        </p:nvGraphicFramePr>
        <p:xfrm>
          <a:off x="1972574" y="4478548"/>
          <a:ext cx="95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18" name="Equation" r:id="rId25" imgW="952200" imgH="304560" progId="Equation.DSMT4">
                  <p:embed/>
                </p:oleObj>
              </mc:Choice>
              <mc:Fallback>
                <p:oleObj name="Equation" r:id="rId25" imgW="95220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2574" y="4478548"/>
                        <a:ext cx="95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Change a Percent to a Decimal Number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1426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Move the decimal point two places to the left.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Delete the % sign.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Changing Percent to Decimal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each percent to a decimal number.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</a:t>
            </a:r>
            <a:r>
              <a:rPr lang="en-US" dirty="0">
                <a:solidFill>
                  <a:schemeClr val="accent1"/>
                </a:solidFill>
              </a:rPr>
              <a:t>	</a:t>
            </a: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accent1"/>
                </a:solidFill>
              </a:rPr>
              <a:t> 		 </a:t>
            </a: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accent1"/>
                </a:solidFill>
              </a:rPr>
              <a:t> 		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rot="10800000">
            <a:off x="4114800" y="2057400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5475149"/>
              </p:ext>
            </p:extLst>
          </p:nvPr>
        </p:nvGraphicFramePr>
        <p:xfrm>
          <a:off x="4984750" y="1905000"/>
          <a:ext cx="19272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0" name="Equation" r:id="rId3" imgW="1917360" imgH="279360" progId="Equation.DSMT4">
                  <p:embed/>
                </p:oleObj>
              </mc:Choice>
              <mc:Fallback>
                <p:oleObj name="Equation" r:id="rId3" imgW="1917360" imgH="279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0" y="1905000"/>
                        <a:ext cx="192722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1532626" y="2310444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143000" y="2895600"/>
          <a:ext cx="141763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1" name="Equation" r:id="rId5" imgW="1409400" imgH="634680" progId="Equation.DSMT4">
                  <p:embed/>
                </p:oleObj>
              </mc:Choice>
              <mc:Fallback>
                <p:oleObj name="Equation" r:id="rId5" imgW="140940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95600"/>
                        <a:ext cx="1417638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3505200" y="2286000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85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469641"/>
              </p:ext>
            </p:extLst>
          </p:nvPr>
        </p:nvGraphicFramePr>
        <p:xfrm>
          <a:off x="2903538" y="2876550"/>
          <a:ext cx="4506912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2" name="Equation" r:id="rId7" imgW="4483080" imgH="279360" progId="Equation.DSMT4">
                  <p:embed/>
                </p:oleObj>
              </mc:Choice>
              <mc:Fallback>
                <p:oleObj name="Equation" r:id="rId7" imgW="448308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38" y="2876550"/>
                        <a:ext cx="4506912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9" name="Object 5"/>
          <p:cNvGraphicFramePr>
            <a:graphicFrameLocks noChangeAspect="1"/>
          </p:cNvGraphicFramePr>
          <p:nvPr/>
        </p:nvGraphicFramePr>
        <p:xfrm>
          <a:off x="1134374" y="1922252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3" name="Equation" r:id="rId9" imgW="723600" imgH="304560" progId="Equation.DSMT4">
                  <p:embed/>
                </p:oleObj>
              </mc:Choice>
              <mc:Fallback>
                <p:oleObj name="Equation" r:id="rId9" imgW="7236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374" y="1922252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/>
          <p:cNvGraphicFramePr>
            <a:graphicFrameLocks noChangeAspect="1"/>
          </p:cNvGraphicFramePr>
          <p:nvPr/>
        </p:nvGraphicFramePr>
        <p:xfrm>
          <a:off x="2320504" y="1912938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4" name="Equation" r:id="rId11" imgW="1600200" imgH="317160" progId="Equation.DSMT4">
                  <p:embed/>
                </p:oleObj>
              </mc:Choice>
              <mc:Fallback>
                <p:oleObj name="Equation" r:id="rId11" imgW="1600200" imgH="317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504" y="1912938"/>
                        <a:ext cx="160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1" name="Object 7"/>
          <p:cNvGraphicFramePr>
            <a:graphicFrameLocks noChangeAspect="1"/>
          </p:cNvGraphicFramePr>
          <p:nvPr/>
        </p:nvGraphicFramePr>
        <p:xfrm>
          <a:off x="1065366" y="3953774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5" name="Equation" r:id="rId13" imgW="888840" imgH="304560" progId="Equation.DSMT4">
                  <p:embed/>
                </p:oleObj>
              </mc:Choice>
              <mc:Fallback>
                <p:oleObj name="Equation" r:id="rId13" imgW="8888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366" y="3953774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2" name="Object 8"/>
          <p:cNvGraphicFramePr>
            <a:graphicFrameLocks noChangeAspect="1"/>
          </p:cNvGraphicFramePr>
          <p:nvPr/>
        </p:nvGraphicFramePr>
        <p:xfrm>
          <a:off x="2057400" y="396240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6" name="Equation" r:id="rId15" imgW="1143000" imgH="291960" progId="Equation.DSMT4">
                  <p:embed/>
                </p:oleObj>
              </mc:Choice>
              <mc:Fallback>
                <p:oleObj name="Equation" r:id="rId15" imgW="1143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6240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3" name="Object 9"/>
          <p:cNvGraphicFramePr>
            <a:graphicFrameLocks noChangeAspect="1"/>
          </p:cNvGraphicFramePr>
          <p:nvPr/>
        </p:nvGraphicFramePr>
        <p:xfrm>
          <a:off x="1092678" y="4987504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7" name="Equation" r:id="rId17" imgW="634680" imgH="304560" progId="Equation.DSMT4">
                  <p:embed/>
                </p:oleObj>
              </mc:Choice>
              <mc:Fallback>
                <p:oleObj name="Equation" r:id="rId17" imgW="63468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678" y="4987504"/>
                        <a:ext cx="63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4" name="Object 10"/>
          <p:cNvGraphicFramePr>
            <a:graphicFrameLocks noChangeAspect="1"/>
          </p:cNvGraphicFramePr>
          <p:nvPr/>
        </p:nvGraphicFramePr>
        <p:xfrm>
          <a:off x="1828800" y="4977444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8" name="Equation" r:id="rId19" imgW="977760" imgH="291960" progId="Equation.DSMT4">
                  <p:embed/>
                </p:oleObj>
              </mc:Choice>
              <mc:Fallback>
                <p:oleObj name="Equation" r:id="rId19" imgW="9777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977444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3591</TotalTime>
  <Words>735</Words>
  <Application>Microsoft Office PowerPoint</Application>
  <PresentationFormat>On-screen Show (4:3)</PresentationFormat>
  <Paragraphs>170</Paragraphs>
  <Slides>30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Courier New</vt:lpstr>
      <vt:lpstr>Office Theme</vt:lpstr>
      <vt:lpstr>MathType 6.0 Equation</vt:lpstr>
      <vt:lpstr>Equation</vt:lpstr>
      <vt:lpstr>Section 5.1</vt:lpstr>
      <vt:lpstr>Objectives</vt:lpstr>
      <vt:lpstr>Example 1: Changing Fractions with Denominators of 100 to Percents</vt:lpstr>
      <vt:lpstr>Example 1: Changing Fractions with Denominators of 100 to Percents (cont.)</vt:lpstr>
      <vt:lpstr>To Change a Decimal Number to a Percent</vt:lpstr>
      <vt:lpstr>Example 2: Changing Decimal Numbers to Percents</vt:lpstr>
      <vt:lpstr>Example 2: Changing Decimal Numbers to Percents (cont.)</vt:lpstr>
      <vt:lpstr>To Change a Percent to a Decimal Number</vt:lpstr>
      <vt:lpstr>Example 3: Changing Percent to Decimal Numbers</vt:lpstr>
      <vt:lpstr>Example 3: Changing Percent to Decimal Numbers (cont.)</vt:lpstr>
      <vt:lpstr>Relationships Between Decimal Numbers and Percents</vt:lpstr>
      <vt:lpstr>To Change a Fraction to a Percent</vt:lpstr>
      <vt:lpstr>Example 4: Changing Fractions to Percents</vt:lpstr>
      <vt:lpstr>Example 4: Changing Fractions to Percents (cont.)</vt:lpstr>
      <vt:lpstr>Example 5: Changing Fractions to Percents</vt:lpstr>
      <vt:lpstr>Example 5: Changing Fractions to Percents (cont.)</vt:lpstr>
      <vt:lpstr>Example 6: Changing Mixed Numbers to Percents</vt:lpstr>
      <vt:lpstr>Completion Example 7: Changing Mixed Numbers to Percents</vt:lpstr>
      <vt:lpstr>Example 8: Changing Fractions to Percents</vt:lpstr>
      <vt:lpstr>Example 8: Changing Fractions to Percents (cont.)</vt:lpstr>
      <vt:lpstr>Example 9: Application: Changing Fractions to Percents</vt:lpstr>
      <vt:lpstr>Example 9: Application: Changing Fractions to Percents (cont.)</vt:lpstr>
      <vt:lpstr>To Change a Percent to a Fraction or a Mixed Number</vt:lpstr>
      <vt:lpstr>Example 10: Changing Percents to Fractions</vt:lpstr>
      <vt:lpstr>Example 11: Changing Percents to Mixed Numbers</vt:lpstr>
      <vt:lpstr>Common Misunderstanding Concerning Percents</vt:lpstr>
      <vt:lpstr>Common Misunderstanding Concerning Percents</vt:lpstr>
      <vt:lpstr>Common Misunderstanding Concerning Percents</vt:lpstr>
      <vt:lpstr>Common Misunderstanding Concerning Percents</vt:lpstr>
      <vt:lpstr>Common Equivalent Percent, Decimal Number, and Fraction Values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415</cp:revision>
  <dcterms:created xsi:type="dcterms:W3CDTF">2013-04-26T14:43:13Z</dcterms:created>
  <dcterms:modified xsi:type="dcterms:W3CDTF">2018-08-10T20:30:06Z</dcterms:modified>
</cp:coreProperties>
</file>