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0" r:id="rId3"/>
    <p:sldId id="264" r:id="rId4"/>
    <p:sldId id="263" r:id="rId5"/>
    <p:sldId id="296" r:id="rId6"/>
    <p:sldId id="265" r:id="rId7"/>
    <p:sldId id="266" r:id="rId8"/>
    <p:sldId id="299" r:id="rId9"/>
    <p:sldId id="269" r:id="rId10"/>
    <p:sldId id="297" r:id="rId11"/>
    <p:sldId id="292" r:id="rId12"/>
    <p:sldId id="271" r:id="rId13"/>
    <p:sldId id="293" r:id="rId14"/>
    <p:sldId id="272" r:id="rId15"/>
    <p:sldId id="273" r:id="rId16"/>
    <p:sldId id="298" r:id="rId17"/>
    <p:sldId id="275" r:id="rId18"/>
    <p:sldId id="276" r:id="rId19"/>
    <p:sldId id="277" r:id="rId20"/>
    <p:sldId id="278" r:id="rId21"/>
    <p:sldId id="280" r:id="rId22"/>
    <p:sldId id="283" r:id="rId23"/>
    <p:sldId id="284" r:id="rId24"/>
    <p:sldId id="288" r:id="rId25"/>
    <p:sldId id="28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3" autoAdjust="0"/>
    <p:restoredTop sz="94660"/>
  </p:normalViewPr>
  <p:slideViewPr>
    <p:cSldViewPr>
      <p:cViewPr varScale="1">
        <p:scale>
          <a:sx n="114" d="100"/>
          <a:sy n="114" d="100"/>
        </p:scale>
        <p:origin x="151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7/3/2023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5.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3" Type="http://schemas.openxmlformats.org/officeDocument/2006/relationships/image" Target="../media/image30.wmf"/><Relationship Id="rId18" Type="http://schemas.openxmlformats.org/officeDocument/2006/relationships/oleObject" Target="../embeddings/oleObject34.bin"/><Relationship Id="rId26" Type="http://schemas.openxmlformats.org/officeDocument/2006/relationships/oleObject" Target="../embeddings/oleObject39.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31.bin"/><Relationship Id="rId17" Type="http://schemas.openxmlformats.org/officeDocument/2006/relationships/image" Target="../media/image32.wmf"/><Relationship Id="rId25" Type="http://schemas.openxmlformats.org/officeDocument/2006/relationships/oleObject" Target="../embeddings/oleObject38.bin"/><Relationship Id="rId33" Type="http://schemas.openxmlformats.org/officeDocument/2006/relationships/oleObject" Target="../embeddings/oleObject43.bin"/><Relationship Id="rId2" Type="http://schemas.openxmlformats.org/officeDocument/2006/relationships/oleObject" Target="../embeddings/oleObject26.bin"/><Relationship Id="rId16" Type="http://schemas.openxmlformats.org/officeDocument/2006/relationships/oleObject" Target="../embeddings/oleObject33.bin"/><Relationship Id="rId20" Type="http://schemas.openxmlformats.org/officeDocument/2006/relationships/oleObject" Target="../embeddings/oleObject35.bin"/><Relationship Id="rId29"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29.wmf"/><Relationship Id="rId24" Type="http://schemas.openxmlformats.org/officeDocument/2006/relationships/oleObject" Target="../embeddings/oleObject37.bin"/><Relationship Id="rId32" Type="http://schemas.openxmlformats.org/officeDocument/2006/relationships/image" Target="../media/image38.wmf"/><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28" Type="http://schemas.openxmlformats.org/officeDocument/2006/relationships/oleObject" Target="../embeddings/oleObject40.bin"/><Relationship Id="rId10" Type="http://schemas.openxmlformats.org/officeDocument/2006/relationships/oleObject" Target="../embeddings/oleObject30.bin"/><Relationship Id="rId19" Type="http://schemas.openxmlformats.org/officeDocument/2006/relationships/image" Target="../media/image33.wmf"/><Relationship Id="rId31" Type="http://schemas.openxmlformats.org/officeDocument/2006/relationships/oleObject" Target="../embeddings/oleObject42.bin"/><Relationship Id="rId4" Type="http://schemas.openxmlformats.org/officeDocument/2006/relationships/oleObject" Target="../embeddings/oleObject27.bin"/><Relationship Id="rId9" Type="http://schemas.openxmlformats.org/officeDocument/2006/relationships/image" Target="../media/image28.wmf"/><Relationship Id="rId14" Type="http://schemas.openxmlformats.org/officeDocument/2006/relationships/oleObject" Target="../embeddings/oleObject32.bin"/><Relationship Id="rId22" Type="http://schemas.openxmlformats.org/officeDocument/2006/relationships/oleObject" Target="../embeddings/oleObject36.bin"/><Relationship Id="rId27" Type="http://schemas.openxmlformats.org/officeDocument/2006/relationships/image" Target="../media/image36.wmf"/><Relationship Id="rId30" Type="http://schemas.openxmlformats.org/officeDocument/2006/relationships/image" Target="../media/image37.wmf"/><Relationship Id="rId8"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3" Type="http://schemas.openxmlformats.org/officeDocument/2006/relationships/image" Target="../media/image44.wmf"/><Relationship Id="rId18" Type="http://schemas.openxmlformats.org/officeDocument/2006/relationships/oleObject" Target="../embeddings/oleObject54.bin"/><Relationship Id="rId26" Type="http://schemas.openxmlformats.org/officeDocument/2006/relationships/oleObject" Target="../embeddings/oleObject59.bin"/><Relationship Id="rId3" Type="http://schemas.openxmlformats.org/officeDocument/2006/relationships/image" Target="../media/image41.wmf"/><Relationship Id="rId21" Type="http://schemas.openxmlformats.org/officeDocument/2006/relationships/image" Target="../media/image47.wmf"/><Relationship Id="rId7" Type="http://schemas.openxmlformats.org/officeDocument/2006/relationships/image" Target="../media/image43.wmf"/><Relationship Id="rId12" Type="http://schemas.openxmlformats.org/officeDocument/2006/relationships/oleObject" Target="../embeddings/oleObject51.bin"/><Relationship Id="rId17" Type="http://schemas.openxmlformats.org/officeDocument/2006/relationships/image" Target="../media/image45.wmf"/><Relationship Id="rId25" Type="http://schemas.openxmlformats.org/officeDocument/2006/relationships/oleObject" Target="../embeddings/oleObject58.bin"/><Relationship Id="rId33" Type="http://schemas.openxmlformats.org/officeDocument/2006/relationships/oleObject" Target="../embeddings/oleObject63.bin"/><Relationship Id="rId2" Type="http://schemas.openxmlformats.org/officeDocument/2006/relationships/oleObject" Target="../embeddings/oleObject46.bin"/><Relationship Id="rId16" Type="http://schemas.openxmlformats.org/officeDocument/2006/relationships/oleObject" Target="../embeddings/oleObject53.bin"/><Relationship Id="rId20" Type="http://schemas.openxmlformats.org/officeDocument/2006/relationships/oleObject" Target="../embeddings/oleObject55.bin"/><Relationship Id="rId29"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29.wmf"/><Relationship Id="rId24" Type="http://schemas.openxmlformats.org/officeDocument/2006/relationships/oleObject" Target="../embeddings/oleObject57.bin"/><Relationship Id="rId32" Type="http://schemas.openxmlformats.org/officeDocument/2006/relationships/image" Target="../media/image51.wmf"/><Relationship Id="rId5" Type="http://schemas.openxmlformats.org/officeDocument/2006/relationships/image" Target="../media/image42.wmf"/><Relationship Id="rId15" Type="http://schemas.openxmlformats.org/officeDocument/2006/relationships/image" Target="../media/image31.wmf"/><Relationship Id="rId23" Type="http://schemas.openxmlformats.org/officeDocument/2006/relationships/image" Target="../media/image48.wmf"/><Relationship Id="rId28" Type="http://schemas.openxmlformats.org/officeDocument/2006/relationships/oleObject" Target="../embeddings/oleObject60.bin"/><Relationship Id="rId10" Type="http://schemas.openxmlformats.org/officeDocument/2006/relationships/oleObject" Target="../embeddings/oleObject50.bin"/><Relationship Id="rId19" Type="http://schemas.openxmlformats.org/officeDocument/2006/relationships/image" Target="../media/image46.wmf"/><Relationship Id="rId31" Type="http://schemas.openxmlformats.org/officeDocument/2006/relationships/oleObject" Target="../embeddings/oleObject62.bin"/><Relationship Id="rId4" Type="http://schemas.openxmlformats.org/officeDocument/2006/relationships/oleObject" Target="../embeddings/oleObject47.bin"/><Relationship Id="rId9" Type="http://schemas.openxmlformats.org/officeDocument/2006/relationships/image" Target="../media/image28.wmf"/><Relationship Id="rId14" Type="http://schemas.openxmlformats.org/officeDocument/2006/relationships/oleObject" Target="../embeddings/oleObject52.bin"/><Relationship Id="rId22" Type="http://schemas.openxmlformats.org/officeDocument/2006/relationships/oleObject" Target="../embeddings/oleObject56.bin"/><Relationship Id="rId27" Type="http://schemas.openxmlformats.org/officeDocument/2006/relationships/image" Target="../media/image49.wmf"/><Relationship Id="rId30" Type="http://schemas.openxmlformats.org/officeDocument/2006/relationships/image" Target="../media/image50.wmf"/><Relationship Id="rId8" Type="http://schemas.openxmlformats.org/officeDocument/2006/relationships/oleObject" Target="../embeddings/oleObject4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53.wmf"/><Relationship Id="rId4" Type="http://schemas.openxmlformats.org/officeDocument/2006/relationships/oleObject" Target="../embeddings/oleObject65.bin"/><Relationship Id="rId9" Type="http://schemas.openxmlformats.org/officeDocument/2006/relationships/image" Target="../media/image55.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1.bin"/><Relationship Id="rId13" Type="http://schemas.openxmlformats.org/officeDocument/2006/relationships/image" Target="../media/image58.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oleObject" Target="../embeddings/oleObject73.bin"/><Relationship Id="rId17" Type="http://schemas.openxmlformats.org/officeDocument/2006/relationships/image" Target="../media/image60.wmf"/><Relationship Id="rId2" Type="http://schemas.openxmlformats.org/officeDocument/2006/relationships/oleObject" Target="../embeddings/oleObject68.bin"/><Relationship Id="rId16"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0.bin"/><Relationship Id="rId11" Type="http://schemas.openxmlformats.org/officeDocument/2006/relationships/image" Target="../media/image57.wmf"/><Relationship Id="rId5" Type="http://schemas.openxmlformats.org/officeDocument/2006/relationships/image" Target="../media/image53.wmf"/><Relationship Id="rId15" Type="http://schemas.openxmlformats.org/officeDocument/2006/relationships/image" Target="../media/image59.wmf"/><Relationship Id="rId10" Type="http://schemas.openxmlformats.org/officeDocument/2006/relationships/oleObject" Target="../embeddings/oleObject72.bin"/><Relationship Id="rId4" Type="http://schemas.openxmlformats.org/officeDocument/2006/relationships/oleObject" Target="../embeddings/oleObject69.bin"/><Relationship Id="rId9" Type="http://schemas.openxmlformats.org/officeDocument/2006/relationships/image" Target="../media/image55.wmf"/><Relationship Id="rId14" Type="http://schemas.openxmlformats.org/officeDocument/2006/relationships/oleObject" Target="../embeddings/oleObject74.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65.wmf"/><Relationship Id="rId18" Type="http://schemas.openxmlformats.org/officeDocument/2006/relationships/oleObject" Target="../embeddings/oleObject84.bin"/><Relationship Id="rId3" Type="http://schemas.openxmlformats.org/officeDocument/2006/relationships/image" Target="../media/image52.wmf"/><Relationship Id="rId7" Type="http://schemas.openxmlformats.org/officeDocument/2006/relationships/image" Target="../media/image62.wmf"/><Relationship Id="rId12" Type="http://schemas.openxmlformats.org/officeDocument/2006/relationships/oleObject" Target="../embeddings/oleObject81.bin"/><Relationship Id="rId17" Type="http://schemas.openxmlformats.org/officeDocument/2006/relationships/image" Target="../media/image66.wmf"/><Relationship Id="rId2" Type="http://schemas.openxmlformats.org/officeDocument/2006/relationships/oleObject" Target="../embeddings/oleObject76.bin"/><Relationship Id="rId16"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0.wmf"/><Relationship Id="rId10" Type="http://schemas.openxmlformats.org/officeDocument/2006/relationships/oleObject" Target="../embeddings/oleObject80.bin"/><Relationship Id="rId19" Type="http://schemas.openxmlformats.org/officeDocument/2006/relationships/image" Target="../media/image67.wmf"/><Relationship Id="rId4" Type="http://schemas.openxmlformats.org/officeDocument/2006/relationships/oleObject" Target="../embeddings/oleObject77.bin"/><Relationship Id="rId9" Type="http://schemas.openxmlformats.org/officeDocument/2006/relationships/image" Target="../media/image63.wmf"/><Relationship Id="rId14" Type="http://schemas.openxmlformats.org/officeDocument/2006/relationships/oleObject" Target="../embeddings/oleObject8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70.wmf"/><Relationship Id="rId18" Type="http://schemas.openxmlformats.org/officeDocument/2006/relationships/oleObject" Target="../embeddings/oleObject93.bin"/><Relationship Id="rId3" Type="http://schemas.openxmlformats.org/officeDocument/2006/relationships/image" Target="../media/image52.wmf"/><Relationship Id="rId7" Type="http://schemas.openxmlformats.org/officeDocument/2006/relationships/image" Target="../media/image68.wmf"/><Relationship Id="rId12" Type="http://schemas.openxmlformats.org/officeDocument/2006/relationships/oleObject" Target="../embeddings/oleObject90.bin"/><Relationship Id="rId17" Type="http://schemas.openxmlformats.org/officeDocument/2006/relationships/image" Target="../media/image72.wmf"/><Relationship Id="rId2" Type="http://schemas.openxmlformats.org/officeDocument/2006/relationships/oleObject" Target="../embeddings/oleObject85.bin"/><Relationship Id="rId16"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69.wmf"/><Relationship Id="rId5" Type="http://schemas.openxmlformats.org/officeDocument/2006/relationships/image" Target="../media/image61.wmf"/><Relationship Id="rId15" Type="http://schemas.openxmlformats.org/officeDocument/2006/relationships/image" Target="../media/image71.wmf"/><Relationship Id="rId10" Type="http://schemas.openxmlformats.org/officeDocument/2006/relationships/oleObject" Target="../embeddings/oleObject89.bin"/><Relationship Id="rId19" Type="http://schemas.openxmlformats.org/officeDocument/2006/relationships/image" Target="../media/image73.wmf"/><Relationship Id="rId4" Type="http://schemas.openxmlformats.org/officeDocument/2006/relationships/oleObject" Target="../embeddings/oleObject86.bin"/><Relationship Id="rId9" Type="http://schemas.openxmlformats.org/officeDocument/2006/relationships/image" Target="../media/image63.wmf"/><Relationship Id="rId14" Type="http://schemas.openxmlformats.org/officeDocument/2006/relationships/oleObject" Target="../embeddings/oleObject91.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31.wmf"/><Relationship Id="rId18" Type="http://schemas.openxmlformats.org/officeDocument/2006/relationships/oleObject" Target="../embeddings/oleObject102.bin"/><Relationship Id="rId26" Type="http://schemas.openxmlformats.org/officeDocument/2006/relationships/oleObject" Target="../embeddings/oleObject107.bin"/><Relationship Id="rId3" Type="http://schemas.openxmlformats.org/officeDocument/2006/relationships/image" Target="../media/image74.wmf"/><Relationship Id="rId21" Type="http://schemas.openxmlformats.org/officeDocument/2006/relationships/image" Target="../media/image80.wmf"/><Relationship Id="rId7" Type="http://schemas.openxmlformats.org/officeDocument/2006/relationships/image" Target="../media/image28.wmf"/><Relationship Id="rId12" Type="http://schemas.openxmlformats.org/officeDocument/2006/relationships/oleObject" Target="../embeddings/oleObject99.bin"/><Relationship Id="rId17" Type="http://schemas.openxmlformats.org/officeDocument/2006/relationships/image" Target="../media/image78.wmf"/><Relationship Id="rId25" Type="http://schemas.openxmlformats.org/officeDocument/2006/relationships/image" Target="../media/image81.wmf"/><Relationship Id="rId2" Type="http://schemas.openxmlformats.org/officeDocument/2006/relationships/oleObject" Target="../embeddings/oleObject94.bin"/><Relationship Id="rId16" Type="http://schemas.openxmlformats.org/officeDocument/2006/relationships/oleObject" Target="../embeddings/oleObject101.bin"/><Relationship Id="rId20" Type="http://schemas.openxmlformats.org/officeDocument/2006/relationships/oleObject" Target="../embeddings/oleObject103.bin"/><Relationship Id="rId29"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76.wmf"/><Relationship Id="rId24" Type="http://schemas.openxmlformats.org/officeDocument/2006/relationships/oleObject" Target="../embeddings/oleObject106.bin"/><Relationship Id="rId5" Type="http://schemas.openxmlformats.org/officeDocument/2006/relationships/image" Target="../media/image75.wmf"/><Relationship Id="rId15" Type="http://schemas.openxmlformats.org/officeDocument/2006/relationships/image" Target="../media/image77.wmf"/><Relationship Id="rId23" Type="http://schemas.openxmlformats.org/officeDocument/2006/relationships/oleObject" Target="../embeddings/oleObject105.bin"/><Relationship Id="rId28" Type="http://schemas.openxmlformats.org/officeDocument/2006/relationships/image" Target="../media/image82.wmf"/><Relationship Id="rId10" Type="http://schemas.openxmlformats.org/officeDocument/2006/relationships/oleObject" Target="../embeddings/oleObject98.bin"/><Relationship Id="rId19" Type="http://schemas.openxmlformats.org/officeDocument/2006/relationships/image" Target="../media/image79.wmf"/><Relationship Id="rId31" Type="http://schemas.openxmlformats.org/officeDocument/2006/relationships/oleObject" Target="../embeddings/oleObject110.bin"/><Relationship Id="rId4" Type="http://schemas.openxmlformats.org/officeDocument/2006/relationships/oleObject" Target="../embeddings/oleObject95.bin"/><Relationship Id="rId9" Type="http://schemas.openxmlformats.org/officeDocument/2006/relationships/image" Target="../media/image29.wmf"/><Relationship Id="rId14" Type="http://schemas.openxmlformats.org/officeDocument/2006/relationships/oleObject" Target="../embeddings/oleObject100.bin"/><Relationship Id="rId22" Type="http://schemas.openxmlformats.org/officeDocument/2006/relationships/oleObject" Target="../embeddings/oleObject104.bin"/><Relationship Id="rId27" Type="http://schemas.openxmlformats.org/officeDocument/2006/relationships/oleObject" Target="../embeddings/oleObject108.bin"/><Relationship Id="rId30" Type="http://schemas.openxmlformats.org/officeDocument/2006/relationships/image" Target="../media/image8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111.bin"/><Relationship Id="rId1" Type="http://schemas.openxmlformats.org/officeDocument/2006/relationships/slideLayout" Target="../slideLayouts/slideLayout2.xml"/><Relationship Id="rId5" Type="http://schemas.openxmlformats.org/officeDocument/2006/relationships/image" Target="../media/image85.wmf"/><Relationship Id="rId4" Type="http://schemas.openxmlformats.org/officeDocument/2006/relationships/oleObject" Target="../embeddings/oleObject112.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86.wmf"/><Relationship Id="rId7" Type="http://schemas.openxmlformats.org/officeDocument/2006/relationships/image" Target="../media/image88.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5" Type="http://schemas.openxmlformats.org/officeDocument/2006/relationships/image" Target="../media/image87.wmf"/><Relationship Id="rId4" Type="http://schemas.openxmlformats.org/officeDocument/2006/relationships/oleObject" Target="../embeddings/oleObject114.bin"/><Relationship Id="rId9" Type="http://schemas.openxmlformats.org/officeDocument/2006/relationships/image" Target="../media/image8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20.bin"/><Relationship Id="rId13" Type="http://schemas.openxmlformats.org/officeDocument/2006/relationships/image" Target="../media/image95.wmf"/><Relationship Id="rId18" Type="http://schemas.openxmlformats.org/officeDocument/2006/relationships/oleObject" Target="../embeddings/oleObject125.bin"/><Relationship Id="rId3" Type="http://schemas.openxmlformats.org/officeDocument/2006/relationships/image" Target="../media/image90.wmf"/><Relationship Id="rId21" Type="http://schemas.openxmlformats.org/officeDocument/2006/relationships/image" Target="../media/image99.wmf"/><Relationship Id="rId7" Type="http://schemas.openxmlformats.org/officeDocument/2006/relationships/image" Target="../media/image92.wmf"/><Relationship Id="rId12" Type="http://schemas.openxmlformats.org/officeDocument/2006/relationships/oleObject" Target="../embeddings/oleObject122.bin"/><Relationship Id="rId17" Type="http://schemas.openxmlformats.org/officeDocument/2006/relationships/image" Target="../media/image97.wmf"/><Relationship Id="rId2" Type="http://schemas.openxmlformats.org/officeDocument/2006/relationships/oleObject" Target="../embeddings/oleObject117.bin"/><Relationship Id="rId16" Type="http://schemas.openxmlformats.org/officeDocument/2006/relationships/oleObject" Target="../embeddings/oleObject124.bin"/><Relationship Id="rId20" Type="http://schemas.openxmlformats.org/officeDocument/2006/relationships/oleObject" Target="../embeddings/oleObject126.bin"/><Relationship Id="rId1" Type="http://schemas.openxmlformats.org/officeDocument/2006/relationships/slideLayout" Target="../slideLayouts/slideLayout2.xml"/><Relationship Id="rId6" Type="http://schemas.openxmlformats.org/officeDocument/2006/relationships/oleObject" Target="../embeddings/oleObject119.bin"/><Relationship Id="rId11" Type="http://schemas.openxmlformats.org/officeDocument/2006/relationships/image" Target="../media/image94.wmf"/><Relationship Id="rId5" Type="http://schemas.openxmlformats.org/officeDocument/2006/relationships/image" Target="../media/image91.wmf"/><Relationship Id="rId15" Type="http://schemas.openxmlformats.org/officeDocument/2006/relationships/image" Target="../media/image96.wmf"/><Relationship Id="rId10" Type="http://schemas.openxmlformats.org/officeDocument/2006/relationships/oleObject" Target="../embeddings/oleObject121.bin"/><Relationship Id="rId19" Type="http://schemas.openxmlformats.org/officeDocument/2006/relationships/image" Target="../media/image98.wmf"/><Relationship Id="rId4" Type="http://schemas.openxmlformats.org/officeDocument/2006/relationships/oleObject" Target="../embeddings/oleObject118.bin"/><Relationship Id="rId9" Type="http://schemas.openxmlformats.org/officeDocument/2006/relationships/image" Target="../media/image93.wmf"/><Relationship Id="rId14" Type="http://schemas.openxmlformats.org/officeDocument/2006/relationships/oleObject" Target="../embeddings/oleObject123.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30.bin"/><Relationship Id="rId13" Type="http://schemas.openxmlformats.org/officeDocument/2006/relationships/image" Target="../media/image105.wmf"/><Relationship Id="rId18" Type="http://schemas.openxmlformats.org/officeDocument/2006/relationships/oleObject" Target="../embeddings/oleObject135.bin"/><Relationship Id="rId3" Type="http://schemas.openxmlformats.org/officeDocument/2006/relationships/image" Target="../media/image100.wmf"/><Relationship Id="rId21" Type="http://schemas.openxmlformats.org/officeDocument/2006/relationships/image" Target="../media/image109.wmf"/><Relationship Id="rId7" Type="http://schemas.openxmlformats.org/officeDocument/2006/relationships/image" Target="../media/image102.wmf"/><Relationship Id="rId12" Type="http://schemas.openxmlformats.org/officeDocument/2006/relationships/oleObject" Target="../embeddings/oleObject132.bin"/><Relationship Id="rId17" Type="http://schemas.openxmlformats.org/officeDocument/2006/relationships/image" Target="../media/image107.wmf"/><Relationship Id="rId2" Type="http://schemas.openxmlformats.org/officeDocument/2006/relationships/oleObject" Target="../embeddings/oleObject127.bin"/><Relationship Id="rId16" Type="http://schemas.openxmlformats.org/officeDocument/2006/relationships/oleObject" Target="../embeddings/oleObject134.bin"/><Relationship Id="rId20" Type="http://schemas.openxmlformats.org/officeDocument/2006/relationships/oleObject" Target="../embeddings/oleObject136.bin"/><Relationship Id="rId1" Type="http://schemas.openxmlformats.org/officeDocument/2006/relationships/slideLayout" Target="../slideLayouts/slideLayout2.xml"/><Relationship Id="rId6" Type="http://schemas.openxmlformats.org/officeDocument/2006/relationships/oleObject" Target="../embeddings/oleObject129.bin"/><Relationship Id="rId11" Type="http://schemas.openxmlformats.org/officeDocument/2006/relationships/image" Target="../media/image104.wmf"/><Relationship Id="rId5" Type="http://schemas.openxmlformats.org/officeDocument/2006/relationships/image" Target="../media/image101.wmf"/><Relationship Id="rId15" Type="http://schemas.openxmlformats.org/officeDocument/2006/relationships/image" Target="../media/image106.wmf"/><Relationship Id="rId10" Type="http://schemas.openxmlformats.org/officeDocument/2006/relationships/oleObject" Target="../embeddings/oleObject131.bin"/><Relationship Id="rId19" Type="http://schemas.openxmlformats.org/officeDocument/2006/relationships/image" Target="../media/image108.wmf"/><Relationship Id="rId4" Type="http://schemas.openxmlformats.org/officeDocument/2006/relationships/oleObject" Target="../embeddings/oleObject128.bin"/><Relationship Id="rId9" Type="http://schemas.openxmlformats.org/officeDocument/2006/relationships/image" Target="../media/image103.wmf"/><Relationship Id="rId14" Type="http://schemas.openxmlformats.org/officeDocument/2006/relationships/oleObject" Target="../embeddings/oleObject133.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image" Target="../media/image13.wmf"/><Relationship Id="rId21" Type="http://schemas.openxmlformats.org/officeDocument/2006/relationships/oleObject" Target="../embeddings/oleObject22.bin"/><Relationship Id="rId7" Type="http://schemas.openxmlformats.org/officeDocument/2006/relationships/image" Target="../media/image15.wmf"/><Relationship Id="rId12" Type="http://schemas.openxmlformats.org/officeDocument/2006/relationships/oleObject" Target="../embeddings/oleObject17.bin"/><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19.wmf"/><Relationship Id="rId20" Type="http://schemas.openxmlformats.org/officeDocument/2006/relationships/image" Target="../media/image21.wmf"/><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7.wmf"/><Relationship Id="rId24" Type="http://schemas.openxmlformats.org/officeDocument/2006/relationships/image" Target="../media/image23.wmf"/><Relationship Id="rId5" Type="http://schemas.openxmlformats.org/officeDocument/2006/relationships/image" Target="../media/image14.wmf"/><Relationship Id="rId15" Type="http://schemas.openxmlformats.org/officeDocument/2006/relationships/oleObject" Target="../embeddings/oleObject19.bin"/><Relationship Id="rId23" Type="http://schemas.openxmlformats.org/officeDocument/2006/relationships/oleObject" Target="../embeddings/oleObject23.bin"/><Relationship Id="rId10" Type="http://schemas.openxmlformats.org/officeDocument/2006/relationships/oleObject" Target="../embeddings/oleObject16.bin"/><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image" Target="../media/image16.wmf"/><Relationship Id="rId14" Type="http://schemas.openxmlformats.org/officeDocument/2006/relationships/image" Target="../media/image18.wmf"/><Relationship Id="rId22" Type="http://schemas.openxmlformats.org/officeDocument/2006/relationships/image" Target="../media/image2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81100" y="2805092"/>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330772"/>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368533" y="3775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761384" y="4279588"/>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330772"/>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extLst>
              <p:ext uri="{D42A27DB-BD31-4B8C-83A1-F6EECF244321}">
                <p14:modId xmlns:p14="http://schemas.microsoft.com/office/powerpoint/2010/main" val="186262083"/>
              </p:ext>
            </p:extLst>
          </p:nvPr>
        </p:nvGraphicFramePr>
        <p:xfrm>
          <a:off x="685800" y="3922713"/>
          <a:ext cx="2590800" cy="358775"/>
        </p:xfrm>
        <a:graphic>
          <a:graphicData uri="http://schemas.openxmlformats.org/presentationml/2006/ole">
            <mc:AlternateContent xmlns:mc="http://schemas.openxmlformats.org/markup-compatibility/2006">
              <mc:Choice xmlns:v="urn:schemas-microsoft-com:vml" Requires="v">
                <p:oleObj name="Equation" r:id="rId2" imgW="2755800" imgH="380880" progId="Equation.DSMT4">
                  <p:embed/>
                </p:oleObj>
              </mc:Choice>
              <mc:Fallback>
                <p:oleObj name="Equation" r:id="rId2" imgW="2755800" imgH="380880" progId="Equation.DSMT4">
                  <p:embed/>
                  <p:pic>
                    <p:nvPicPr>
                      <p:cNvPr id="0" name="Picture 63"/>
                      <p:cNvPicPr>
                        <a:picLocks noGrp="1" noChangeAspect="1" noChangeArrowheads="1"/>
                      </p:cNvPicPr>
                      <p:nvPr/>
                    </p:nvPicPr>
                    <p:blipFill>
                      <a:blip r:embed="rId3"/>
                      <a:srcRect/>
                      <a:stretch>
                        <a:fillRect/>
                      </a:stretch>
                    </p:blipFill>
                    <p:spPr bwMode="auto">
                      <a:xfrm>
                        <a:off x="685800" y="3922713"/>
                        <a:ext cx="2590800" cy="358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6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7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7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7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7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name="Equation" r:id="rId26" imgW="545863" imgH="291973" progId="Equation.DSMT4">
                  <p:embed/>
                </p:oleObj>
              </mc:Choice>
              <mc:Fallback>
                <p:oleObj name="Equation" r:id="rId26" imgW="545863" imgH="291973" progId="Equation.DSMT4">
                  <p:embed/>
                  <p:pic>
                    <p:nvPicPr>
                      <p:cNvPr id="0" name="Picture 7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8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name="Equation" r:id="rId31" imgW="215640" imgH="279360" progId="Equation.DSMT4">
                  <p:embed/>
                </p:oleObj>
              </mc:Choice>
              <mc:Fallback>
                <p:oleObj name="Equation" r:id="rId31" imgW="215640" imgH="279360" progId="Equation.DSMT4">
                  <p:embed/>
                  <p:pic>
                    <p:nvPicPr>
                      <p:cNvPr id="0" name="Picture 8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696 ÷ 30</a:t>
            </a:r>
            <a:endParaRPr lang="en-US" dirty="0">
              <a:latin typeface="Calibri" pitchFamily="34" charset="0"/>
            </a:endParaRP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name="Equation" r:id="rId2" imgW="1091726" imgH="901309" progId="Equation.DSMT4">
                  <p:embed/>
                </p:oleObj>
              </mc:Choice>
              <mc:Fallback>
                <p:oleObj name="Equation" r:id="rId2" imgW="1091726" imgH="901309"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539696" y="264449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24038" y="4035949"/>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938163024"/>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name="Equation" r:id="rId2" imgW="1091880" imgH="901440" progId="Equation.DSMT4">
                  <p:embed/>
                </p:oleObj>
              </mc:Choice>
              <mc:Fallback>
                <p:oleObj name="Equation" r:id="rId2" imgW="1091880" imgH="901440" progId="Equation.DSMT4">
                  <p:embed/>
                  <p:pic>
                    <p:nvPicPr>
                      <p:cNvPr id="0" name="Picture 6"/>
                      <p:cNvPicPr>
                        <a:picLocks noChangeAspect="1" noChangeArrowheads="1"/>
                      </p:cNvPicPr>
                      <p:nvPr/>
                    </p:nvPicPr>
                    <p:blipFill>
                      <a:blip r:embed="rId3"/>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966121"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98948" y="2726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980697"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813653" y="3697276"/>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94721" y="420118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167273"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141873"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extLst>
              <p:ext uri="{D42A27DB-BD31-4B8C-83A1-F6EECF244321}">
                <p14:modId xmlns:p14="http://schemas.microsoft.com/office/powerpoint/2010/main" val="167418139"/>
              </p:ext>
            </p:extLst>
          </p:nvPr>
        </p:nvGraphicFramePr>
        <p:xfrm>
          <a:off x="588963" y="4138613"/>
          <a:ext cx="2687637" cy="349250"/>
        </p:xfrm>
        <a:graphic>
          <a:graphicData uri="http://schemas.openxmlformats.org/presentationml/2006/ole">
            <mc:AlternateContent xmlns:mc="http://schemas.openxmlformats.org/markup-compatibility/2006">
              <mc:Choice xmlns:v="urn:schemas-microsoft-com:vml" Requires="v">
                <p:oleObj name="Equation" r:id="rId2" imgW="2933640" imgH="380880" progId="Equation.DSMT4">
                  <p:embed/>
                </p:oleObj>
              </mc:Choice>
              <mc:Fallback>
                <p:oleObj name="Equation" r:id="rId2" imgW="2933640" imgH="380880" progId="Equation.DSMT4">
                  <p:embed/>
                  <p:pic>
                    <p:nvPicPr>
                      <p:cNvPr id="0" name="Picture 58"/>
                      <p:cNvPicPr>
                        <a:picLocks noGrp="1" noChangeAspect="1" noChangeArrowheads="1"/>
                      </p:cNvPicPr>
                      <p:nvPr/>
                    </p:nvPicPr>
                    <p:blipFill>
                      <a:blip r:embed="rId3"/>
                      <a:srcRect/>
                      <a:stretch>
                        <a:fillRect/>
                      </a:stretch>
                    </p:blipFill>
                    <p:spPr bwMode="auto">
                      <a:xfrm>
                        <a:off x="588963" y="4138613"/>
                        <a:ext cx="2687637"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6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6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6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6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6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6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name="Equation" r:id="rId26" imgW="558558" imgH="291973" progId="Equation.DSMT4">
                  <p:embed/>
                </p:oleObj>
              </mc:Choice>
              <mc:Fallback>
                <p:oleObj name="Equation" r:id="rId26" imgW="558558" imgH="291973" progId="Equation.DSMT4">
                  <p:embed/>
                  <p:pic>
                    <p:nvPicPr>
                      <p:cNvPr id="0" name="Picture 7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7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name="Equation" r:id="rId31" imgW="203040" imgH="291960" progId="Equation.DSMT4">
                  <p:embed/>
                </p:oleObj>
              </mc:Choice>
              <mc:Fallback>
                <p:oleObj name="Equation" r:id="rId31" imgW="203040" imgH="291960" progId="Equation.DSMT4">
                  <p:embed/>
                  <p:pic>
                    <p:nvPicPr>
                      <p:cNvPr id="0" name="Picture 7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7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Divide: </a:t>
            </a:r>
            <a:r>
              <a:rPr lang="en-US" sz="2800" dirty="0">
                <a:solidFill>
                  <a:srgbClr val="0000FF"/>
                </a:solidFill>
                <a:latin typeface="Calibri" pitchFamily="34" charset="0"/>
              </a:rPr>
              <a:t>9325 ÷ 45</a:t>
            </a:r>
            <a:endParaRPr lang="en-US" sz="2800" dirty="0">
              <a:latin typeface="Calibri" pitchFamily="34" charset="0"/>
            </a:endParaRP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Object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Object 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Object 4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Object 4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Object 4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201373922"/>
              </p:ext>
            </p:extLst>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Object 4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Object 4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name="Equation" r:id="rId12" imgW="419040" imgH="406080" progId="Equation.DSMT4">
                  <p:embed/>
                </p:oleObj>
              </mc:Choice>
              <mc:Fallback>
                <p:oleObj name="Equation" r:id="rId12" imgW="41904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name="Equation" r:id="rId14" imgW="380835" imgH="291973" progId="Equation.DSMT4">
                  <p:embed/>
                </p:oleObj>
              </mc:Choice>
              <mc:Fallback>
                <p:oleObj name="Equation" r:id="rId14" imgW="380835"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name="Equation" r:id="rId16" imgW="203112" imgH="291973" progId="Equation.DSMT4">
                  <p:embed/>
                </p:oleObj>
              </mc:Choice>
              <mc:Fallback>
                <p:oleObj name="Equation" r:id="rId16" imgW="203112" imgH="291973"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name="Equation" r:id="rId18" imgW="558558" imgH="406224" progId="Equation.DSMT4">
                  <p:embed/>
                </p:oleObj>
              </mc:Choice>
              <mc:Fallback>
                <p:oleObj name="Equation" r:id="rId18" imgW="558558" imgH="406224" progId="Equation.DSMT4">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name="Equation" r:id="rId10" imgW="203112" imgH="279279" progId="Equation.DSMT4">
                  <p:embed/>
                </p:oleObj>
              </mc:Choice>
              <mc:Fallback>
                <p:oleObj name="Equation" r:id="rId10" imgW="203112" imgH="279279"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name="Equation" r:id="rId12" imgW="609480" imgH="406080" progId="Equation.DSMT4">
                  <p:embed/>
                </p:oleObj>
              </mc:Choice>
              <mc:Fallback>
                <p:oleObj name="Equation" r:id="rId12" imgW="60948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name="Equation" r:id="rId14" imgW="545863" imgH="291973" progId="Equation.DSMT4">
                  <p:embed/>
                </p:oleObj>
              </mc:Choice>
              <mc:Fallback>
                <p:oleObj name="Equation" r:id="rId14" imgW="545863"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name="Equation" r:id="rId16" imgW="761760" imgH="406080" progId="Equation.DSMT4">
                  <p:embed/>
                </p:oleObj>
              </mc:Choice>
              <mc:Fallback>
                <p:oleObj name="Equation" r:id="rId16" imgW="761760" imgH="406080"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name="Equation" r:id="rId18" imgW="368140" imgH="291973" progId="Equation.DSMT4">
                  <p:embed/>
                </p:oleObj>
              </mc:Choice>
              <mc:Fallback>
                <p:oleObj name="Equation" r:id="rId18" imgW="368140" imgH="291973" progId="Equation.DSMT4">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6" imgW="88707" imgH="164742" progId="Equation.DSMT4">
                  <p:embed/>
                </p:oleObj>
              </mc:Choice>
              <mc:Fallback>
                <p:oleObj name="Equation" r:id="rId6" imgW="88707" imgH="164742" progId="Equation.DSMT4">
                  <p:embed/>
                  <p:pic>
                    <p:nvPicPr>
                      <p:cNvPr id="0" name="Picture 5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8" imgW="215806" imgH="228501" progId="Equation.DSMT4">
                  <p:embed/>
                </p:oleObj>
              </mc:Choice>
              <mc:Fallback>
                <p:oleObj name="Equation" r:id="rId8" imgW="215806" imgH="228501" progId="Equation.DSMT4">
                  <p:embed/>
                  <p:pic>
                    <p:nvPicPr>
                      <p:cNvPr id="0" name="Picture 5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name="Equation" r:id="rId10" imgW="368140" imgH="291973" progId="Equation.DSMT4">
                  <p:embed/>
                </p:oleObj>
              </mc:Choice>
              <mc:Fallback>
                <p:oleObj name="Equation" r:id="rId10" imgW="368140" imgH="291973" progId="Equation.DSMT4">
                  <p:embed/>
                  <p:pic>
                    <p:nvPicPr>
                      <p:cNvPr id="0" name="Picture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2" imgW="203024" imgH="203024" progId="Equation.DSMT4">
                  <p:embed/>
                </p:oleObj>
              </mc:Choice>
              <mc:Fallback>
                <p:oleObj name="Equation" r:id="rId12" imgW="203024" imgH="203024" progId="Equation.DSMT4">
                  <p:embed/>
                  <p:pic>
                    <p:nvPicPr>
                      <p:cNvPr id="0" name="Picture 5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4" imgW="1015920" imgH="291960" progId="Equation.DSMT4">
                  <p:embed/>
                </p:oleObj>
              </mc:Choice>
              <mc:Fallback>
                <p:oleObj name="Equation" r:id="rId14" imgW="1015920" imgH="291960" progId="Equation.DSMT4">
                  <p:embed/>
                  <p:pic>
                    <p:nvPicPr>
                      <p:cNvPr id="0" name="Picture 6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6" imgW="1333440" imgH="317160" progId="Equation.DSMT4">
                  <p:embed/>
                </p:oleObj>
              </mc:Choice>
              <mc:Fallback>
                <p:oleObj name="Equation" r:id="rId16" imgW="1333440" imgH="317160" progId="Equation.DSMT4">
                  <p:embed/>
                  <p:pic>
                    <p:nvPicPr>
                      <p:cNvPr id="0" name="Picture 6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18" imgW="1612800" imgH="304560" progId="Equation.DSMT4">
                  <p:embed/>
                </p:oleObj>
              </mc:Choice>
              <mc:Fallback>
                <p:oleObj name="Equation" r:id="rId18" imgW="1612800" imgH="304560" progId="Equation.DSMT4">
                  <p:embed/>
                  <p:pic>
                    <p:nvPicPr>
                      <p:cNvPr id="0" name="Picture 6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0" imgW="1295280" imgH="304560" progId="Equation.DSMT4">
                  <p:embed/>
                </p:oleObj>
              </mc:Choice>
              <mc:Fallback>
                <p:oleObj name="Equation" r:id="rId20" imgW="1295280" imgH="304560" progId="Equation.DSMT4">
                  <p:embed/>
                  <p:pic>
                    <p:nvPicPr>
                      <p:cNvPr id="0" name="Picture 6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2" imgW="88707" imgH="164742" progId="Equation.DSMT4">
                  <p:embed/>
                </p:oleObj>
              </mc:Choice>
              <mc:Fallback>
                <p:oleObj name="Equation" r:id="rId22" imgW="88707" imgH="164742"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3" imgW="215806" imgH="228501" progId="Equation.DSMT4">
                  <p:embed/>
                </p:oleObj>
              </mc:Choice>
              <mc:Fallback>
                <p:oleObj name="Equation" r:id="rId23" imgW="215806" imgH="228501"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name="Equation" r:id="rId24" imgW="723586" imgH="291973" progId="Equation.DSMT4">
                  <p:embed/>
                </p:oleObj>
              </mc:Choice>
              <mc:Fallback>
                <p:oleObj name="Equation" r:id="rId24" imgW="723586" imgH="291973" progId="Equation.DSMT4">
                  <p:embed/>
                  <p:pic>
                    <p:nvPicPr>
                      <p:cNvPr id="0" name="Picture 6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6" imgW="203024" imgH="203024" progId="Equation.DSMT4">
                  <p:embed/>
                </p:oleObj>
              </mc:Choice>
              <mc:Fallback>
                <p:oleObj name="Equation" r:id="rId26" imgW="203024" imgH="203024" progId="Equation.DSMT4">
                  <p:embed/>
                  <p:pic>
                    <p:nvPicPr>
                      <p:cNvPr id="0" name="Picture 6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name="Equation" r:id="rId27" imgW="723600" imgH="291960" progId="Equation.DSMT4">
                  <p:embed/>
                </p:oleObj>
              </mc:Choice>
              <mc:Fallback>
                <p:oleObj name="Equation" r:id="rId27" imgW="723600" imgH="291960" progId="Equation.DSMT4">
                  <p:embed/>
                  <p:pic>
                    <p:nvPicPr>
                      <p:cNvPr id="0" name="Picture 7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name="Equation" r:id="rId29" imgW="368280" imgH="291960" progId="Equation.DSMT4">
                  <p:embed/>
                </p:oleObj>
              </mc:Choice>
              <mc:Fallback>
                <p:oleObj name="Equation" r:id="rId29" imgW="368280" imgH="291960" progId="Equation.DSMT4">
                  <p:embed/>
                  <p:pic>
                    <p:nvPicPr>
                      <p:cNvPr id="0" name="Picture 7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1" imgW="215806" imgH="228501" progId="Equation.DSMT4">
                  <p:embed/>
                </p:oleObj>
              </mc:Choice>
              <mc:Fallback>
                <p:oleObj name="Equation" r:id="rId31" imgW="215806" imgH="228501" progId="Equation.DSMT4">
                  <p:embed/>
                  <p:pic>
                    <p:nvPicPr>
                      <p:cNvPr id="0" name="Picture 7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Procedure: Division with Whole Numbers</a:t>
            </a:r>
          </a:p>
        </p:txBody>
      </p:sp>
      <p:sp>
        <p:nvSpPr>
          <p:cNvPr id="6147" name="TextBox 3"/>
          <p:cNvSpPr>
            <a:spLocks noGrp="1" noChangeArrowheads="1"/>
          </p:cNvSpPr>
          <p:nvPr>
            <p:ph idx="1"/>
          </p:nvPr>
        </p:nvSpPr>
        <p:spPr>
          <a:xfrm>
            <a:off x="457200" y="1280161"/>
            <a:ext cx="8229600" cy="2074414"/>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82171549"/>
              </p:ext>
            </p:extLst>
          </p:nvPr>
        </p:nvGraphicFramePr>
        <p:xfrm>
          <a:off x="533400" y="1371600"/>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val="20000"/>
                    </a:ext>
                  </a:extLst>
                </a:gridCol>
                <a:gridCol w="352888">
                  <a:extLst>
                    <a:ext uri="{9D8B030D-6E8A-4147-A177-3AD203B41FA5}">
                      <a16:colId xmlns:a16="http://schemas.microsoft.com/office/drawing/2014/main" val="20001"/>
                    </a:ext>
                  </a:extLst>
                </a:gridCol>
                <a:gridCol w="937958">
                  <a:extLst>
                    <a:ext uri="{9D8B030D-6E8A-4147-A177-3AD203B41FA5}">
                      <a16:colId xmlns:a16="http://schemas.microsoft.com/office/drawing/2014/main" val="20002"/>
                    </a:ext>
                  </a:extLst>
                </a:gridCol>
                <a:gridCol w="286511">
                  <a:extLst>
                    <a:ext uri="{9D8B030D-6E8A-4147-A177-3AD203B41FA5}">
                      <a16:colId xmlns:a16="http://schemas.microsoft.com/office/drawing/2014/main" val="20003"/>
                    </a:ext>
                  </a:extLst>
                </a:gridCol>
                <a:gridCol w="1432564">
                  <a:extLst>
                    <a:ext uri="{9D8B030D-6E8A-4147-A177-3AD203B41FA5}">
                      <a16:colId xmlns:a16="http://schemas.microsoft.com/office/drawing/2014/main" val="20004"/>
                    </a:ext>
                  </a:extLst>
                </a:gridCol>
                <a:gridCol w="822346">
                  <a:extLst>
                    <a:ext uri="{9D8B030D-6E8A-4147-A177-3AD203B41FA5}">
                      <a16:colId xmlns:a16="http://schemas.microsoft.com/office/drawing/2014/main" val="20005"/>
                    </a:ext>
                  </a:extLst>
                </a:gridCol>
                <a:gridCol w="1277425">
                  <a:extLst>
                    <a:ext uri="{9D8B030D-6E8A-4147-A177-3AD203B41FA5}">
                      <a16:colId xmlns:a16="http://schemas.microsoft.com/office/drawing/2014/main" val="20006"/>
                    </a:ext>
                  </a:extLst>
                </a:gridCol>
                <a:gridCol w="521675">
                  <a:extLst>
                    <a:ext uri="{9D8B030D-6E8A-4147-A177-3AD203B41FA5}">
                      <a16:colId xmlns:a16="http://schemas.microsoft.com/office/drawing/2014/main" val="20007"/>
                    </a:ext>
                  </a:extLst>
                </a:gridCol>
                <a:gridCol w="1040212">
                  <a:extLst>
                    <a:ext uri="{9D8B030D-6E8A-4147-A177-3AD203B41FA5}">
                      <a16:colId xmlns:a16="http://schemas.microsoft.com/office/drawing/2014/main"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540794359"/>
              </p:ext>
            </p:extLst>
          </p:nvPr>
        </p:nvGraphicFramePr>
        <p:xfrm>
          <a:off x="5976256" y="2407556"/>
          <a:ext cx="457200" cy="292100"/>
        </p:xfrm>
        <a:graphic>
          <a:graphicData uri="http://schemas.openxmlformats.org/presentationml/2006/ole">
            <mc:AlternateContent xmlns:mc="http://schemas.openxmlformats.org/markup-compatibility/2006">
              <mc:Choice xmlns:v="urn:schemas-microsoft-com:vml" Requires="v">
                <p:oleObj name="Equation" r:id="rId2" imgW="457200" imgH="291960" progId="Equation.DSMT4">
                  <p:embed/>
                </p:oleObj>
              </mc:Choice>
              <mc:Fallback>
                <p:oleObj name="Equation" r:id="rId2" imgW="457200" imgH="291960" progId="Equation.DSMT4">
                  <p:embed/>
                  <p:pic>
                    <p:nvPicPr>
                      <p:cNvPr id="0" name=""/>
                      <p:cNvPicPr/>
                      <p:nvPr/>
                    </p:nvPicPr>
                    <p:blipFill>
                      <a:blip r:embed="rId3"/>
                      <a:stretch>
                        <a:fillRect/>
                      </a:stretch>
                    </p:blipFill>
                    <p:spPr>
                      <a:xfrm>
                        <a:off x="5976256" y="2407556"/>
                        <a:ext cx="457200" cy="2921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89568657"/>
              </p:ext>
            </p:extLst>
          </p:nvPr>
        </p:nvGraphicFramePr>
        <p:xfrm>
          <a:off x="5991230" y="2883808"/>
          <a:ext cx="444500" cy="292100"/>
        </p:xfrm>
        <a:graphic>
          <a:graphicData uri="http://schemas.openxmlformats.org/presentationml/2006/ole">
            <mc:AlternateContent xmlns:mc="http://schemas.openxmlformats.org/markup-compatibility/2006">
              <mc:Choice xmlns:v="urn:schemas-microsoft-com:vml" Requires="v">
                <p:oleObj name="Equation" r:id="rId4" imgW="444240" imgH="291960" progId="Equation.DSMT4">
                  <p:embed/>
                </p:oleObj>
              </mc:Choice>
              <mc:Fallback>
                <p:oleObj name="Equation" r:id="rId4" imgW="444240" imgH="291960" progId="Equation.DSMT4">
                  <p:embed/>
                  <p:pic>
                    <p:nvPicPr>
                      <p:cNvPr id="0" name=""/>
                      <p:cNvPicPr/>
                      <p:nvPr/>
                    </p:nvPicPr>
                    <p:blipFill>
                      <a:blip r:embed="rId5"/>
                      <a:stretch>
                        <a:fillRect/>
                      </a:stretch>
                    </p:blipFill>
                    <p:spPr>
                      <a:xfrm>
                        <a:off x="5991230" y="2883808"/>
                        <a:ext cx="444500" cy="292100"/>
                      </a:xfrm>
                      <a:prstGeom prst="rect">
                        <a:avLst/>
                      </a:prstGeom>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rPr>
              <a:t>Caution: Common </a:t>
            </a:r>
            <a:r>
              <a:rPr lang="en-US" dirty="0">
                <a:solidFill>
                  <a:schemeClr val="accent1"/>
                </a:solidFill>
              </a:rPr>
              <a:t>Error</a:t>
            </a:r>
            <a:endParaRPr lang="en-US" sz="3200" dirty="0">
              <a:solidFill>
                <a:schemeClr val="accent1"/>
              </a:solidFill>
            </a:endParaRPr>
          </a:p>
        </p:txBody>
      </p:sp>
      <p:sp>
        <p:nvSpPr>
          <p:cNvPr id="4" name="Content Placeholder 3"/>
          <p:cNvSpPr>
            <a:spLocks noGrp="1"/>
          </p:cNvSpPr>
          <p:nvPr>
            <p:ph idx="1"/>
          </p:nvPr>
        </p:nvSpPr>
        <p:spPr>
          <a:xfrm>
            <a:off x="464643" y="1069489"/>
            <a:ext cx="8229600" cy="4832092"/>
          </a:xfrm>
          <a:ln w="28575">
            <a:solidFill>
              <a:srgbClr val="FF0000"/>
            </a:solidFill>
          </a:ln>
        </p:spPr>
        <p:txBody>
          <a:bodyPr>
            <a:spAutoFit/>
          </a:bodyPr>
          <a:lstStyle/>
          <a:p>
            <a:r>
              <a:rPr lang="en-US" dirty="0">
                <a:solidFill>
                  <a:srgbClr val="000000"/>
                </a:solidFill>
              </a:rPr>
              <a:t>Consider 6936 ÷ 17 as follows.</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r>
              <a:rPr lang="en-US" dirty="0">
                <a:solidFill>
                  <a:srgbClr val="000000"/>
                </a:solidFill>
                <a:latin typeface="Calibri" pitchFamily="34" charset="0"/>
              </a:rPr>
              <a:t>Writing the 0 in the quotient gives the correct quotient of 408, which is considerably different from 48.</a:t>
            </a:r>
          </a:p>
        </p:txBody>
      </p:sp>
      <p:graphicFrame>
        <p:nvGraphicFramePr>
          <p:cNvPr id="2" name="Object 17">
            <a:extLst>
              <a:ext uri="{FF2B5EF4-FFF2-40B4-BE49-F238E27FC236}">
                <a16:creationId xmlns:a16="http://schemas.microsoft.com/office/drawing/2014/main" id="{64144A48-F0FF-B32F-B42C-23FD3B1A3F63}"/>
              </a:ext>
            </a:extLst>
          </p:cNvPr>
          <p:cNvGraphicFramePr>
            <a:graphicFrameLocks noGrp="1" noChangeAspect="1"/>
          </p:cNvGraphicFramePr>
          <p:nvPr>
            <p:extLst>
              <p:ext uri="{D42A27DB-BD31-4B8C-83A1-F6EECF244321}">
                <p14:modId xmlns:p14="http://schemas.microsoft.com/office/powerpoint/2010/main" val="196615700"/>
              </p:ext>
            </p:extLst>
          </p:nvPr>
        </p:nvGraphicFramePr>
        <p:xfrm>
          <a:off x="2117725" y="2265363"/>
          <a:ext cx="1077913" cy="2549525"/>
        </p:xfrm>
        <a:graphic>
          <a:graphicData uri="http://schemas.openxmlformats.org/presentationml/2006/ole">
            <mc:AlternateContent xmlns:mc="http://schemas.openxmlformats.org/markup-compatibility/2006">
              <mc:Choice xmlns:v="urn:schemas-microsoft-com:vml" Requires="v">
                <p:oleObj name="Equation" r:id="rId2" imgW="1079280" imgH="2552400" progId="Equation.DSMT4">
                  <p:embed/>
                </p:oleObj>
              </mc:Choice>
              <mc:Fallback>
                <p:oleObj name="Equation" r:id="rId2" imgW="1079280" imgH="2552400" progId="Equation.DSMT4">
                  <p:embed/>
                  <p:pic>
                    <p:nvPicPr>
                      <p:cNvPr id="16" name="Object 17"/>
                      <p:cNvPicPr>
                        <a:picLocks noGrp="1" noChangeAspect="1" noChangeArrowheads="1"/>
                      </p:cNvPicPr>
                      <p:nvPr/>
                    </p:nvPicPr>
                    <p:blipFill>
                      <a:blip r:embed="rId3"/>
                      <a:srcRect/>
                      <a:stretch>
                        <a:fillRect/>
                      </a:stretch>
                    </p:blipFill>
                    <p:spPr bwMode="auto">
                      <a:xfrm>
                        <a:off x="2117725" y="2265363"/>
                        <a:ext cx="1077913" cy="2549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8">
            <a:extLst>
              <a:ext uri="{FF2B5EF4-FFF2-40B4-BE49-F238E27FC236}">
                <a16:creationId xmlns:a16="http://schemas.microsoft.com/office/drawing/2014/main" id="{77499294-523E-3180-25AC-7C98E052A977}"/>
              </a:ext>
            </a:extLst>
          </p:cNvPr>
          <p:cNvGraphicFramePr>
            <a:graphicFrameLocks noGrp="1" noChangeAspect="1"/>
          </p:cNvGraphicFramePr>
          <p:nvPr>
            <p:extLst>
              <p:ext uri="{D42A27DB-BD31-4B8C-83A1-F6EECF244321}">
                <p14:modId xmlns:p14="http://schemas.microsoft.com/office/powerpoint/2010/main" val="4258390532"/>
              </p:ext>
            </p:extLst>
          </p:nvPr>
        </p:nvGraphicFramePr>
        <p:xfrm>
          <a:off x="5805488" y="1984375"/>
          <a:ext cx="1201737" cy="3035300"/>
        </p:xfrm>
        <a:graphic>
          <a:graphicData uri="http://schemas.openxmlformats.org/presentationml/2006/ole">
            <mc:AlternateContent xmlns:mc="http://schemas.openxmlformats.org/markup-compatibility/2006">
              <mc:Choice xmlns:v="urn:schemas-microsoft-com:vml" Requires="v">
                <p:oleObj name="Equation" r:id="rId4" imgW="1231560" imgH="3111480" progId="Equation.DSMT4">
                  <p:embed/>
                </p:oleObj>
              </mc:Choice>
              <mc:Fallback>
                <p:oleObj name="Equation" r:id="rId4" imgW="1231560" imgH="3111480" progId="Equation.DSMT4">
                  <p:embed/>
                  <p:pic>
                    <p:nvPicPr>
                      <p:cNvPr id="17" name="Object 18"/>
                      <p:cNvPicPr>
                        <a:picLocks noGrp="1" noChangeAspect="1" noChangeArrowheads="1"/>
                      </p:cNvPicPr>
                      <p:nvPr/>
                    </p:nvPicPr>
                    <p:blipFill>
                      <a:blip r:embed="rId5"/>
                      <a:srcRect/>
                      <a:stretch>
                        <a:fillRect/>
                      </a:stretch>
                    </p:blipFill>
                    <p:spPr bwMode="auto">
                      <a:xfrm>
                        <a:off x="5805488" y="1984375"/>
                        <a:ext cx="1201737"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Straight Connector 4">
            <a:extLst>
              <a:ext uri="{FF2B5EF4-FFF2-40B4-BE49-F238E27FC236}">
                <a16:creationId xmlns:a16="http://schemas.microsoft.com/office/drawing/2014/main" id="{C9062140-A8BD-A86F-AA3F-F3887D59B7D7}"/>
              </a:ext>
            </a:extLst>
          </p:cNvPr>
          <p:cNvCxnSpPr/>
          <p:nvPr/>
        </p:nvCxnSpPr>
        <p:spPr>
          <a:xfrm flipV="1">
            <a:off x="2095188" y="229855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7E6EE26-4148-F8AD-0190-8CB8D1B169F6}"/>
              </a:ext>
            </a:extLst>
          </p:cNvPr>
          <p:cNvCxnSpPr/>
          <p:nvPr/>
        </p:nvCxnSpPr>
        <p:spPr>
          <a:xfrm>
            <a:off x="2018988" y="229855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ounded Rectangle 20">
            <a:extLst>
              <a:ext uri="{FF2B5EF4-FFF2-40B4-BE49-F238E27FC236}">
                <a16:creationId xmlns:a16="http://schemas.microsoft.com/office/drawing/2014/main" id="{BFE1C061-84D1-B312-249C-815F5CB0B0D8}"/>
              </a:ext>
            </a:extLst>
          </p:cNvPr>
          <p:cNvSpPr/>
          <p:nvPr/>
        </p:nvSpPr>
        <p:spPr>
          <a:xfrm>
            <a:off x="5301726" y="1958788"/>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able 7">
            <a:extLst>
              <a:ext uri="{FF2B5EF4-FFF2-40B4-BE49-F238E27FC236}">
                <a16:creationId xmlns:a16="http://schemas.microsoft.com/office/drawing/2014/main" id="{67DAD7C4-C9CB-57B7-B354-C04852164AAD}"/>
              </a:ext>
            </a:extLst>
          </p:cNvPr>
          <p:cNvGraphicFramePr>
            <a:graphicFrameLocks noGrp="1"/>
          </p:cNvGraphicFramePr>
          <p:nvPr>
            <p:extLst>
              <p:ext uri="{D42A27DB-BD31-4B8C-83A1-F6EECF244321}">
                <p14:modId xmlns:p14="http://schemas.microsoft.com/office/powerpoint/2010/main" val="2084995085"/>
              </p:ext>
            </p:extLst>
          </p:nvPr>
        </p:nvGraphicFramePr>
        <p:xfrm>
          <a:off x="980739" y="1481381"/>
          <a:ext cx="7500994" cy="518142"/>
        </p:xfrm>
        <a:graphic>
          <a:graphicData uri="http://schemas.openxmlformats.org/drawingml/2006/table">
            <a:tbl>
              <a:tblPr/>
              <a:tblGrid>
                <a:gridCol w="3750497">
                  <a:extLst>
                    <a:ext uri="{9D8B030D-6E8A-4147-A177-3AD203B41FA5}">
                      <a16:colId xmlns:a16="http://schemas.microsoft.com/office/drawing/2014/main" val="1275090579"/>
                    </a:ext>
                  </a:extLst>
                </a:gridCol>
                <a:gridCol w="3750497">
                  <a:extLst>
                    <a:ext uri="{9D8B030D-6E8A-4147-A177-3AD203B41FA5}">
                      <a16:colId xmlns:a16="http://schemas.microsoft.com/office/drawing/2014/main" val="1275843419"/>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277744982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10"/>
          <p:cNvGraphicFramePr>
            <a:graphicFrameLocks noChangeAspect="1"/>
          </p:cNvGraphicFramePr>
          <p:nvPr/>
        </p:nvGraphicFramePr>
        <p:xfrm>
          <a:off x="3397250" y="2209800"/>
          <a:ext cx="1143000" cy="2070100"/>
        </p:xfrm>
        <a:graphic>
          <a:graphicData uri="http://schemas.openxmlformats.org/presentationml/2006/ole">
            <mc:AlternateContent xmlns:mc="http://schemas.openxmlformats.org/markup-compatibility/2006">
              <mc:Choice xmlns:v="urn:schemas-microsoft-com:vml" Requires="v">
                <p:oleObj name="Equation" r:id="rId2" imgW="1143000" imgH="2070000" progId="Equation.DSMT4">
                  <p:embed/>
                </p:oleObj>
              </mc:Choice>
              <mc:Fallback>
                <p:oleObj name="Equation" r:id="rId2" imgW="1143000" imgH="20700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209800"/>
                        <a:ext cx="11430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graphicFrame>
        <p:nvGraphicFramePr>
          <p:cNvPr id="16387" name="Object 3"/>
          <p:cNvGraphicFramePr>
            <a:graphicFrameLocks noChangeAspect="1"/>
          </p:cNvGraphicFramePr>
          <p:nvPr/>
        </p:nvGraphicFramePr>
        <p:xfrm>
          <a:off x="4278968" y="2349500"/>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8968" y="2349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06823" y="4343400"/>
          <a:ext cx="584200" cy="393700"/>
        </p:xfrm>
        <a:graphic>
          <a:graphicData uri="http://schemas.openxmlformats.org/presentationml/2006/ole">
            <mc:AlternateContent xmlns:mc="http://schemas.openxmlformats.org/markup-compatibility/2006">
              <mc:Choice xmlns:v="urn:schemas-microsoft-com:vml" Requires="v">
                <p:oleObj name="Equation" r:id="rId6" imgW="583920" imgH="393480" progId="Equation.DSMT4">
                  <p:embed/>
                </p:oleObj>
              </mc:Choice>
              <mc:Fallback>
                <p:oleObj name="Equation" r:id="rId6" imgW="583920" imgH="39348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06823"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467" y="4775200"/>
          <a:ext cx="190500" cy="279400"/>
        </p:xfrm>
        <a:graphic>
          <a:graphicData uri="http://schemas.openxmlformats.org/presentationml/2006/ole">
            <mc:AlternateContent xmlns:mc="http://schemas.openxmlformats.org/markup-compatibility/2006">
              <mc:Choice xmlns:v="urn:schemas-microsoft-com:vml" Requires="v">
                <p:oleObj name="Equation" r:id="rId8" imgW="190500" imgH="279400" progId="Equation.DSMT4">
                  <p:embed/>
                </p:oleObj>
              </mc:Choice>
              <mc:Fallback>
                <p:oleObj name="Equation" r:id="rId8" imgW="190500" imgH="279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467"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name="Equation" r:id="rId2" imgW="1193760" imgH="901440" progId="Equation.DSMT4">
                  <p:embed/>
                </p:oleObj>
              </mc:Choice>
              <mc:Fallback>
                <p:oleObj name="Equation" r:id="rId2" imgW="1193760" imgH="901440" progId="Equation.DSMT4">
                  <p:embed/>
                  <p:pic>
                    <p:nvPicPr>
                      <p:cNvPr id="0" name="Picture 3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extLst>
              <p:ext uri="{D42A27DB-BD31-4B8C-83A1-F6EECF244321}">
                <p14:modId xmlns:p14="http://schemas.microsoft.com/office/powerpoint/2010/main" val="2801688956"/>
              </p:ext>
            </p:extLst>
          </p:nvPr>
        </p:nvGraphicFramePr>
        <p:xfrm>
          <a:off x="1536700" y="1327150"/>
          <a:ext cx="215900" cy="279400"/>
        </p:xfrm>
        <a:graphic>
          <a:graphicData uri="http://schemas.openxmlformats.org/presentationml/2006/ole">
            <mc:AlternateContent xmlns:mc="http://schemas.openxmlformats.org/markup-compatibility/2006">
              <mc:Choice xmlns:v="urn:schemas-microsoft-com:vml" Requires="v">
                <p:oleObj name="Equation" r:id="rId4" imgW="215640" imgH="279360" progId="Equation.DSMT4">
                  <p:embed/>
                </p:oleObj>
              </mc:Choice>
              <mc:Fallback>
                <p:oleObj name="Equation" r:id="rId4" imgW="215640" imgH="2793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3670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89" name="Object 33"/>
          <p:cNvGraphicFramePr>
            <a:graphicFrameLocks noChangeAspect="1"/>
          </p:cNvGraphicFramePr>
          <p:nvPr>
            <p:extLst>
              <p:ext uri="{D42A27DB-BD31-4B8C-83A1-F6EECF244321}">
                <p14:modId xmlns:p14="http://schemas.microsoft.com/office/powerpoint/2010/main" val="2470756250"/>
              </p:ext>
            </p:extLst>
          </p:nvPr>
        </p:nvGraphicFramePr>
        <p:xfrm>
          <a:off x="1731278" y="1337578"/>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1278" y="133757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name="Equation" r:id="rId8" imgW="596880" imgH="406080" progId="Equation.DSMT4">
                  <p:embed/>
                </p:oleObj>
              </mc:Choice>
              <mc:Fallback>
                <p:oleObj name="Equation" r:id="rId8" imgW="596880" imgH="4060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name="Equation" r:id="rId10" imgW="380880" imgH="291960" progId="Equation.DSMT4">
                  <p:embed/>
                </p:oleObj>
              </mc:Choice>
              <mc:Fallback>
                <p:oleObj name="Equation" r:id="rId10" imgW="380880" imgH="291960"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2" name="Object 36"/>
          <p:cNvGraphicFramePr>
            <a:graphicFrameLocks noChangeAspect="1"/>
          </p:cNvGraphicFramePr>
          <p:nvPr>
            <p:extLst>
              <p:ext uri="{D42A27DB-BD31-4B8C-83A1-F6EECF244321}">
                <p14:modId xmlns:p14="http://schemas.microsoft.com/office/powerpoint/2010/main" val="1277125117"/>
              </p:ext>
            </p:extLst>
          </p:nvPr>
        </p:nvGraphicFramePr>
        <p:xfrm>
          <a:off x="1377251" y="3276600"/>
          <a:ext cx="584200" cy="406400"/>
        </p:xfrm>
        <a:graphic>
          <a:graphicData uri="http://schemas.openxmlformats.org/presentationml/2006/ole">
            <mc:AlternateContent xmlns:mc="http://schemas.openxmlformats.org/markup-compatibility/2006">
              <mc:Choice xmlns:v="urn:schemas-microsoft-com:vml" Requires="v">
                <p:oleObj name="Equation" r:id="rId12" imgW="583920" imgH="406080" progId="Equation.DSMT4">
                  <p:embed/>
                </p:oleObj>
              </mc:Choice>
              <mc:Fallback>
                <p:oleObj name="Equation" r:id="rId12" imgW="58392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7251"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name="Equation" r:id="rId16" imgW="939600" imgH="1015920" progId="Equation.DSMT4">
                  <p:embed/>
                </p:oleObj>
              </mc:Choice>
              <mc:Fallback>
                <p:oleObj name="Equation" r:id="rId16" imgW="939600" imgH="101592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name="Equation" r:id="rId18" imgW="965160" imgH="977760" progId="Equation.DSMT4">
                  <p:embed/>
                </p:oleObj>
              </mc:Choice>
              <mc:Fallback>
                <p:oleObj name="Equation" r:id="rId18" imgW="965160" imgH="9777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7" name="Object 41"/>
          <p:cNvGraphicFramePr>
            <a:graphicFrameLocks noChangeAspect="1"/>
          </p:cNvGraphicFramePr>
          <p:nvPr>
            <p:extLst>
              <p:ext uri="{D42A27DB-BD31-4B8C-83A1-F6EECF244321}">
                <p14:modId xmlns:p14="http://schemas.microsoft.com/office/powerpoint/2010/main" val="856496789"/>
              </p:ext>
            </p:extLst>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name="Equation" r:id="rId20" imgW="901440" imgH="380880" progId="Equation.DSMT4">
                  <p:embed/>
                </p:oleObj>
              </mc:Choice>
              <mc:Fallback>
                <p:oleObj name="Equation" r:id="rId20" imgW="901440" imgH="38088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a:t>
            </a:r>
            <a:r>
              <a:rPr lang="en-US" i="0" dirty="0">
                <a:solidFill>
                  <a:srgbClr val="0000FF"/>
                </a:solidFill>
              </a:rPr>
              <a:t>1</a:t>
            </a:r>
            <a:r>
              <a:rPr lang="en-US" i="0" dirty="0">
                <a:solidFill>
                  <a:schemeClr val="tx1"/>
                </a:solidFill>
              </a:rPr>
              <a:t>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name="Equation" r:id="rId2" imgW="1193760" imgH="571320" progId="Equation.DSMT4">
                  <p:embed/>
                </p:oleObj>
              </mc:Choice>
              <mc:Fallback>
                <p:oleObj name="Equation" r:id="rId2" imgW="1193760" imgH="571320" progId="Equation.DSMT4">
                  <p:embed/>
                  <p:pic>
                    <p:nvPicPr>
                      <p:cNvPr id="0" name="Picture 3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name="Equation" r:id="rId10" imgW="583920" imgH="393480" progId="Equation.DSMT4">
                  <p:embed/>
                </p:oleObj>
              </mc:Choice>
              <mc:Fallback>
                <p:oleObj name="Equation" r:id="rId10" imgW="583920" imgH="393480"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name="Equation" r:id="rId18" imgW="596880" imgH="406080" progId="Equation.DSMT4">
                  <p:embed/>
                </p:oleObj>
              </mc:Choice>
              <mc:Fallback>
                <p:oleObj name="Equation" r:id="rId18" imgW="596880" imgH="40608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280160"/>
            <a:ext cx="8229600" cy="4985980"/>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spcBef>
                <a:spcPct val="20000"/>
              </a:spcBef>
              <a:buFont typeface="+mj-lt"/>
              <a:buAutoNum type="alphaLcPeriod"/>
            </a:pPr>
            <a:endParaRPr lang="en-US" sz="2000" b="1" dirty="0">
              <a:solidFill>
                <a:srgbClr val="0000FF"/>
              </a:solidFill>
              <a:latin typeface="Calibri" pitchFamily="34" charset="0"/>
            </a:endParaRP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4 </a:t>
            </a:r>
            <a:r>
              <a:rPr lang="en-US" sz="2800" dirty="0">
                <a:solidFill>
                  <a:srgbClr val="000099"/>
                </a:solidFill>
              </a:rPr>
              <a:t>∙</a:t>
            </a:r>
            <a:r>
              <a:rPr lang="en-US" sz="2800" dirty="0">
                <a:solidFill>
                  <a:srgbClr val="000099"/>
                </a:solidFill>
                <a:latin typeface="Calibri" pitchFamily="34" charset="0"/>
              </a:rPr>
              <a:t> 6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386840"/>
          </a:xfrm>
          <a:solidFill>
            <a:srgbClr val="FFFFCC"/>
          </a:solidFill>
          <a:ln w="28575">
            <a:solidFill>
              <a:srgbClr val="000000"/>
            </a:solidFill>
          </a:ln>
        </p:spPr>
        <p:txBody>
          <a:bodyPr>
            <a:noAutofit/>
          </a:bodyPr>
          <a:lstStyle/>
          <a:p>
            <a:endParaRPr lang="en-US" dirty="0">
              <a:solidFill>
                <a:srgbClr val="000000"/>
              </a:solidFill>
            </a:endParaRPr>
          </a:p>
          <a:p>
            <a:r>
              <a:rPr lang="en-US" dirty="0">
                <a:solidFill>
                  <a:srgbClr val="000000"/>
                </a:solidFill>
              </a:rPr>
              <a:t>For any number </a:t>
            </a:r>
            <a:r>
              <a:rPr lang="en-US" i="1" dirty="0">
                <a:solidFill>
                  <a:srgbClr val="000000"/>
                </a:solidFill>
              </a:rPr>
              <a:t>a</a:t>
            </a:r>
            <a:r>
              <a:rPr lang="en-US" dirty="0">
                <a:solidFill>
                  <a:srgbClr val="000000"/>
                </a:solidFill>
              </a:rPr>
              <a:t>,</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by 1</a:t>
            </a:r>
          </a:p>
        </p:txBody>
      </p:sp>
      <p:graphicFrame>
        <p:nvGraphicFramePr>
          <p:cNvPr id="9221" name="Object 8"/>
          <p:cNvGraphicFramePr>
            <a:graphicFrameLocks noChangeAspect="1"/>
          </p:cNvGraphicFramePr>
          <p:nvPr>
            <p:extLst>
              <p:ext uri="{D42A27DB-BD31-4B8C-83A1-F6EECF244321}">
                <p14:modId xmlns:p14="http://schemas.microsoft.com/office/powerpoint/2010/main" val="2902997100"/>
              </p:ext>
            </p:extLst>
          </p:nvPr>
        </p:nvGraphicFramePr>
        <p:xfrm>
          <a:off x="3250296" y="1700892"/>
          <a:ext cx="850900" cy="838200"/>
        </p:xfrm>
        <a:graphic>
          <a:graphicData uri="http://schemas.openxmlformats.org/presentationml/2006/ole">
            <mc:AlternateContent xmlns:mc="http://schemas.openxmlformats.org/markup-compatibility/2006">
              <mc:Choice xmlns:v="urn:schemas-microsoft-com:vml" Requires="v">
                <p:oleObj name="Equation" r:id="rId2" imgW="850680" imgH="838080" progId="Equation.DSMT4">
                  <p:embed/>
                </p:oleObj>
              </mc:Choice>
              <mc:Fallback>
                <p:oleObj name="Equation" r:id="rId2" imgW="850680" imgH="838080" progId="Equation.DSMT4">
                  <p:embed/>
                  <p:pic>
                    <p:nvPicPr>
                      <p:cNvPr id="0" name="Picture 5"/>
                      <p:cNvPicPr>
                        <a:picLocks noChangeAspect="1" noChangeArrowheads="1"/>
                      </p:cNvPicPr>
                      <p:nvPr/>
                    </p:nvPicPr>
                    <p:blipFill>
                      <a:blip r:embed="rId3"/>
                      <a:srcRect/>
                      <a:stretch>
                        <a:fillRect/>
                      </a:stretch>
                    </p:blipFill>
                    <p:spPr bwMode="auto">
                      <a:xfrm>
                        <a:off x="3250296" y="1700892"/>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463040"/>
          </a:xfrm>
          <a:solidFill>
            <a:srgbClr val="FFFFCC"/>
          </a:solidFill>
          <a:ln w="28575">
            <a:solidFill>
              <a:srgbClr val="000000"/>
            </a:solidFill>
          </a:ln>
        </p:spPr>
        <p:txBody>
          <a:bodyPr>
            <a:noAutofit/>
          </a:bodyPr>
          <a:lstStyle/>
          <a:p>
            <a:endParaRPr lang="en-US" dirty="0">
              <a:solidFill>
                <a:srgbClr val="000000"/>
              </a:solidFill>
            </a:endParaRPr>
          </a:p>
          <a:p>
            <a:r>
              <a:rPr lang="en-US" dirty="0">
                <a:solidFill>
                  <a:srgbClr val="000000"/>
                </a:solidFill>
              </a:rPr>
              <a:t>For any nonzero number </a:t>
            </a:r>
            <a:r>
              <a:rPr lang="en-US" i="1" dirty="0">
                <a:solidFill>
                  <a:srgbClr val="000000"/>
                </a:solidFill>
              </a:rPr>
              <a:t>a</a:t>
            </a:r>
            <a:r>
              <a:rPr lang="en-US" dirty="0">
                <a:solidFill>
                  <a:srgbClr val="000000"/>
                </a:solidFill>
              </a:rPr>
              <a:t>,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of a Number by Itself</a:t>
            </a:r>
          </a:p>
        </p:txBody>
      </p:sp>
      <p:graphicFrame>
        <p:nvGraphicFramePr>
          <p:cNvPr id="5" name="Object 8"/>
          <p:cNvGraphicFramePr>
            <a:graphicFrameLocks noChangeAspect="1"/>
          </p:cNvGraphicFramePr>
          <p:nvPr>
            <p:extLst>
              <p:ext uri="{D42A27DB-BD31-4B8C-83A1-F6EECF244321}">
                <p14:modId xmlns:p14="http://schemas.microsoft.com/office/powerpoint/2010/main" val="1919996298"/>
              </p:ext>
            </p:extLst>
          </p:nvPr>
        </p:nvGraphicFramePr>
        <p:xfrm>
          <a:off x="4523920" y="1676400"/>
          <a:ext cx="850900" cy="838200"/>
        </p:xfrm>
        <a:graphic>
          <a:graphicData uri="http://schemas.openxmlformats.org/presentationml/2006/ole">
            <mc:AlternateContent xmlns:mc="http://schemas.openxmlformats.org/markup-compatibility/2006">
              <mc:Choice xmlns:v="urn:schemas-microsoft-com:vml" Requires="v">
                <p:oleObj name="Equation" r:id="rId2" imgW="850680" imgH="838080" progId="Equation.DSMT4">
                  <p:embed/>
                </p:oleObj>
              </mc:Choice>
              <mc:Fallback>
                <p:oleObj name="Equation" r:id="rId2" imgW="850680" imgH="838080" progId="Equation.DSMT4">
                  <p:embed/>
                  <p:pic>
                    <p:nvPicPr>
                      <p:cNvPr id="9221" name="Object 8"/>
                      <p:cNvPicPr>
                        <a:picLocks noChangeAspect="1" noChangeArrowheads="1"/>
                      </p:cNvPicPr>
                      <p:nvPr/>
                    </p:nvPicPr>
                    <p:blipFill>
                      <a:blip r:embed="rId3"/>
                      <a:srcRect/>
                      <a:stretch>
                        <a:fillRect/>
                      </a:stretch>
                    </p:blipFill>
                    <p:spPr bwMode="auto">
                      <a:xfrm>
                        <a:off x="4523920" y="1676400"/>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Properties: Division Involving 0</a:t>
            </a:r>
          </a:p>
        </p:txBody>
      </p:sp>
      <p:sp>
        <p:nvSpPr>
          <p:cNvPr id="6" name="Content Placeholder 5"/>
          <p:cNvSpPr>
            <a:spLocks noGrp="1"/>
          </p:cNvSpPr>
          <p:nvPr>
            <p:ph idx="1"/>
          </p:nvPr>
        </p:nvSpPr>
        <p:spPr>
          <a:xfrm>
            <a:off x="457200" y="1280161"/>
            <a:ext cx="8229600" cy="3520439"/>
          </a:xfrm>
          <a:solidFill>
            <a:srgbClr val="FFFFCC"/>
          </a:solidFill>
          <a:ln w="28575">
            <a:solidFill>
              <a:srgbClr val="000000"/>
            </a:solidFill>
          </a:ln>
        </p:spPr>
        <p:txBody>
          <a:bodyPr wrap="square">
            <a:noAutofit/>
          </a:bodyPr>
          <a:lstStyle/>
          <a:p>
            <a:endParaRPr lang="en-US" b="1" dirty="0">
              <a:solidFill>
                <a:srgbClr val="000000"/>
              </a:solidFill>
              <a:latin typeface="Calibri" pitchFamily="34" charset="0"/>
            </a:endParaRPr>
          </a:p>
          <a:p>
            <a:r>
              <a:rPr lang="en-US" b="1" dirty="0">
                <a:solidFill>
                  <a:srgbClr val="000000"/>
                </a:solidFill>
                <a:latin typeface="Calibri" pitchFamily="34" charset="0"/>
              </a:rPr>
              <a:t>Case 1: </a:t>
            </a:r>
            <a:r>
              <a:rPr lang="en-US" dirty="0">
                <a:solidFill>
                  <a:srgbClr val="000000"/>
                </a:solidFill>
                <a:latin typeface="Calibri" pitchFamily="34" charset="0"/>
              </a:rPr>
              <a:t>If </a:t>
            </a:r>
            <a:r>
              <a:rPr lang="en-US" i="1" dirty="0">
                <a:solidFill>
                  <a:srgbClr val="000000"/>
                </a:solidFill>
                <a:latin typeface="Calibri" pitchFamily="34" charset="0"/>
              </a:rPr>
              <a:t>a</a:t>
            </a:r>
            <a:r>
              <a:rPr lang="en-US" dirty="0">
                <a:solidFill>
                  <a:srgbClr val="000000"/>
                </a:solidFill>
                <a:latin typeface="Calibri" pitchFamily="34" charset="0"/>
              </a:rPr>
              <a:t> is a</a:t>
            </a:r>
            <a:r>
              <a:rPr lang="en-US" dirty="0">
                <a:solidFill>
                  <a:srgbClr val="000000"/>
                </a:solidFill>
              </a:rPr>
              <a:t>ny nonzero whole number, then </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	</a:t>
            </a:r>
          </a:p>
          <a:p>
            <a:pPr>
              <a:spcBef>
                <a:spcPts val="0"/>
              </a:spcBef>
            </a:pPr>
            <a:r>
              <a:rPr lang="en-US" b="1" dirty="0">
                <a:solidFill>
                  <a:srgbClr val="000000"/>
                </a:solidFill>
                <a:latin typeface="Calibri" pitchFamily="34" charset="0"/>
              </a:rPr>
              <a:t>Case 2: </a:t>
            </a:r>
            <a:r>
              <a:rPr lang="en-US" dirty="0">
                <a:solidFill>
                  <a:srgbClr val="000000"/>
                </a:solidFill>
              </a:rPr>
              <a:t>If </a:t>
            </a:r>
            <a:r>
              <a:rPr lang="en-US" i="1" dirty="0">
                <a:solidFill>
                  <a:srgbClr val="000000"/>
                </a:solidFill>
              </a:rPr>
              <a:t>a</a:t>
            </a:r>
            <a:r>
              <a:rPr lang="en-US" dirty="0">
                <a:solidFill>
                  <a:srgbClr val="000000"/>
                </a:solidFill>
              </a:rPr>
              <a:t> is any whole number, then     is </a:t>
            </a:r>
            <a:r>
              <a:rPr lang="en-US" b="1" dirty="0">
                <a:solidFill>
                  <a:srgbClr val="C00000"/>
                </a:solidFill>
              </a:rPr>
              <a:t>undefined</a:t>
            </a:r>
            <a:r>
              <a:rPr lang="en-US"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2247948389"/>
              </p:ext>
            </p:extLst>
          </p:nvPr>
        </p:nvGraphicFramePr>
        <p:xfrm>
          <a:off x="2057400" y="2234292"/>
          <a:ext cx="787400" cy="838200"/>
        </p:xfrm>
        <a:graphic>
          <a:graphicData uri="http://schemas.openxmlformats.org/presentationml/2006/ole">
            <mc:AlternateContent xmlns:mc="http://schemas.openxmlformats.org/markup-compatibility/2006">
              <mc:Choice xmlns:v="urn:schemas-microsoft-com:vml" Requires="v">
                <p:oleObj name="Equation" r:id="rId2" imgW="787320" imgH="838080" progId="Equation.DSMT4">
                  <p:embed/>
                </p:oleObj>
              </mc:Choice>
              <mc:Fallback>
                <p:oleObj name="Equation" r:id="rId2" imgW="787320" imgH="8380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234292"/>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56799415"/>
              </p:ext>
            </p:extLst>
          </p:nvPr>
        </p:nvGraphicFramePr>
        <p:xfrm>
          <a:off x="2047875" y="3758292"/>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7875" y="375829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1802737454"/>
              </p:ext>
            </p:extLst>
          </p:nvPr>
        </p:nvGraphicFramePr>
        <p:xfrm>
          <a:off x="7372350" y="1633538"/>
          <a:ext cx="863600" cy="838200"/>
        </p:xfrm>
        <a:graphic>
          <a:graphicData uri="http://schemas.openxmlformats.org/presentationml/2006/ole">
            <mc:AlternateContent xmlns:mc="http://schemas.openxmlformats.org/markup-compatibility/2006">
              <mc:Choice xmlns:v="urn:schemas-microsoft-com:vml" Requires="v">
                <p:oleObj name="Equation" r:id="rId6" imgW="863280" imgH="838080" progId="Equation.DSMT4">
                  <p:embed/>
                </p:oleObj>
              </mc:Choice>
              <mc:Fallback>
                <p:oleObj name="Equation" r:id="rId6" imgW="863280" imgH="838080" progId="Equation.DSMT4">
                  <p:embed/>
                  <p:pic>
                    <p:nvPicPr>
                      <p:cNvPr id="5" name="Object 8"/>
                      <p:cNvPicPr>
                        <a:picLocks noChangeAspect="1" noChangeArrowheads="1"/>
                      </p:cNvPicPr>
                      <p:nvPr/>
                    </p:nvPicPr>
                    <p:blipFill>
                      <a:blip r:embed="rId7"/>
                      <a:srcRect/>
                      <a:stretch>
                        <a:fillRect/>
                      </a:stretch>
                    </p:blipFill>
                    <p:spPr bwMode="auto">
                      <a:xfrm>
                        <a:off x="7372350" y="1633538"/>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180329520"/>
              </p:ext>
            </p:extLst>
          </p:nvPr>
        </p:nvGraphicFramePr>
        <p:xfrm>
          <a:off x="6111875" y="3173413"/>
          <a:ext cx="279400" cy="838200"/>
        </p:xfrm>
        <a:graphic>
          <a:graphicData uri="http://schemas.openxmlformats.org/presentationml/2006/ole">
            <mc:AlternateContent xmlns:mc="http://schemas.openxmlformats.org/markup-compatibility/2006">
              <mc:Choice xmlns:v="urn:schemas-microsoft-com:vml" Requires="v">
                <p:oleObj name="Equation" r:id="rId8" imgW="279360" imgH="838080" progId="Equation.DSMT4">
                  <p:embed/>
                </p:oleObj>
              </mc:Choice>
              <mc:Fallback>
                <p:oleObj name="Equation" r:id="rId8" imgW="279360" imgH="838080" progId="Equation.DSMT4">
                  <p:embed/>
                  <p:pic>
                    <p:nvPicPr>
                      <p:cNvPr id="7" name="Object 8"/>
                      <p:cNvPicPr>
                        <a:picLocks noChangeAspect="1" noChangeArrowheads="1"/>
                      </p:cNvPicPr>
                      <p:nvPr/>
                    </p:nvPicPr>
                    <p:blipFill>
                      <a:blip r:embed="rId9"/>
                      <a:srcRect/>
                      <a:stretch>
                        <a:fillRect/>
                      </a:stretch>
                    </p:blipFill>
                    <p:spPr bwMode="auto">
                      <a:xfrm>
                        <a:off x="6111875" y="3173413"/>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428214593"/>
              </p:ext>
            </p:extLst>
          </p:nvPr>
        </p:nvGraphicFramePr>
        <p:xfrm>
          <a:off x="1940215" y="2319020"/>
          <a:ext cx="482600" cy="292100"/>
        </p:xfrm>
        <a:graphic>
          <a:graphicData uri="http://schemas.openxmlformats.org/presentationml/2006/ole">
            <mc:AlternateContent xmlns:mc="http://schemas.openxmlformats.org/markup-compatibility/2006">
              <mc:Choice xmlns:v="urn:schemas-microsoft-com:vml" Requires="v">
                <p:oleObj name="Equation" r:id="rId2" imgW="482391" imgH="291973" progId="Equation.DSMT4">
                  <p:embed/>
                </p:oleObj>
              </mc:Choice>
              <mc:Fallback>
                <p:oleObj name="Equation" r:id="rId2" imgW="482391" imgH="291973" progId="Equation.DSMT4">
                  <p:embed/>
                  <p:pic>
                    <p:nvPicPr>
                      <p:cNvPr id="0"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0215" y="231902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566773322"/>
              </p:ext>
            </p:extLst>
          </p:nvPr>
        </p:nvGraphicFramePr>
        <p:xfrm>
          <a:off x="1048273" y="3030220"/>
          <a:ext cx="3416300" cy="381000"/>
        </p:xfrm>
        <a:graphic>
          <a:graphicData uri="http://schemas.openxmlformats.org/presentationml/2006/ole">
            <mc:AlternateContent xmlns:mc="http://schemas.openxmlformats.org/markup-compatibility/2006">
              <mc:Choice xmlns:v="urn:schemas-microsoft-com:vml" Requires="v">
                <p:oleObj name="Equation" r:id="rId4" imgW="3416300" imgH="381000" progId="Equation.DSMT4">
                  <p:embed/>
                </p:oleObj>
              </mc:Choice>
              <mc:Fallback>
                <p:oleObj name="Equation" r:id="rId4" imgW="3416300" imgH="381000" progId="Equation.DSMT4">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8273" y="303022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3088182873"/>
              </p:ext>
            </p:extLst>
          </p:nvPr>
        </p:nvGraphicFramePr>
        <p:xfrm>
          <a:off x="2038873" y="3957320"/>
          <a:ext cx="1803400" cy="317500"/>
        </p:xfrm>
        <a:graphic>
          <a:graphicData uri="http://schemas.openxmlformats.org/presentationml/2006/ole">
            <mc:AlternateContent xmlns:mc="http://schemas.openxmlformats.org/markup-compatibility/2006">
              <mc:Choice xmlns:v="urn:schemas-microsoft-com:vml" Requires="v">
                <p:oleObj name="Equation" r:id="rId6" imgW="1802618" imgH="317362" progId="Equation.DSMT4">
                  <p:embed/>
                </p:oleObj>
              </mc:Choice>
              <mc:Fallback>
                <p:oleObj name="Equation" r:id="rId6" imgW="1802618" imgH="317362" progId="Equation.DSMT4">
                  <p:embed/>
                  <p:pic>
                    <p:nvPicPr>
                      <p:cNvPr id="0" name="Picture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8873" y="395732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974261683"/>
              </p:ext>
            </p:extLst>
          </p:nvPr>
        </p:nvGraphicFramePr>
        <p:xfrm>
          <a:off x="1730445" y="4483100"/>
          <a:ext cx="1498600" cy="317500"/>
        </p:xfrm>
        <a:graphic>
          <a:graphicData uri="http://schemas.openxmlformats.org/presentationml/2006/ole">
            <mc:AlternateContent xmlns:mc="http://schemas.openxmlformats.org/markup-compatibility/2006">
              <mc:Choice xmlns:v="urn:schemas-microsoft-com:vml" Requires="v">
                <p:oleObj name="Equation" r:id="rId8" imgW="1497950" imgH="317362" progId="Equation.DSMT4">
                  <p:embed/>
                </p:oleObj>
              </mc:Choice>
              <mc:Fallback>
                <p:oleObj name="Equation" r:id="rId8" imgW="1497950" imgH="317362" progId="Equation.DSMT4">
                  <p:embed/>
                  <p:pic>
                    <p:nvPicPr>
                      <p:cNvPr id="0" name="Picture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0445" y="4483100"/>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2663076495"/>
              </p:ext>
            </p:extLst>
          </p:nvPr>
        </p:nvGraphicFramePr>
        <p:xfrm>
          <a:off x="1022873" y="5455920"/>
          <a:ext cx="3619500" cy="368300"/>
        </p:xfrm>
        <a:graphic>
          <a:graphicData uri="http://schemas.openxmlformats.org/presentationml/2006/ole">
            <mc:AlternateContent xmlns:mc="http://schemas.openxmlformats.org/markup-compatibility/2006">
              <mc:Choice xmlns:v="urn:schemas-microsoft-com:vml" Requires="v">
                <p:oleObj name="Equation" r:id="rId10" imgW="3619440" imgH="368280" progId="Equation.DSMT4">
                  <p:embed/>
                </p:oleObj>
              </mc:Choice>
              <mc:Fallback>
                <p:oleObj name="Equation" r:id="rId10" imgW="3619440" imgH="368280" progId="Equation.DSMT4">
                  <p:embed/>
                  <p:pic>
                    <p:nvPicPr>
                      <p:cNvPr id="0" name="Picture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2873" y="545592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4068981484"/>
              </p:ext>
            </p:extLst>
          </p:nvPr>
        </p:nvGraphicFramePr>
        <p:xfrm>
          <a:off x="5010673" y="3957320"/>
          <a:ext cx="1803400" cy="317500"/>
        </p:xfrm>
        <a:graphic>
          <a:graphicData uri="http://schemas.openxmlformats.org/presentationml/2006/ole">
            <mc:AlternateContent xmlns:mc="http://schemas.openxmlformats.org/markup-compatibility/2006">
              <mc:Choice xmlns:v="urn:schemas-microsoft-com:vml" Requires="v">
                <p:oleObj name="Equation" r:id="rId12" imgW="1802618" imgH="317362" progId="Equation.DSMT4">
                  <p:embed/>
                </p:oleObj>
              </mc:Choice>
              <mc:Fallback>
                <p:oleObj name="Equation" r:id="rId12" imgW="1802618" imgH="317362"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10673" y="395732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8" name="Object 42"/>
          <p:cNvGraphicFramePr>
            <a:graphicFrameLocks noChangeAspect="1"/>
          </p:cNvGraphicFramePr>
          <p:nvPr>
            <p:extLst>
              <p:ext uri="{D42A27DB-BD31-4B8C-83A1-F6EECF244321}">
                <p14:modId xmlns:p14="http://schemas.microsoft.com/office/powerpoint/2010/main" val="2769169793"/>
              </p:ext>
            </p:extLst>
          </p:nvPr>
        </p:nvGraphicFramePr>
        <p:xfrm>
          <a:off x="508523" y="2331720"/>
          <a:ext cx="1346200" cy="292100"/>
        </p:xfrm>
        <a:graphic>
          <a:graphicData uri="http://schemas.openxmlformats.org/presentationml/2006/ole">
            <mc:AlternateContent xmlns:mc="http://schemas.openxmlformats.org/markup-compatibility/2006">
              <mc:Choice xmlns:v="urn:schemas-microsoft-com:vml" Requires="v">
                <p:oleObj name="Equation" r:id="rId13" imgW="1346040" imgH="291960" progId="Equation.DSMT4">
                  <p:embed/>
                </p:oleObj>
              </mc:Choice>
              <mc:Fallback>
                <p:oleObj name="Equation" r:id="rId13" imgW="1346040" imgH="291960" progId="Equation.DSMT4">
                  <p:embed/>
                  <p:pic>
                    <p:nvPicPr>
                      <p:cNvPr id="0" name="Picture 4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523" y="233172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9" name="Object 43"/>
          <p:cNvGraphicFramePr>
            <a:graphicFrameLocks noChangeAspect="1"/>
          </p:cNvGraphicFramePr>
          <p:nvPr>
            <p:extLst>
              <p:ext uri="{D42A27DB-BD31-4B8C-83A1-F6EECF244321}">
                <p14:modId xmlns:p14="http://schemas.microsoft.com/office/powerpoint/2010/main" val="2513077622"/>
              </p:ext>
            </p:extLst>
          </p:nvPr>
        </p:nvGraphicFramePr>
        <p:xfrm>
          <a:off x="2575448" y="2026920"/>
          <a:ext cx="1549400" cy="838200"/>
        </p:xfrm>
        <a:graphic>
          <a:graphicData uri="http://schemas.openxmlformats.org/presentationml/2006/ole">
            <mc:AlternateContent xmlns:mc="http://schemas.openxmlformats.org/markup-compatibility/2006">
              <mc:Choice xmlns:v="urn:schemas-microsoft-com:vml" Requires="v">
                <p:oleObj name="Equation" r:id="rId15" imgW="1549080" imgH="838080" progId="Equation.DSMT4">
                  <p:embed/>
                </p:oleObj>
              </mc:Choice>
              <mc:Fallback>
                <p:oleObj name="Equation" r:id="rId15" imgW="1549080" imgH="838080" progId="Equation.DSMT4">
                  <p:embed/>
                  <p:pic>
                    <p:nvPicPr>
                      <p:cNvPr id="0" name="Picture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75448" y="202692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0" name="Object 44"/>
          <p:cNvGraphicFramePr>
            <a:graphicFrameLocks noChangeAspect="1"/>
          </p:cNvGraphicFramePr>
          <p:nvPr>
            <p:extLst>
              <p:ext uri="{D42A27DB-BD31-4B8C-83A1-F6EECF244321}">
                <p14:modId xmlns:p14="http://schemas.microsoft.com/office/powerpoint/2010/main" val="2690070172"/>
              </p:ext>
            </p:extLst>
          </p:nvPr>
        </p:nvGraphicFramePr>
        <p:xfrm>
          <a:off x="4261373" y="1842315"/>
          <a:ext cx="1333500" cy="914400"/>
        </p:xfrm>
        <a:graphic>
          <a:graphicData uri="http://schemas.openxmlformats.org/presentationml/2006/ole">
            <mc:AlternateContent xmlns:mc="http://schemas.openxmlformats.org/markup-compatibility/2006">
              <mc:Choice xmlns:v="urn:schemas-microsoft-com:vml" Requires="v">
                <p:oleObj name="Equation" r:id="rId17" imgW="1333440" imgH="914400" progId="Equation.DSMT4">
                  <p:embed/>
                </p:oleObj>
              </mc:Choice>
              <mc:Fallback>
                <p:oleObj name="Equation" r:id="rId17" imgW="1333440" imgH="914400" progId="Equation.DSMT4">
                  <p:embed/>
                  <p:pic>
                    <p:nvPicPr>
                      <p:cNvPr id="0" name="Picture 44"/>
                      <p:cNvPicPr>
                        <a:picLocks noChangeAspect="1" noChangeArrowheads="1"/>
                      </p:cNvPicPr>
                      <p:nvPr/>
                    </p:nvPicPr>
                    <p:blipFill>
                      <a:blip r:embed="rId18"/>
                      <a:srcRect/>
                      <a:stretch>
                        <a:fillRect/>
                      </a:stretch>
                    </p:blipFill>
                    <p:spPr bwMode="auto">
                      <a:xfrm>
                        <a:off x="4261373" y="1842315"/>
                        <a:ext cx="1333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1" name="Object 45"/>
          <p:cNvGraphicFramePr>
            <a:graphicFrameLocks noChangeAspect="1"/>
          </p:cNvGraphicFramePr>
          <p:nvPr>
            <p:extLst>
              <p:ext uri="{D42A27DB-BD31-4B8C-83A1-F6EECF244321}">
                <p14:modId xmlns:p14="http://schemas.microsoft.com/office/powerpoint/2010/main" val="792553998"/>
              </p:ext>
            </p:extLst>
          </p:nvPr>
        </p:nvGraphicFramePr>
        <p:xfrm>
          <a:off x="4064523" y="3703320"/>
          <a:ext cx="863600" cy="838200"/>
        </p:xfrm>
        <a:graphic>
          <a:graphicData uri="http://schemas.openxmlformats.org/presentationml/2006/ole">
            <mc:AlternateContent xmlns:mc="http://schemas.openxmlformats.org/markup-compatibility/2006">
              <mc:Choice xmlns:v="urn:schemas-microsoft-com:vml" Requires="v">
                <p:oleObj name="Equation" r:id="rId19" imgW="863280" imgH="838080" progId="Equation.DSMT4">
                  <p:embed/>
                </p:oleObj>
              </mc:Choice>
              <mc:Fallback>
                <p:oleObj name="Equation" r:id="rId19" imgW="863280" imgH="83808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64523" y="370332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2" name="Object 46"/>
          <p:cNvGraphicFramePr>
            <a:graphicFrameLocks noChangeAspect="1"/>
          </p:cNvGraphicFramePr>
          <p:nvPr>
            <p:extLst>
              <p:ext uri="{D42A27DB-BD31-4B8C-83A1-F6EECF244321}">
                <p14:modId xmlns:p14="http://schemas.microsoft.com/office/powerpoint/2010/main" val="3753976016"/>
              </p:ext>
            </p:extLst>
          </p:nvPr>
        </p:nvGraphicFramePr>
        <p:xfrm>
          <a:off x="1006545" y="4466555"/>
          <a:ext cx="2222500" cy="901700"/>
        </p:xfrm>
        <a:graphic>
          <a:graphicData uri="http://schemas.openxmlformats.org/presentationml/2006/ole">
            <mc:AlternateContent xmlns:mc="http://schemas.openxmlformats.org/markup-compatibility/2006">
              <mc:Choice xmlns:v="urn:schemas-microsoft-com:vml" Requires="v">
                <p:oleObj name="Equation" r:id="rId21" imgW="2222280" imgH="901440" progId="Equation.DSMT4">
                  <p:embed/>
                </p:oleObj>
              </mc:Choice>
              <mc:Fallback>
                <p:oleObj name="Equation" r:id="rId21" imgW="2222280" imgH="901440" progId="Equation.DSMT4">
                  <p:embed/>
                  <p:pic>
                    <p:nvPicPr>
                      <p:cNvPr id="0" name="Picture 46"/>
                      <p:cNvPicPr>
                        <a:picLocks noChangeAspect="1" noChangeArrowheads="1"/>
                      </p:cNvPicPr>
                      <p:nvPr/>
                    </p:nvPicPr>
                    <p:blipFill>
                      <a:blip r:embed="rId22"/>
                      <a:srcRect/>
                      <a:stretch>
                        <a:fillRect/>
                      </a:stretch>
                    </p:blipFill>
                    <p:spPr bwMode="auto">
                      <a:xfrm>
                        <a:off x="1006545" y="4466555"/>
                        <a:ext cx="2222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3" name="Object 47"/>
          <p:cNvGraphicFramePr>
            <a:graphicFrameLocks noChangeAspect="1"/>
          </p:cNvGraphicFramePr>
          <p:nvPr>
            <p:extLst>
              <p:ext uri="{D42A27DB-BD31-4B8C-83A1-F6EECF244321}">
                <p14:modId xmlns:p14="http://schemas.microsoft.com/office/powerpoint/2010/main" val="479987200"/>
              </p:ext>
            </p:extLst>
          </p:nvPr>
        </p:nvGraphicFramePr>
        <p:xfrm>
          <a:off x="562498" y="3960495"/>
          <a:ext cx="1346200" cy="304800"/>
        </p:xfrm>
        <a:graphic>
          <a:graphicData uri="http://schemas.openxmlformats.org/presentationml/2006/ole">
            <mc:AlternateContent xmlns:mc="http://schemas.openxmlformats.org/markup-compatibility/2006">
              <mc:Choice xmlns:v="urn:schemas-microsoft-com:vml" Requires="v">
                <p:oleObj name="Equation" r:id="rId23" imgW="1346040" imgH="304560" progId="Equation.DSMT4">
                  <p:embed/>
                </p:oleObj>
              </mc:Choice>
              <mc:Fallback>
                <p:oleObj name="Equation" r:id="rId23" imgW="1346040" imgH="304560" progId="Equation.DSMT4">
                  <p:embed/>
                  <p:pic>
                    <p:nvPicPr>
                      <p:cNvPr id="0" name="Picture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62498" y="396049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5">
            <a:extLst>
              <a:ext uri="{FF2B5EF4-FFF2-40B4-BE49-F238E27FC236}">
                <a16:creationId xmlns:a16="http://schemas.microsoft.com/office/drawing/2014/main" id="{FA03DE50-8971-8D1A-E39C-F169F2B9063B}"/>
              </a:ext>
            </a:extLst>
          </p:cNvPr>
          <p:cNvSpPr>
            <a:spLocks/>
          </p:cNvSpPr>
          <p:nvPr/>
        </p:nvSpPr>
        <p:spPr bwMode="auto">
          <a:xfrm>
            <a:off x="457200" y="1099298"/>
            <a:ext cx="8229600" cy="1323439"/>
          </a:xfrm>
          <a:prstGeom prst="rect">
            <a:avLst/>
          </a:prstGeom>
          <a:noFill/>
          <a:ln w="9525">
            <a:noFill/>
            <a:miter lim="800000"/>
            <a:headEnd/>
            <a:tailEnd/>
          </a:ln>
        </p:spPr>
        <p:txBody>
          <a:bodyPr>
            <a:spAutoFit/>
          </a:bodyPr>
          <a:lstStyle/>
          <a:p>
            <a:pPr>
              <a:spcBef>
                <a:spcPct val="20000"/>
              </a:spcBef>
            </a:pPr>
            <a:r>
              <a:rPr lang="en-US" sz="2800" dirty="0"/>
              <a:t>These examples illustrate several situations involving division with 0.</a:t>
            </a:r>
            <a:endParaRPr lang="en-US" sz="2800" dirty="0">
              <a:latin typeface="Calibri" pitchFamily="34" charset="0"/>
            </a:endParaRPr>
          </a:p>
          <a:p>
            <a:pPr>
              <a:spcBef>
                <a:spcPct val="20000"/>
              </a:spcBef>
            </a:pPr>
            <a:endParaRPr lang="en-US" sz="2000" b="1" dirty="0">
              <a:solidFill>
                <a:srgbClr val="0000FF"/>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6"/>
          <p:cNvSpPr>
            <a:spLocks noGrp="1"/>
          </p:cNvSpPr>
          <p:nvPr>
            <p:ph idx="1"/>
          </p:nvPr>
        </p:nvSpPr>
        <p:spPr>
          <a:xfrm>
            <a:off x="457200" y="1280160"/>
            <a:ext cx="8229600" cy="1920240"/>
          </a:xfrm>
          <a:solidFill>
            <a:srgbClr val="FFFFCC"/>
          </a:solidFill>
          <a:ln w="28575">
            <a:solidFill>
              <a:srgbClr val="000000"/>
            </a:solidFill>
          </a:ln>
        </p:spPr>
        <p:txBody>
          <a:bodyPr>
            <a:noAutofit/>
          </a:bodyPr>
          <a:lstStyle/>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endParaRPr lang="en-US" dirty="0">
              <a:latin typeface="Calibri" pitchFamily="34" charset="0"/>
            </a:endParaRP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752782"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1898</TotalTime>
  <Words>898</Words>
  <Application>Microsoft Office PowerPoint</Application>
  <PresentationFormat>On-screen Show (4:3)</PresentationFormat>
  <Paragraphs>178</Paragraphs>
  <Slides>25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3" baseType="lpstr">
      <vt:lpstr>Arial</vt:lpstr>
      <vt:lpstr>Calibri</vt:lpstr>
      <vt:lpstr>Courier New</vt:lpstr>
      <vt:lpstr>Euclid Symbol</vt:lpstr>
      <vt:lpstr>Symbol Tiger Expert</vt:lpstr>
      <vt:lpstr>Office Theme</vt:lpstr>
      <vt:lpstr>Equation</vt:lpstr>
      <vt:lpstr>MathType 6.0 Equation</vt:lpstr>
      <vt:lpstr>Section 1.4</vt:lpstr>
      <vt:lpstr>Procedure: Division with Whole Numbers</vt:lpstr>
      <vt:lpstr>Example 1: Understanding the Basics of Division</vt:lpstr>
      <vt:lpstr>Properties: Division by 1</vt:lpstr>
      <vt:lpstr>Properties: Division of a Number by Itself</vt:lpstr>
      <vt:lpstr>Properties: Division Involving 0</vt:lpstr>
      <vt:lpstr>Example 2: Understanding Division with 0</vt:lpstr>
      <vt:lpstr>Attention!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Caution: Common Error</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204</cp:revision>
  <dcterms:created xsi:type="dcterms:W3CDTF">2013-04-26T14:43:13Z</dcterms:created>
  <dcterms:modified xsi:type="dcterms:W3CDTF">2023-07-03T14:09:38Z</dcterms:modified>
</cp:coreProperties>
</file>