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0" r:id="rId3"/>
    <p:sldId id="279" r:id="rId4"/>
    <p:sldId id="262" r:id="rId5"/>
    <p:sldId id="281" r:id="rId6"/>
    <p:sldId id="263" r:id="rId7"/>
    <p:sldId id="280" r:id="rId8"/>
    <p:sldId id="266" r:id="rId9"/>
    <p:sldId id="277" r:id="rId10"/>
    <p:sldId id="267" r:id="rId11"/>
    <p:sldId id="278"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FF"/>
    <a:srgbClr val="000099"/>
    <a:srgbClr val="FFFFCC"/>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dirty="0"/>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2.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38.wmf"/><Relationship Id="rId5" Type="http://schemas.openxmlformats.org/officeDocument/2006/relationships/image" Target="../media/image35.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3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3.wmf"/><Relationship Id="rId3" Type="http://schemas.openxmlformats.org/officeDocument/2006/relationships/image" Target="../media/image39.wmf"/><Relationship Id="rId7" Type="http://schemas.openxmlformats.org/officeDocument/2006/relationships/image" Target="../media/image38.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2.wmf"/><Relationship Id="rId5" Type="http://schemas.openxmlformats.org/officeDocument/2006/relationships/image" Target="../media/image40.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8.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48.wmf"/><Relationship Id="rId7" Type="http://schemas.openxmlformats.org/officeDocument/2006/relationships/image" Target="../media/image51.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5.bin"/><Relationship Id="rId11" Type="http://schemas.openxmlformats.org/officeDocument/2006/relationships/image" Target="../media/image53.wmf"/><Relationship Id="rId5" Type="http://schemas.openxmlformats.org/officeDocument/2006/relationships/image" Target="../media/image50.wmf"/><Relationship Id="rId10" Type="http://schemas.openxmlformats.org/officeDocument/2006/relationships/oleObject" Target="../embeddings/oleObject57.bin"/><Relationship Id="rId4" Type="http://schemas.openxmlformats.org/officeDocument/2006/relationships/oleObject" Target="../embeddings/oleObject54.bin"/><Relationship Id="rId9" Type="http://schemas.openxmlformats.org/officeDocument/2006/relationships/image" Target="../media/image52.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4.wmf"/><Relationship Id="rId7" Type="http://schemas.openxmlformats.org/officeDocument/2006/relationships/image" Target="../media/image49.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7.wmf"/><Relationship Id="rId5" Type="http://schemas.openxmlformats.org/officeDocument/2006/relationships/image" Target="../media/image55.wmf"/><Relationship Id="rId10" Type="http://schemas.openxmlformats.org/officeDocument/2006/relationships/oleObject" Target="../embeddings/oleObject61.bin"/><Relationship Id="rId4" Type="http://schemas.openxmlformats.org/officeDocument/2006/relationships/oleObject" Target="../embeddings/oleObject59.bin"/><Relationship Id="rId9" Type="http://schemas.openxmlformats.org/officeDocument/2006/relationships/image" Target="../media/image56.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5.xml.rels><?xml version="1.0" encoding="UTF-8" standalone="yes"?>
<Relationships xmlns="http://schemas.openxmlformats.org/package/2006/relationships"><Relationship Id="rId13" Type="http://schemas.openxmlformats.org/officeDocument/2006/relationships/image" Target="../media/image10.wmf"/><Relationship Id="rId18" Type="http://schemas.openxmlformats.org/officeDocument/2006/relationships/oleObject" Target="../embeddings/oleObject16.bin"/><Relationship Id="rId26" Type="http://schemas.openxmlformats.org/officeDocument/2006/relationships/oleObject" Target="../embeddings/oleObject20.bin"/><Relationship Id="rId39" Type="http://schemas.openxmlformats.org/officeDocument/2006/relationships/image" Target="../media/image23.wmf"/><Relationship Id="rId21" Type="http://schemas.openxmlformats.org/officeDocument/2006/relationships/image" Target="../media/image14.wmf"/><Relationship Id="rId34" Type="http://schemas.openxmlformats.org/officeDocument/2006/relationships/oleObject" Target="../embeddings/oleObject24.bin"/><Relationship Id="rId7" Type="http://schemas.openxmlformats.org/officeDocument/2006/relationships/image" Target="../media/image7.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29" Type="http://schemas.openxmlformats.org/officeDocument/2006/relationships/image" Target="../media/image18.wmf"/><Relationship Id="rId41" Type="http://schemas.openxmlformats.org/officeDocument/2006/relationships/image" Target="../media/image24.wmf"/><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9.wmf"/><Relationship Id="rId24" Type="http://schemas.openxmlformats.org/officeDocument/2006/relationships/oleObject" Target="../embeddings/oleObject19.bin"/><Relationship Id="rId32" Type="http://schemas.openxmlformats.org/officeDocument/2006/relationships/oleObject" Target="../embeddings/oleObject23.bin"/><Relationship Id="rId37" Type="http://schemas.openxmlformats.org/officeDocument/2006/relationships/image" Target="../media/image22.wmf"/><Relationship Id="rId40" Type="http://schemas.openxmlformats.org/officeDocument/2006/relationships/oleObject" Target="../embeddings/oleObject27.bin"/><Relationship Id="rId5" Type="http://schemas.openxmlformats.org/officeDocument/2006/relationships/image" Target="../media/image6.wmf"/><Relationship Id="rId15" Type="http://schemas.openxmlformats.org/officeDocument/2006/relationships/image" Target="../media/image11.wmf"/><Relationship Id="rId23" Type="http://schemas.openxmlformats.org/officeDocument/2006/relationships/image" Target="../media/image15.wmf"/><Relationship Id="rId28" Type="http://schemas.openxmlformats.org/officeDocument/2006/relationships/oleObject" Target="../embeddings/oleObject21.bin"/><Relationship Id="rId36" Type="http://schemas.openxmlformats.org/officeDocument/2006/relationships/oleObject" Target="../embeddings/oleObject25.bin"/><Relationship Id="rId10" Type="http://schemas.openxmlformats.org/officeDocument/2006/relationships/oleObject" Target="../embeddings/oleObject12.bin"/><Relationship Id="rId19" Type="http://schemas.openxmlformats.org/officeDocument/2006/relationships/image" Target="../media/image13.wmf"/><Relationship Id="rId31" Type="http://schemas.openxmlformats.org/officeDocument/2006/relationships/image" Target="../media/image19.wmf"/><Relationship Id="rId4" Type="http://schemas.openxmlformats.org/officeDocument/2006/relationships/oleObject" Target="../embeddings/oleObject9.bin"/><Relationship Id="rId9" Type="http://schemas.openxmlformats.org/officeDocument/2006/relationships/image" Target="../media/image8.wmf"/><Relationship Id="rId14" Type="http://schemas.openxmlformats.org/officeDocument/2006/relationships/oleObject" Target="../embeddings/oleObject14.bin"/><Relationship Id="rId22" Type="http://schemas.openxmlformats.org/officeDocument/2006/relationships/oleObject" Target="../embeddings/oleObject18.bin"/><Relationship Id="rId27" Type="http://schemas.openxmlformats.org/officeDocument/2006/relationships/image" Target="../media/image17.wmf"/><Relationship Id="rId30" Type="http://schemas.openxmlformats.org/officeDocument/2006/relationships/oleObject" Target="../embeddings/oleObject22.bin"/><Relationship Id="rId35" Type="http://schemas.openxmlformats.org/officeDocument/2006/relationships/image" Target="../media/image21.wmf"/><Relationship Id="rId8" Type="http://schemas.openxmlformats.org/officeDocument/2006/relationships/oleObject" Target="../embeddings/oleObject11.bin"/><Relationship Id="rId3" Type="http://schemas.openxmlformats.org/officeDocument/2006/relationships/image" Target="../media/image5.wmf"/><Relationship Id="rId12" Type="http://schemas.openxmlformats.org/officeDocument/2006/relationships/oleObject" Target="../embeddings/oleObject13.bin"/><Relationship Id="rId17" Type="http://schemas.openxmlformats.org/officeDocument/2006/relationships/image" Target="../media/image12.wmf"/><Relationship Id="rId25" Type="http://schemas.openxmlformats.org/officeDocument/2006/relationships/image" Target="../media/image16.wmf"/><Relationship Id="rId33" Type="http://schemas.openxmlformats.org/officeDocument/2006/relationships/image" Target="../media/image20.wmf"/><Relationship Id="rId38"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8.wmf"/><Relationship Id="rId4" Type="http://schemas.openxmlformats.org/officeDocument/2006/relationships/oleObject" Target="../embeddings/oleObject31.bin"/><Relationship Id="rId9"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2046714"/>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a:t>
            </a: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838200" y="1301675"/>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2836951" y="136323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1902059"/>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extLst>
              <p:ext uri="{D42A27DB-BD31-4B8C-83A1-F6EECF244321}">
                <p14:modId xmlns:p14="http://schemas.microsoft.com/office/powerpoint/2010/main" val="1057331907"/>
              </p:ext>
            </p:extLst>
          </p:nvPr>
        </p:nvGraphicFramePr>
        <p:xfrm>
          <a:off x="533400" y="1309744"/>
          <a:ext cx="292100" cy="304800"/>
        </p:xfrm>
        <a:graphic>
          <a:graphicData uri="http://schemas.openxmlformats.org/presentationml/2006/ole">
            <mc:AlternateContent xmlns:mc="http://schemas.openxmlformats.org/markup-compatibility/2006">
              <mc:Choice xmlns:v="urn:schemas-microsoft-com:vml" Requires="v">
                <p:oleObj name="Equation" r:id="rId2" imgW="291960" imgH="304560" progId="Equation.DSMT4">
                  <p:embed/>
                </p:oleObj>
              </mc:Choice>
              <mc:Fallback>
                <p:oleObj name="Equation" r:id="rId2" imgW="291960" imgH="304560" progId="Equation.DSMT4">
                  <p:embed/>
                  <p:pic>
                    <p:nvPicPr>
                      <p:cNvPr id="0" name="Object 7"/>
                      <p:cNvPicPr>
                        <a:picLocks noChangeAspect="1" noChangeArrowheads="1"/>
                      </p:cNvPicPr>
                      <p:nvPr/>
                    </p:nvPicPr>
                    <p:blipFill>
                      <a:blip r:embed="rId3"/>
                      <a:srcRect/>
                      <a:stretch>
                        <a:fillRect/>
                      </a:stretch>
                    </p:blipFill>
                    <p:spPr bwMode="auto">
                      <a:xfrm>
                        <a:off x="533400" y="1309744"/>
                        <a:ext cx="292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extLst>
              <p:ext uri="{D42A27DB-BD31-4B8C-83A1-F6EECF244321}">
                <p14:modId xmlns:p14="http://schemas.microsoft.com/office/powerpoint/2010/main" val="317657412"/>
              </p:ext>
            </p:extLst>
          </p:nvPr>
        </p:nvGraphicFramePr>
        <p:xfrm>
          <a:off x="3962400" y="1828800"/>
          <a:ext cx="673100" cy="444500"/>
        </p:xfrm>
        <a:graphic>
          <a:graphicData uri="http://schemas.openxmlformats.org/presentationml/2006/ole">
            <mc:AlternateContent xmlns:mc="http://schemas.openxmlformats.org/markup-compatibility/2006">
              <mc:Choice xmlns:v="urn:schemas-microsoft-com:vml" Requires="v">
                <p:oleObj name="Equation" r:id="rId4" imgW="672808" imgH="444307" progId="Equation.DSMT4">
                  <p:embed/>
                </p:oleObj>
              </mc:Choice>
              <mc:Fallback>
                <p:oleObj name="Equation" r:id="rId4" imgW="672808" imgH="444307"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828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243458165"/>
              </p:ext>
            </p:extLst>
          </p:nvPr>
        </p:nvGraphicFramePr>
        <p:xfrm>
          <a:off x="990600" y="1230120"/>
          <a:ext cx="2235200" cy="444500"/>
        </p:xfrm>
        <a:graphic>
          <a:graphicData uri="http://schemas.openxmlformats.org/presentationml/2006/ole">
            <mc:AlternateContent xmlns:mc="http://schemas.openxmlformats.org/markup-compatibility/2006">
              <mc:Choice xmlns:v="urn:schemas-microsoft-com:vml" Requires="v">
                <p:oleObj name="Equation" r:id="rId6" imgW="2235200" imgH="444500" progId="Equation.DSMT4">
                  <p:embed/>
                </p:oleObj>
              </mc:Choice>
              <mc:Fallback>
                <p:oleObj name="Equation" r:id="rId6" imgW="2235200" imgH="4445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123012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977404" y="127451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Definition: Equality of Complex Numbers</a:t>
            </a:r>
          </a:p>
        </p:txBody>
      </p:sp>
      <p:sp>
        <p:nvSpPr>
          <p:cNvPr id="14339" name="Rectangle 6"/>
          <p:cNvSpPr>
            <a:spLocks noGrp="1"/>
          </p:cNvSpPr>
          <p:nvPr>
            <p:ph idx="1"/>
          </p:nvPr>
        </p:nvSpPr>
        <p:spPr>
          <a:xfrm>
            <a:off x="457200" y="1280160"/>
            <a:ext cx="8229600" cy="104028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a:t>
            </a:r>
            <a:r>
              <a:rPr lang="en-US" dirty="0"/>
              <a:t> </a:t>
            </a:r>
          </a:p>
        </p:txBody>
      </p:sp>
      <p:sp>
        <p:nvSpPr>
          <p:cNvPr id="15363" name="Rectangle 3"/>
          <p:cNvSpPr>
            <a:spLocks noGrp="1"/>
          </p:cNvSpPr>
          <p:nvPr>
            <p:ph idx="1"/>
          </p:nvPr>
        </p:nvSpPr>
        <p:spPr>
          <a:xfrm>
            <a:off x="457200" y="1295400"/>
            <a:ext cx="8229600" cy="4056495"/>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        </a:t>
            </a:r>
            <a:r>
              <a:rPr lang="en-US" sz="2800" dirty="0"/>
              <a:t>b</a:t>
            </a:r>
            <a:r>
              <a:rPr lang="en-US" sz="2800" i="1" dirty="0">
                <a:solidFill>
                  <a:srgbClr val="0000FF"/>
                </a:solidFill>
              </a:rPr>
              <a:t>.</a:t>
            </a:r>
            <a:r>
              <a:rPr lang="es-ES" dirty="0">
                <a:solidFill>
                  <a:srgbClr val="0000FF"/>
                </a:solidFill>
              </a:rPr>
              <a:t> 2</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 </a:t>
            </a:r>
            <a:r>
              <a:rPr lang="es-ES" dirty="0">
                <a:solidFill>
                  <a:srgbClr val="0000FF"/>
                </a:solidFill>
                <a:latin typeface="Symbol" pitchFamily="18" charset="2"/>
              </a:rPr>
              <a:t>-</a:t>
            </a:r>
            <a:r>
              <a:rPr lang="es-ES" dirty="0">
                <a:solidFill>
                  <a:srgbClr val="0000FF"/>
                </a:solidFill>
              </a:rPr>
              <a:t> 8</a:t>
            </a:r>
            <a:r>
              <a:rPr lang="es-ES" i="1" dirty="0">
                <a:solidFill>
                  <a:srgbClr val="0000FF"/>
                </a:solidFill>
              </a:rPr>
              <a:t>i</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9 </a:t>
            </a:r>
            <a:r>
              <a:rPr lang="es-ES" dirty="0">
                <a:solidFill>
                  <a:srgbClr val="0000FF"/>
                </a:solidFill>
                <a:latin typeface="Symbol" pitchFamily="18" charset="2"/>
              </a:rPr>
              <a:t>+</a:t>
            </a:r>
            <a:r>
              <a:rPr lang="es-ES" dirty="0">
                <a:solidFill>
                  <a:srgbClr val="0000FF"/>
                </a:solidFill>
              </a:rPr>
              <a:t> 4</a:t>
            </a:r>
            <a:r>
              <a:rPr lang="es-ES"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p>
          <a:p>
            <a:pPr marL="514350" indent="-514350">
              <a:buFont typeface="+mj-lt"/>
              <a:buAutoNum type="alphaLcPeriod"/>
            </a:pPr>
            <a:r>
              <a:rPr lang="en-US" sz="2800" i="0" dirty="0">
                <a:solidFill>
                  <a:schemeClr val="tx1"/>
                </a:solidFill>
              </a:rPr>
              <a:t> </a:t>
            </a:r>
          </a:p>
          <a:p>
            <a:endParaRPr lang="en-US" dirty="0">
              <a:solidFill>
                <a:schemeClr val="tx1"/>
              </a:solidFill>
            </a:endParaRPr>
          </a:p>
          <a:p>
            <a:endParaRPr lang="en-US" sz="2800" i="0" dirty="0">
              <a:solidFill>
                <a:schemeClr val="tx1"/>
              </a:solidFill>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3952567828"/>
              </p:ext>
            </p:extLst>
          </p:nvPr>
        </p:nvGraphicFramePr>
        <p:xfrm>
          <a:off x="2057400" y="3911600"/>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9116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extLst>
              <p:ext uri="{D42A27DB-BD31-4B8C-83A1-F6EECF244321}">
                <p14:modId xmlns:p14="http://schemas.microsoft.com/office/powerpoint/2010/main" val="393248670"/>
              </p:ext>
            </p:extLst>
          </p:nvPr>
        </p:nvGraphicFramePr>
        <p:xfrm>
          <a:off x="5397500" y="3911600"/>
          <a:ext cx="1104900" cy="355600"/>
        </p:xfrm>
        <a:graphic>
          <a:graphicData uri="http://schemas.openxmlformats.org/presentationml/2006/ole">
            <mc:AlternateContent xmlns:mc="http://schemas.openxmlformats.org/markup-compatibility/2006">
              <mc:Choice xmlns:v="urn:schemas-microsoft-com:vml" Requires="v">
                <p:oleObj name="Equation" r:id="rId4" imgW="1104421" imgH="355446" progId="Equation.DSMT4">
                  <p:embed/>
                </p:oleObj>
              </mc:Choice>
              <mc:Fallback>
                <p:oleObj name="Equation" r:id="rId4" imgW="1104421" imgH="355446"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0" y="39116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179369584"/>
              </p:ext>
            </p:extLst>
          </p:nvPr>
        </p:nvGraphicFramePr>
        <p:xfrm>
          <a:off x="2527300" y="4445000"/>
          <a:ext cx="736600" cy="279400"/>
        </p:xfrm>
        <a:graphic>
          <a:graphicData uri="http://schemas.openxmlformats.org/presentationml/2006/ole">
            <mc:AlternateContent xmlns:mc="http://schemas.openxmlformats.org/markup-compatibility/2006">
              <mc:Choice xmlns:v="urn:schemas-microsoft-com:vml" Requires="v">
                <p:oleObj name="Equation" r:id="rId6" imgW="736600" imgH="279400" progId="Equation.DSMT4">
                  <p:embed/>
                </p:oleObj>
              </mc:Choice>
              <mc:Fallback>
                <p:oleObj name="Equation" r:id="rId6" imgW="736600" imgH="2794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7300" y="44450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867319364"/>
              </p:ext>
            </p:extLst>
          </p:nvPr>
        </p:nvGraphicFramePr>
        <p:xfrm>
          <a:off x="5575300" y="4445000"/>
          <a:ext cx="927100" cy="355600"/>
        </p:xfrm>
        <a:graphic>
          <a:graphicData uri="http://schemas.openxmlformats.org/presentationml/2006/ole">
            <mc:AlternateContent xmlns:mc="http://schemas.openxmlformats.org/markup-compatibility/2006">
              <mc:Choice xmlns:v="urn:schemas-microsoft-com:vml" Requires="v">
                <p:oleObj name="Equation" r:id="rId8" imgW="926698" imgH="355446" progId="Equation.DSMT4">
                  <p:embed/>
                </p:oleObj>
              </mc:Choice>
              <mc:Fallback>
                <p:oleObj name="Equation" r:id="rId8" imgW="926698" imgH="35544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5300" y="44450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2880001827"/>
              </p:ext>
            </p:extLst>
          </p:nvPr>
        </p:nvGraphicFramePr>
        <p:xfrm>
          <a:off x="4051300" y="3911600"/>
          <a:ext cx="558800" cy="304800"/>
        </p:xfrm>
        <a:graphic>
          <a:graphicData uri="http://schemas.openxmlformats.org/presentationml/2006/ole">
            <mc:AlternateContent xmlns:mc="http://schemas.openxmlformats.org/markup-compatibility/2006">
              <mc:Choice xmlns:v="urn:schemas-microsoft-com:vml" Requires="v">
                <p:oleObj name="Equation" r:id="rId10" imgW="558558" imgH="304668" progId="Equation.DSMT4">
                  <p:embed/>
                </p:oleObj>
              </mc:Choice>
              <mc:Fallback>
                <p:oleObj name="Equation" r:id="rId10" imgW="558558"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391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 </a:t>
            </a:r>
            <a:r>
              <a:rPr lang="en-US" dirty="0">
                <a:solidFill>
                  <a:schemeClr val="tx1"/>
                </a:solidFill>
              </a:rPr>
              <a:t>(cont.)</a:t>
            </a:r>
            <a:r>
              <a:rPr lang="en-US" dirty="0"/>
              <a:t> </a:t>
            </a:r>
          </a:p>
        </p:txBody>
      </p:sp>
      <p:sp>
        <p:nvSpPr>
          <p:cNvPr id="16387" name="Rectangle 3"/>
          <p:cNvSpPr>
            <a:spLocks noGrp="1"/>
          </p:cNvSpPr>
          <p:nvPr>
            <p:ph idx="1"/>
          </p:nvPr>
        </p:nvSpPr>
        <p:spPr>
          <a:xfrm>
            <a:off x="457200" y="1280160"/>
            <a:ext cx="533400" cy="523220"/>
          </a:xfrm>
          <a:prstGeom prst="rect">
            <a:avLst/>
          </a:prstGeom>
        </p:spPr>
        <p:txBody>
          <a:bodyPr wrap="square">
            <a:spAutoFit/>
          </a:bodyPr>
          <a:lstStyle/>
          <a:p>
            <a:pPr marL="0" indent="0">
              <a:buFont typeface="Courier New" pitchFamily="49" charset="0"/>
              <a:buNone/>
              <a:tabLst>
                <a:tab pos="457200" algn="l"/>
              </a:tabLst>
            </a:pPr>
            <a:r>
              <a:rPr lang="en-US" sz="2800" i="0" dirty="0">
                <a:solidFill>
                  <a:schemeClr val="tx1"/>
                </a:solidFill>
              </a:rPr>
              <a:t>b.</a:t>
            </a:r>
            <a:r>
              <a:rPr lang="en-US" dirty="0">
                <a:solidFill>
                  <a:schemeClr val="tx1"/>
                </a:solidFill>
              </a:rPr>
              <a:t> </a:t>
            </a:r>
            <a:endParaRPr lang="en-US" sz="2800" i="0" dirty="0">
              <a:solidFill>
                <a:schemeClr val="tx1"/>
              </a:solidFill>
            </a:endParaRPr>
          </a:p>
        </p:txBody>
      </p:sp>
      <p:graphicFrame>
        <p:nvGraphicFramePr>
          <p:cNvPr id="7172" name="Object 8"/>
          <p:cNvGraphicFramePr>
            <a:graphicFrameLocks noChangeAspect="1"/>
          </p:cNvGraphicFramePr>
          <p:nvPr>
            <p:extLst>
              <p:ext uri="{D42A27DB-BD31-4B8C-83A1-F6EECF244321}">
                <p14:modId xmlns:p14="http://schemas.microsoft.com/office/powerpoint/2010/main" val="3181043877"/>
              </p:ext>
            </p:extLst>
          </p:nvPr>
        </p:nvGraphicFramePr>
        <p:xfrm>
          <a:off x="1524000" y="1371600"/>
          <a:ext cx="1371600" cy="355600"/>
        </p:xfrm>
        <a:graphic>
          <a:graphicData uri="http://schemas.openxmlformats.org/presentationml/2006/ole">
            <mc:AlternateContent xmlns:mc="http://schemas.openxmlformats.org/markup-compatibility/2006">
              <mc:Choice xmlns:v="urn:schemas-microsoft-com:vml" Requires="v">
                <p:oleObj name="Equation" r:id="rId2" imgW="1371600" imgH="355600" progId="Equation.DSMT4">
                  <p:embed/>
                </p:oleObj>
              </mc:Choice>
              <mc:Fallback>
                <p:oleObj name="Equation" r:id="rId2" imgW="1371600" imgH="3556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3716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extLst>
              <p:ext uri="{D42A27DB-BD31-4B8C-83A1-F6EECF244321}">
                <p14:modId xmlns:p14="http://schemas.microsoft.com/office/powerpoint/2010/main" val="3656682980"/>
              </p:ext>
            </p:extLst>
          </p:nvPr>
        </p:nvGraphicFramePr>
        <p:xfrm>
          <a:off x="4800600" y="1371600"/>
          <a:ext cx="1130300" cy="292100"/>
        </p:xfrm>
        <a:graphic>
          <a:graphicData uri="http://schemas.openxmlformats.org/presentationml/2006/ole">
            <mc:AlternateContent xmlns:mc="http://schemas.openxmlformats.org/markup-compatibility/2006">
              <mc:Choice xmlns:v="urn:schemas-microsoft-com:vml" Requires="v">
                <p:oleObj name="Equation" r:id="rId4" imgW="1129810" imgH="291973" progId="Equation.DSMT4">
                  <p:embed/>
                </p:oleObj>
              </mc:Choice>
              <mc:Fallback>
                <p:oleObj name="Equation" r:id="rId4" imgW="1129810" imgH="291973"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3716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967270030"/>
              </p:ext>
            </p:extLst>
          </p:nvPr>
        </p:nvGraphicFramePr>
        <p:xfrm>
          <a:off x="3568700" y="1371600"/>
          <a:ext cx="558800" cy="304800"/>
        </p:xfrm>
        <a:graphic>
          <a:graphicData uri="http://schemas.openxmlformats.org/presentationml/2006/ole">
            <mc:AlternateContent xmlns:mc="http://schemas.openxmlformats.org/markup-compatibility/2006">
              <mc:Choice xmlns:v="urn:schemas-microsoft-com:vml" Requires="v">
                <p:oleObj name="Equation" r:id="rId6" imgW="558558" imgH="304668" progId="Equation.DSMT4">
                  <p:embed/>
                </p:oleObj>
              </mc:Choice>
              <mc:Fallback>
                <p:oleObj name="Equation" r:id="rId6" imgW="558558" imgH="304668"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8700" y="137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4291481258"/>
              </p:ext>
            </p:extLst>
          </p:nvPr>
        </p:nvGraphicFramePr>
        <p:xfrm>
          <a:off x="2006600" y="1981200"/>
          <a:ext cx="889000" cy="355600"/>
        </p:xfrm>
        <a:graphic>
          <a:graphicData uri="http://schemas.openxmlformats.org/presentationml/2006/ole">
            <mc:AlternateContent xmlns:mc="http://schemas.openxmlformats.org/markup-compatibility/2006">
              <mc:Choice xmlns:v="urn:schemas-microsoft-com:vml" Requires="v">
                <p:oleObj name="Equation" r:id="rId8" imgW="888614" imgH="355446" progId="Equation.DSMT4">
                  <p:embed/>
                </p:oleObj>
              </mc:Choice>
              <mc:Fallback>
                <p:oleObj name="Equation" r:id="rId8" imgW="888614"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9812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723956504"/>
              </p:ext>
            </p:extLst>
          </p:nvPr>
        </p:nvGraphicFramePr>
        <p:xfrm>
          <a:off x="2184400" y="2540000"/>
          <a:ext cx="711200" cy="355600"/>
        </p:xfrm>
        <a:graphic>
          <a:graphicData uri="http://schemas.openxmlformats.org/presentationml/2006/ole">
            <mc:AlternateContent xmlns:mc="http://schemas.openxmlformats.org/markup-compatibility/2006">
              <mc:Choice xmlns:v="urn:schemas-microsoft-com:vml" Requires="v">
                <p:oleObj name="Equation" r:id="rId10" imgW="710891" imgH="355446" progId="Equation.DSMT4">
                  <p:embed/>
                </p:oleObj>
              </mc:Choice>
              <mc:Fallback>
                <p:oleObj name="Equation" r:id="rId10" imgW="710891" imgH="355446"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2540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918079820"/>
              </p:ext>
            </p:extLst>
          </p:nvPr>
        </p:nvGraphicFramePr>
        <p:xfrm>
          <a:off x="4826000" y="1981200"/>
          <a:ext cx="939800" cy="279400"/>
        </p:xfrm>
        <a:graphic>
          <a:graphicData uri="http://schemas.openxmlformats.org/presentationml/2006/ole">
            <mc:AlternateContent xmlns:mc="http://schemas.openxmlformats.org/markup-compatibility/2006">
              <mc:Choice xmlns:v="urn:schemas-microsoft-com:vml" Requires="v">
                <p:oleObj name="Equation" r:id="rId12" imgW="939800" imgH="279400" progId="Equation.DSMT4">
                  <p:embed/>
                </p:oleObj>
              </mc:Choice>
              <mc:Fallback>
                <p:oleObj name="Equation" r:id="rId12" imgW="939800" imgH="27940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26000" y="19812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and Subtraction with Complex Numbers</a:t>
            </a:r>
          </a:p>
        </p:txBody>
      </p:sp>
      <p:sp>
        <p:nvSpPr>
          <p:cNvPr id="17411" name="Rectangle 4"/>
          <p:cNvSpPr>
            <a:spLocks noGrp="1"/>
          </p:cNvSpPr>
          <p:nvPr>
            <p:ph idx="1"/>
          </p:nvPr>
        </p:nvSpPr>
        <p:spPr>
          <a:xfrm>
            <a:off x="457200" y="1280160"/>
            <a:ext cx="8229600" cy="2862322"/>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extLst>
              <p:ext uri="{D42A27DB-BD31-4B8C-83A1-F6EECF244321}">
                <p14:modId xmlns:p14="http://schemas.microsoft.com/office/powerpoint/2010/main" val="3262059184"/>
              </p:ext>
            </p:extLst>
          </p:nvPr>
        </p:nvGraphicFramePr>
        <p:xfrm>
          <a:off x="1676400" y="2286000"/>
          <a:ext cx="5156200" cy="1574800"/>
        </p:xfrm>
        <a:graphic>
          <a:graphicData uri="http://schemas.openxmlformats.org/presentationml/2006/ole">
            <mc:AlternateContent xmlns:mc="http://schemas.openxmlformats.org/markup-compatibility/2006">
              <mc:Choice xmlns:v="urn:schemas-microsoft-com:vml" Requires="v">
                <p:oleObj name="Equation" r:id="rId2" imgW="5155920" imgH="1574640" progId="Equation.DSMT4">
                  <p:embed/>
                </p:oleObj>
              </mc:Choice>
              <mc:Fallback>
                <p:oleObj name="Equation" r:id="rId2" imgW="5155920" imgH="15746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286000"/>
                        <a:ext cx="5156200" cy="157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p>
        </p:txBody>
      </p:sp>
      <p:sp>
        <p:nvSpPr>
          <p:cNvPr id="18435" name="Rectangle 3"/>
          <p:cNvSpPr>
            <a:spLocks noGrp="1"/>
          </p:cNvSpPr>
          <p:nvPr>
            <p:ph idx="1"/>
          </p:nvPr>
        </p:nvSpPr>
        <p:spPr>
          <a:xfrm>
            <a:off x="457200" y="1280160"/>
            <a:ext cx="8229600" cy="4659737"/>
          </a:xfrm>
          <a:prstGeom prst="rect">
            <a:avLst/>
          </a:prstGeom>
        </p:spPr>
        <p:txBody>
          <a:bodyPr>
            <a:spAutoFit/>
          </a:bodyPr>
          <a:lstStyle/>
          <a:p>
            <a:pPr marL="533400" indent="-533400">
              <a:buFont typeface="Courier New" pitchFamily="49" charset="0"/>
              <a:buNone/>
            </a:pPr>
            <a:r>
              <a:rPr lang="en-US" sz="2800" i="0" dirty="0">
                <a:solidFill>
                  <a:schemeClr val="tx1"/>
                </a:solidFill>
              </a:rPr>
              <a:t>Find each sum or difference as indicated.</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r>
              <a:rPr lang="en-US" dirty="0">
                <a:solidFill>
                  <a:schemeClr val="tx1"/>
                </a:solidFill>
              </a:rPr>
              <a:t>a.</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endParaRPr lang="en-US" sz="2800" b="1" i="0" dirty="0">
              <a:solidFill>
                <a:schemeClr val="tx1"/>
              </a:solidFill>
            </a:endParaRPr>
          </a:p>
        </p:txBody>
      </p:sp>
      <p:graphicFrame>
        <p:nvGraphicFramePr>
          <p:cNvPr id="9219" name="Object 4"/>
          <p:cNvGraphicFramePr>
            <a:graphicFrameLocks noChangeAspect="1"/>
          </p:cNvGraphicFramePr>
          <p:nvPr>
            <p:extLst>
              <p:ext uri="{D42A27DB-BD31-4B8C-83A1-F6EECF244321}">
                <p14:modId xmlns:p14="http://schemas.microsoft.com/office/powerpoint/2010/main" val="3335720275"/>
              </p:ext>
            </p:extLst>
          </p:nvPr>
        </p:nvGraphicFramePr>
        <p:xfrm>
          <a:off x="1295400" y="3911600"/>
          <a:ext cx="2311400" cy="469900"/>
        </p:xfrm>
        <a:graphic>
          <a:graphicData uri="http://schemas.openxmlformats.org/presentationml/2006/ole">
            <mc:AlternateContent xmlns:mc="http://schemas.openxmlformats.org/markup-compatibility/2006">
              <mc:Choice xmlns:v="urn:schemas-microsoft-com:vml" Requires="v">
                <p:oleObj name="Equation" r:id="rId2" imgW="2311400" imgH="469900" progId="Equation.DSMT4">
                  <p:embed/>
                </p:oleObj>
              </mc:Choice>
              <mc:Fallback>
                <p:oleObj name="Equation" r:id="rId2" imgW="2311400" imgH="4699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9116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68900817"/>
              </p:ext>
            </p:extLst>
          </p:nvPr>
        </p:nvGraphicFramePr>
        <p:xfrm>
          <a:off x="3733800" y="3911600"/>
          <a:ext cx="2730500" cy="469900"/>
        </p:xfrm>
        <a:graphic>
          <a:graphicData uri="http://schemas.openxmlformats.org/presentationml/2006/ole">
            <mc:AlternateContent xmlns:mc="http://schemas.openxmlformats.org/markup-compatibility/2006">
              <mc:Choice xmlns:v="urn:schemas-microsoft-com:vml" Requires="v">
                <p:oleObj name="Equation" r:id="rId4" imgW="2730500" imgH="469900" progId="Equation.DSMT4">
                  <p:embed/>
                </p:oleObj>
              </mc:Choice>
              <mc:Fallback>
                <p:oleObj name="Equation" r:id="rId4" imgW="27305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9116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472954039"/>
              </p:ext>
            </p:extLst>
          </p:nvPr>
        </p:nvGraphicFramePr>
        <p:xfrm>
          <a:off x="3733800" y="4597400"/>
          <a:ext cx="1079500" cy="279400"/>
        </p:xfrm>
        <a:graphic>
          <a:graphicData uri="http://schemas.openxmlformats.org/presentationml/2006/ole">
            <mc:AlternateContent xmlns:mc="http://schemas.openxmlformats.org/markup-compatibility/2006">
              <mc:Choice xmlns:v="urn:schemas-microsoft-com:vml" Requires="v">
                <p:oleObj name="Equation" r:id="rId6" imgW="1079500" imgH="279400" progId="Equation.DSMT4">
                  <p:embed/>
                </p:oleObj>
              </mc:Choice>
              <mc:Fallback>
                <p:oleObj name="Equation" r:id="rId6" imgW="1079500" imgH="2794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5974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78D001BC-1759-868C-1FAF-B8810A6D9A7B}"/>
              </a:ext>
            </a:extLst>
          </p:cNvPr>
          <p:cNvGraphicFramePr>
            <a:graphicFrameLocks noChangeAspect="1"/>
          </p:cNvGraphicFramePr>
          <p:nvPr>
            <p:extLst>
              <p:ext uri="{D42A27DB-BD31-4B8C-83A1-F6EECF244321}">
                <p14:modId xmlns:p14="http://schemas.microsoft.com/office/powerpoint/2010/main" val="3216637602"/>
              </p:ext>
            </p:extLst>
          </p:nvPr>
        </p:nvGraphicFramePr>
        <p:xfrm>
          <a:off x="546100" y="2566237"/>
          <a:ext cx="3810000" cy="622300"/>
        </p:xfrm>
        <a:graphic>
          <a:graphicData uri="http://schemas.openxmlformats.org/presentationml/2006/ole">
            <mc:AlternateContent xmlns:mc="http://schemas.openxmlformats.org/markup-compatibility/2006">
              <mc:Choice xmlns:v="urn:schemas-microsoft-com:vml" Requires="v">
                <p:oleObj name="Equation" r:id="rId8" imgW="3809880" imgH="622080" progId="Equation.DSMT4">
                  <p:embed/>
                </p:oleObj>
              </mc:Choice>
              <mc:Fallback>
                <p:oleObj name="Equation" r:id="rId8" imgW="3809880" imgH="622080" progId="Equation.DSMT4">
                  <p:embed/>
                  <p:pic>
                    <p:nvPicPr>
                      <p:cNvPr id="1024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 y="2566237"/>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EB0BAAD-2251-109B-6696-3F9296D428D4}"/>
              </a:ext>
            </a:extLst>
          </p:cNvPr>
          <p:cNvGraphicFramePr>
            <a:graphicFrameLocks noChangeAspect="1"/>
          </p:cNvGraphicFramePr>
          <p:nvPr>
            <p:extLst>
              <p:ext uri="{D42A27DB-BD31-4B8C-83A1-F6EECF244321}">
                <p14:modId xmlns:p14="http://schemas.microsoft.com/office/powerpoint/2010/main" val="2168803629"/>
              </p:ext>
            </p:extLst>
          </p:nvPr>
        </p:nvGraphicFramePr>
        <p:xfrm>
          <a:off x="4787900" y="1733618"/>
          <a:ext cx="3352800" cy="622300"/>
        </p:xfrm>
        <a:graphic>
          <a:graphicData uri="http://schemas.openxmlformats.org/presentationml/2006/ole">
            <mc:AlternateContent xmlns:mc="http://schemas.openxmlformats.org/markup-compatibility/2006">
              <mc:Choice xmlns:v="urn:schemas-microsoft-com:vml" Requires="v">
                <p:oleObj name="Equation" r:id="rId10" imgW="3352680" imgH="622080" progId="Equation.DSMT4">
                  <p:embed/>
                </p:oleObj>
              </mc:Choice>
              <mc:Fallback>
                <p:oleObj name="Equation" r:id="rId10" imgW="3352680" imgH="622080" progId="Equation.DSMT4">
                  <p:embed/>
                  <p:pic>
                    <p:nvPicPr>
                      <p:cNvPr id="1127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7900" y="1733618"/>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sz="3200" dirty="0">
                <a:solidFill>
                  <a:schemeClr val="accent1"/>
                </a:solidFill>
              </a:rPr>
              <a:t>(cont.) </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name="Equation" r:id="rId2" imgW="3809880" imgH="622080" progId="Equation.DSMT4">
                  <p:embed/>
                </p:oleObj>
              </mc:Choice>
              <mc:Fallback>
                <p:oleObj name="Equation" r:id="rId2" imgW="3809880" imgH="62208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3588647757"/>
              </p:ext>
            </p:extLst>
          </p:nvPr>
        </p:nvGraphicFramePr>
        <p:xfrm>
          <a:off x="4572000" y="1238250"/>
          <a:ext cx="3949700" cy="622300"/>
        </p:xfrm>
        <a:graphic>
          <a:graphicData uri="http://schemas.openxmlformats.org/presentationml/2006/ole">
            <mc:AlternateContent xmlns:mc="http://schemas.openxmlformats.org/markup-compatibility/2006">
              <mc:Choice xmlns:v="urn:schemas-microsoft-com:vml" Requires="v">
                <p:oleObj name="Equation" r:id="rId4" imgW="3949700" imgH="622300" progId="Equation.DSMT4">
                  <p:embed/>
                </p:oleObj>
              </mc:Choice>
              <mc:Fallback>
                <p:oleObj name="Equation" r:id="rId4" imgW="3949700" imgH="622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23825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3113012365"/>
              </p:ext>
            </p:extLst>
          </p:nvPr>
        </p:nvGraphicFramePr>
        <p:xfrm>
          <a:off x="4572000" y="2008717"/>
          <a:ext cx="2921000" cy="622300"/>
        </p:xfrm>
        <a:graphic>
          <a:graphicData uri="http://schemas.openxmlformats.org/presentationml/2006/ole">
            <mc:AlternateContent xmlns:mc="http://schemas.openxmlformats.org/markup-compatibility/2006">
              <mc:Choice xmlns:v="urn:schemas-microsoft-com:vml" Requires="v">
                <p:oleObj name="Equation" r:id="rId6" imgW="2921000" imgH="622300" progId="Equation.DSMT4">
                  <p:embed/>
                </p:oleObj>
              </mc:Choice>
              <mc:Fallback>
                <p:oleObj name="Equation" r:id="rId6" imgW="2921000" imgH="6223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00871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956857479"/>
              </p:ext>
            </p:extLst>
          </p:nvPr>
        </p:nvGraphicFramePr>
        <p:xfrm>
          <a:off x="4572000" y="2779184"/>
          <a:ext cx="1473200" cy="444500"/>
        </p:xfrm>
        <a:graphic>
          <a:graphicData uri="http://schemas.openxmlformats.org/presentationml/2006/ole">
            <mc:AlternateContent xmlns:mc="http://schemas.openxmlformats.org/markup-compatibility/2006">
              <mc:Choice xmlns:v="urn:schemas-microsoft-com:vml" Requires="v">
                <p:oleObj name="Equation" r:id="rId8" imgW="1473200" imgH="444500" progId="Equation.DSMT4">
                  <p:embed/>
                </p:oleObj>
              </mc:Choice>
              <mc:Fallback>
                <p:oleObj name="Equation" r:id="rId8" imgW="1473200" imgH="4445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0" y="277918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extLst>
              <p:ext uri="{D42A27DB-BD31-4B8C-83A1-F6EECF244321}">
                <p14:modId xmlns:p14="http://schemas.microsoft.com/office/powerpoint/2010/main" val="1085013827"/>
              </p:ext>
            </p:extLst>
          </p:nvPr>
        </p:nvGraphicFramePr>
        <p:xfrm>
          <a:off x="4572000" y="3435350"/>
          <a:ext cx="2946400" cy="469900"/>
        </p:xfrm>
        <a:graphic>
          <a:graphicData uri="http://schemas.openxmlformats.org/presentationml/2006/ole">
            <mc:AlternateContent xmlns:mc="http://schemas.openxmlformats.org/markup-compatibility/2006">
              <mc:Choice xmlns:v="urn:schemas-microsoft-com:vml" Requires="v">
                <p:oleObj name="Equation" r:id="rId10" imgW="2946400" imgH="469900" progId="Equation.DSMT4">
                  <p:embed/>
                </p:oleObj>
              </mc:Choice>
              <mc:Fallback>
                <p:oleObj name="Equation" r:id="rId10" imgW="29464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4353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D74AA1E0-B645-F2C5-D5B8-13C156792A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r>
              <a:rPr lang="en-US" sz="2800" b="1" i="0" dirty="0">
                <a:solidFill>
                  <a:schemeClr val="tx1"/>
                </a:solidFill>
              </a:rPr>
              <a:t>Note: </a:t>
            </a:r>
            <a:r>
              <a:rPr lang="en-US" sz="2800" i="0" dirty="0">
                <a:solidFill>
                  <a:schemeClr val="tx1"/>
                </a:solidFill>
              </a:rPr>
              <a:t>Here, the coefficients do not simplify. This means 	that the</a:t>
            </a:r>
            <a:r>
              <a:rPr lang="en-US" sz="2800" dirty="0">
                <a:solidFill>
                  <a:schemeClr val="tx1"/>
                </a:solidFill>
              </a:rPr>
              <a:t> </a:t>
            </a:r>
            <a:r>
              <a:rPr lang="en-US" sz="2800" i="0" dirty="0">
                <a:solidFill>
                  <a:schemeClr val="tx1"/>
                </a:solidFill>
              </a:rPr>
              <a:t>real part is              and the imaginary 	part is</a:t>
            </a:r>
            <a:endParaRPr lang="en-US" sz="2800" b="1" i="0" dirty="0">
              <a:solidFill>
                <a:schemeClr val="tx1"/>
              </a:solidFill>
            </a:endParaRPr>
          </a:p>
        </p:txBody>
      </p:sp>
      <p:graphicFrame>
        <p:nvGraphicFramePr>
          <p:cNvPr id="20486" name="Object 12"/>
          <p:cNvGraphicFramePr>
            <a:graphicFrameLocks noChangeAspect="1"/>
          </p:cNvGraphicFramePr>
          <p:nvPr>
            <p:extLst>
              <p:ext uri="{D42A27DB-BD31-4B8C-83A1-F6EECF244321}">
                <p14:modId xmlns:p14="http://schemas.microsoft.com/office/powerpoint/2010/main" val="706633756"/>
              </p:ext>
            </p:extLst>
          </p:nvPr>
        </p:nvGraphicFramePr>
        <p:xfrm>
          <a:off x="4343400" y="3213100"/>
          <a:ext cx="927100" cy="444500"/>
        </p:xfrm>
        <a:graphic>
          <a:graphicData uri="http://schemas.openxmlformats.org/presentationml/2006/ole">
            <mc:AlternateContent xmlns:mc="http://schemas.openxmlformats.org/markup-compatibility/2006">
              <mc:Choice xmlns:v="urn:schemas-microsoft-com:vml" Requires="v">
                <p:oleObj name="Equation" r:id="rId2" imgW="926698" imgH="444307" progId="Equation.DSMT4">
                  <p:embed/>
                </p:oleObj>
              </mc:Choice>
              <mc:Fallback>
                <p:oleObj name="Equation" r:id="rId2" imgW="926698" imgH="444307"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3213100"/>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3"/>
          <p:cNvGraphicFramePr>
            <a:graphicFrameLocks noChangeAspect="1"/>
          </p:cNvGraphicFramePr>
          <p:nvPr>
            <p:extLst>
              <p:ext uri="{D42A27DB-BD31-4B8C-83A1-F6EECF244321}">
                <p14:modId xmlns:p14="http://schemas.microsoft.com/office/powerpoint/2010/main" val="764020612"/>
              </p:ext>
            </p:extLst>
          </p:nvPr>
        </p:nvGraphicFramePr>
        <p:xfrm>
          <a:off x="2438400" y="3657600"/>
          <a:ext cx="1028700" cy="444500"/>
        </p:xfrm>
        <a:graphic>
          <a:graphicData uri="http://schemas.openxmlformats.org/presentationml/2006/ole">
            <mc:AlternateContent xmlns:mc="http://schemas.openxmlformats.org/markup-compatibility/2006">
              <mc:Choice xmlns:v="urn:schemas-microsoft-com:vml" Requires="v">
                <p:oleObj name="Equation" r:id="rId4" imgW="1028254" imgH="444307" progId="Equation.DSMT4">
                  <p:embed/>
                </p:oleObj>
              </mc:Choice>
              <mc:Fallback>
                <p:oleObj name="Equation" r:id="rId4" imgW="1028254" imgH="444307"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657600"/>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8"/>
          <p:cNvGraphicFramePr>
            <a:graphicFrameLocks noChangeAspect="1"/>
          </p:cNvGraphicFramePr>
          <p:nvPr/>
        </p:nvGraphicFramePr>
        <p:xfrm>
          <a:off x="533400" y="1238250"/>
          <a:ext cx="3352800" cy="622300"/>
        </p:xfrm>
        <a:graphic>
          <a:graphicData uri="http://schemas.openxmlformats.org/presentationml/2006/ole">
            <mc:AlternateContent xmlns:mc="http://schemas.openxmlformats.org/markup-compatibility/2006">
              <mc:Choice xmlns:v="urn:schemas-microsoft-com:vml" Requires="v">
                <p:oleObj name="Equation" r:id="rId6" imgW="3352680" imgH="622080" progId="Equation.DSMT4">
                  <p:embed/>
                </p:oleObj>
              </mc:Choice>
              <mc:Fallback>
                <p:oleObj name="Equation" r:id="rId6" imgW="3352680" imgH="622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238250"/>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1225751149"/>
              </p:ext>
            </p:extLst>
          </p:nvPr>
        </p:nvGraphicFramePr>
        <p:xfrm>
          <a:off x="3996914" y="1238250"/>
          <a:ext cx="3289300" cy="622300"/>
        </p:xfrm>
        <a:graphic>
          <a:graphicData uri="http://schemas.openxmlformats.org/presentationml/2006/ole">
            <mc:AlternateContent xmlns:mc="http://schemas.openxmlformats.org/markup-compatibility/2006">
              <mc:Choice xmlns:v="urn:schemas-microsoft-com:vml" Requires="v">
                <p:oleObj name="Equation" r:id="rId8" imgW="3289300" imgH="622300" progId="Equation.DSMT4">
                  <p:embed/>
                </p:oleObj>
              </mc:Choice>
              <mc:Fallback>
                <p:oleObj name="Equation" r:id="rId8" imgW="3289300" imgH="6223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6914" y="1238250"/>
                        <a:ext cx="328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extLst>
              <p:ext uri="{D42A27DB-BD31-4B8C-83A1-F6EECF244321}">
                <p14:modId xmlns:p14="http://schemas.microsoft.com/office/powerpoint/2010/main" val="509420659"/>
              </p:ext>
            </p:extLst>
          </p:nvPr>
        </p:nvGraphicFramePr>
        <p:xfrm>
          <a:off x="3996914" y="1924050"/>
          <a:ext cx="3048000" cy="622300"/>
        </p:xfrm>
        <a:graphic>
          <a:graphicData uri="http://schemas.openxmlformats.org/presentationml/2006/ole">
            <mc:AlternateContent xmlns:mc="http://schemas.openxmlformats.org/markup-compatibility/2006">
              <mc:Choice xmlns:v="urn:schemas-microsoft-com:vml" Requires="v">
                <p:oleObj name="Equation" r:id="rId10" imgW="3048000" imgH="622300" progId="Equation.DSMT4">
                  <p:embed/>
                </p:oleObj>
              </mc:Choice>
              <mc:Fallback>
                <p:oleObj name="Equation" r:id="rId10" imgW="3048000" imgH="6223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6914" y="192405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r>
              <a:rPr lang="en-US" i="1" dirty="0"/>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069011"/>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extLst>
              <p:ext uri="{D42A27DB-BD31-4B8C-83A1-F6EECF244321}">
                <p14:modId xmlns:p14="http://schemas.microsoft.com/office/powerpoint/2010/main" val="3896937968"/>
              </p:ext>
            </p:extLst>
          </p:nvPr>
        </p:nvGraphicFramePr>
        <p:xfrm>
          <a:off x="2281237" y="1465415"/>
          <a:ext cx="4581525" cy="698500"/>
        </p:xfrm>
        <a:graphic>
          <a:graphicData uri="http://schemas.openxmlformats.org/presentationml/2006/ole">
            <mc:AlternateContent xmlns:mc="http://schemas.openxmlformats.org/markup-compatibility/2006">
              <mc:Choice xmlns:v="urn:schemas-microsoft-com:vml" Requires="v">
                <p:oleObj name="Equation" r:id="rId2" imgW="4584700" imgH="698500" progId="Equation.DSMT4">
                  <p:embed/>
                </p:oleObj>
              </mc:Choice>
              <mc:Fallback>
                <p:oleObj name="Equation" r:id="rId2" imgW="4584700" imgH="698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237" y="1465415"/>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14:m>
                  <m:oMath xmlns:m="http://schemas.openxmlformats.org/officeDocument/2006/math">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m:t>
                        </m:r>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m:t>
                    </m:r>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ⅈ</m:t>
                    </m:r>
                  </m:oMath>
                </a14:m>
                <a:endParaRPr lang="en-US" baseline="30000" dirty="0"/>
              </a:p>
            </p:txBody>
          </p:sp>
        </mc:Choice>
        <mc:Fallback xmlns="">
          <p:sp>
            <p:nvSpPr>
              <p:cNvPr id="6146" name="Rectangle 2"/>
              <p:cNvSpPr>
                <a:spLocks noGrp="1" noRot="1" noChangeAspect="1" noMove="1" noResize="1" noEditPoints="1" noAdjustHandles="1" noChangeArrowheads="1" noChangeShapeType="1" noTextEdit="1"/>
              </p:cNvSpPr>
              <p:nvPr>
                <p:ph type="title"/>
              </p:nvPr>
            </p:nvSpPr>
            <p:spPr>
              <a:xfrm>
                <a:off x="457200" y="182880"/>
                <a:ext cx="8229600" cy="914400"/>
              </a:xfrm>
              <a:prstGeom prst="rect">
                <a:avLst/>
              </a:prstGeom>
              <a:blipFill>
                <a:blip r:embed="rId2"/>
                <a:stretch>
                  <a:fillRect/>
                </a:stretch>
              </a:blipFill>
            </p:spPr>
            <p:txBody>
              <a:bodyPr/>
              <a:lstStyle/>
              <a:p>
                <a:r>
                  <a:rPr lang="en-IN">
                    <a:noFill/>
                  </a:rPr>
                  <a:t> </a:t>
                </a:r>
              </a:p>
            </p:txBody>
          </p:sp>
        </mc:Fallback>
      </mc:AlternateContent>
      <p:sp>
        <p:nvSpPr>
          <p:cNvPr id="6147" name="Rectangle 4"/>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15875" indent="-15875">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tabLst>
                <a:tab pos="457200" algn="l"/>
              </a:tabLst>
            </a:pPr>
            <a:endParaRPr lang="en-US" i="0" dirty="0">
              <a:solidFill>
                <a:srgbClr val="000000"/>
              </a:solidFill>
            </a:endParaRPr>
          </a:p>
          <a:p>
            <a:pPr marL="15875" indent="-15875">
              <a:tabLst>
                <a:tab pos="457200" algn="l"/>
              </a:tabLst>
            </a:pPr>
            <a:r>
              <a:rPr lang="en-US" b="1" i="0" dirty="0">
                <a:solidFill>
                  <a:srgbClr val="000000"/>
                </a:solidFill>
              </a:rPr>
              <a:t>Note: </a:t>
            </a:r>
            <a:r>
              <a:rPr lang="en-US" i="0" dirty="0">
                <a:solidFill>
                  <a:srgbClr val="000000"/>
                </a:solidFill>
              </a:rPr>
              <a:t>The number </a:t>
            </a:r>
            <a:r>
              <a:rPr lang="en-US" i="1" dirty="0">
                <a:solidFill>
                  <a:srgbClr val="000000"/>
                </a:solidFill>
              </a:rPr>
              <a:t>i</a:t>
            </a:r>
            <a:r>
              <a:rPr lang="en-US" i="0" dirty="0">
                <a:solidFill>
                  <a:srgbClr val="000000"/>
                </a:solidFill>
              </a:rPr>
              <a:t> is not under the radical sign. To avoid confusion, we sometimes write </a:t>
            </a:r>
            <a:endParaRPr lang="en-US"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4" name="Object 6">
            <a:extLst>
              <a:ext uri="{FF2B5EF4-FFF2-40B4-BE49-F238E27FC236}">
                <a16:creationId xmlns:a16="http://schemas.microsoft.com/office/drawing/2014/main" id="{08E33738-4CDE-E03E-BC4E-96BBB33AEFBD}"/>
              </a:ext>
            </a:extLst>
          </p:cNvPr>
          <p:cNvGraphicFramePr>
            <a:graphicFrameLocks noChangeAspect="1"/>
          </p:cNvGraphicFramePr>
          <p:nvPr>
            <p:extLst>
              <p:ext uri="{D42A27DB-BD31-4B8C-83A1-F6EECF244321}">
                <p14:modId xmlns:p14="http://schemas.microsoft.com/office/powerpoint/2010/main" val="3243087657"/>
              </p:ext>
            </p:extLst>
          </p:nvPr>
        </p:nvGraphicFramePr>
        <p:xfrm>
          <a:off x="2721690" y="1774346"/>
          <a:ext cx="3327400" cy="508000"/>
        </p:xfrm>
        <a:graphic>
          <a:graphicData uri="http://schemas.openxmlformats.org/presentationml/2006/ole">
            <mc:AlternateContent xmlns:mc="http://schemas.openxmlformats.org/markup-compatibility/2006">
              <mc:Choice xmlns:v="urn:schemas-microsoft-com:vml" Requires="v">
                <p:oleObj name="Equation" r:id="rId3" imgW="3327400" imgH="508000" progId="Equation.DSMT4">
                  <p:embed/>
                </p:oleObj>
              </mc:Choice>
              <mc:Fallback>
                <p:oleObj name="Equation" r:id="rId3" imgW="3327400" imgH="508000" progId="Equation.DSMT4">
                  <p:embed/>
                  <p:pic>
                    <p:nvPicPr>
                      <p:cNvPr id="7173"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1690" y="1774346"/>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7">
            <a:extLst>
              <a:ext uri="{FF2B5EF4-FFF2-40B4-BE49-F238E27FC236}">
                <a16:creationId xmlns:a16="http://schemas.microsoft.com/office/drawing/2014/main" id="{D5F43636-C2C9-B645-97A2-4D6A0E3255DF}"/>
              </a:ext>
            </a:extLst>
          </p:cNvPr>
          <p:cNvGraphicFramePr>
            <a:graphicFrameLocks noChangeAspect="1"/>
          </p:cNvGraphicFramePr>
          <p:nvPr>
            <p:extLst>
              <p:ext uri="{D42A27DB-BD31-4B8C-83A1-F6EECF244321}">
                <p14:modId xmlns:p14="http://schemas.microsoft.com/office/powerpoint/2010/main" val="3685617272"/>
              </p:ext>
            </p:extLst>
          </p:nvPr>
        </p:nvGraphicFramePr>
        <p:xfrm>
          <a:off x="6019800" y="2743200"/>
          <a:ext cx="647700" cy="444500"/>
        </p:xfrm>
        <a:graphic>
          <a:graphicData uri="http://schemas.openxmlformats.org/presentationml/2006/ole">
            <mc:AlternateContent xmlns:mc="http://schemas.openxmlformats.org/markup-compatibility/2006">
              <mc:Choice xmlns:v="urn:schemas-microsoft-com:vml" Requires="v">
                <p:oleObj name="Equation" r:id="rId5" imgW="647419" imgH="444307" progId="Equation.DSMT4">
                  <p:embed/>
                </p:oleObj>
              </mc:Choice>
              <mc:Fallback>
                <p:oleObj name="Equation" r:id="rId5" imgW="647419" imgH="444307" progId="Equation.DSMT4">
                  <p:embed/>
                  <p:pic>
                    <p:nvPicPr>
                      <p:cNvPr id="7174"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2743200"/>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474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endParaRPr lang="en-US" dirty="0">
              <a:solidFill>
                <a:schemeClr val="tx1"/>
              </a:solidFill>
            </a:endParaRP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882695825"/>
              </p:ext>
            </p:extLst>
          </p:nvPr>
        </p:nvGraphicFramePr>
        <p:xfrm>
          <a:off x="578746" y="278892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746" y="278892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2604771"/>
              </p:ext>
            </p:extLst>
          </p:nvPr>
        </p:nvGraphicFramePr>
        <p:xfrm>
          <a:off x="4876800" y="2008672"/>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008672"/>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36167408"/>
              </p:ext>
            </p:extLst>
          </p:nvPr>
        </p:nvGraphicFramePr>
        <p:xfrm>
          <a:off x="4843705" y="2687898"/>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43705" y="2687898"/>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 (cont.)</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30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name="Equation" r:id="rId10" imgW="7048500" imgH="723900" progId="Equation.DSMT4">
                  <p:embed/>
                </p:oleObj>
              </mc:Choice>
              <mc:Fallback>
                <p:oleObj name="Equation" r:id="rId10" imgW="7048500" imgH="72390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name="Equation" r:id="rId12" imgW="1562100" imgH="444500" progId="Equation.DSMT4">
                  <p:embed/>
                </p:oleObj>
              </mc:Choice>
              <mc:Fallback>
                <p:oleObj name="Equation" r:id="rId12" imgW="1562100" imgH="44450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name="Equation" r:id="rId14" imgW="736600" imgH="292100" progId="Equation.DSMT4">
                  <p:embed/>
                </p:oleObj>
              </mc:Choice>
              <mc:Fallback>
                <p:oleObj name="Equation" r:id="rId14" imgW="736600" imgH="29210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name="Equation" r:id="rId16" imgW="571252" imgH="291973" progId="Equation.DSMT4">
                  <p:embed/>
                </p:oleObj>
              </mc:Choice>
              <mc:Fallback>
                <p:oleObj name="Equation" r:id="rId16" imgW="571252" imgH="291973"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name="Equation" r:id="rId18" imgW="1574800" imgH="444500" progId="Equation.DSMT4">
                  <p:embed/>
                </p:oleObj>
              </mc:Choice>
              <mc:Fallback>
                <p:oleObj name="Equation" r:id="rId18" imgW="1574800" imgH="444500" progId="Equation.DSMT4">
                  <p:embed/>
                  <p:pic>
                    <p:nvPicPr>
                      <p:cNvPr id="3083"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name="Equation" r:id="rId20" imgW="736600" imgH="292100" progId="Equation.DSMT4">
                  <p:embed/>
                </p:oleObj>
              </mc:Choice>
              <mc:Fallback>
                <p:oleObj name="Equation" r:id="rId20" imgW="736600" imgH="29210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name="Equation" r:id="rId22" imgW="583947" imgH="291973" progId="Equation.DSMT4">
                  <p:embed/>
                </p:oleObj>
              </mc:Choice>
              <mc:Fallback>
                <p:oleObj name="Equation" r:id="rId22" imgW="583947" imgH="291973" progId="Equation.DSMT4">
                  <p:embed/>
                  <p:pic>
                    <p:nvPicPr>
                      <p:cNvPr id="3085"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name="Equation" r:id="rId24" imgW="1739900" imgH="444500" progId="Equation.DSMT4">
                  <p:embed/>
                </p:oleObj>
              </mc:Choice>
              <mc:Fallback>
                <p:oleObj name="Equation" r:id="rId24" imgW="1739900" imgH="444500" progId="Equation.DSMT4">
                  <p:embed/>
                  <p:pic>
                    <p:nvPicPr>
                      <p:cNvPr id="3086" name="Object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name="Equation" r:id="rId26" imgW="1333500" imgH="444500" progId="Equation.DSMT4">
                  <p:embed/>
                </p:oleObj>
              </mc:Choice>
              <mc:Fallback>
                <p:oleObj name="Equation" r:id="rId26" imgW="1333500" imgH="444500" progId="Equation.DSMT4">
                  <p:embed/>
                  <p:pic>
                    <p:nvPicPr>
                      <p:cNvPr id="3087" name="Object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name="Equation" r:id="rId28" imgW="1041400" imgH="508000" progId="Equation.DSMT4">
                  <p:embed/>
                </p:oleObj>
              </mc:Choice>
              <mc:Fallback>
                <p:oleObj name="Equation" r:id="rId28" imgW="1041400" imgH="508000" progId="Equation.DSMT4">
                  <p:embed/>
                  <p:pic>
                    <p:nvPicPr>
                      <p:cNvPr id="3088" name="Object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name="Equation" r:id="rId30" imgW="1714500" imgH="444500" progId="Equation.DSMT4">
                  <p:embed/>
                </p:oleObj>
              </mc:Choice>
              <mc:Fallback>
                <p:oleObj name="Equation" r:id="rId30" imgW="1714500" imgH="444500" progId="Equation.DSMT4">
                  <p:embed/>
                  <p:pic>
                    <p:nvPicPr>
                      <p:cNvPr id="3089" name="Object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name="Equation" r:id="rId32" imgW="1333500" imgH="444500" progId="Equation.DSMT4">
                  <p:embed/>
                </p:oleObj>
              </mc:Choice>
              <mc:Fallback>
                <p:oleObj name="Equation" r:id="rId32" imgW="1333500" imgH="444500" progId="Equation.DSMT4">
                  <p:embed/>
                  <p:pic>
                    <p:nvPicPr>
                      <p:cNvPr id="3090" name="Object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name="Equation" r:id="rId34" imgW="1041120" imgH="507960" progId="Equation.DSMT4">
                  <p:embed/>
                </p:oleObj>
              </mc:Choice>
              <mc:Fallback>
                <p:oleObj name="Equation" r:id="rId34" imgW="1041120" imgH="507960" progId="Equation.DSMT4">
                  <p:embed/>
                  <p:pic>
                    <p:nvPicPr>
                      <p:cNvPr id="3091" name="Object 19"/>
                      <p:cNvPicPr>
                        <a:picLocks noChangeAspect="1" noChangeArrowheads="1"/>
                      </p:cNvPicPr>
                      <p:nvPr/>
                    </p:nvPicPr>
                    <p:blipFill>
                      <a:blip r:embed="rId35"/>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name="Equation" r:id="rId36" imgW="2959100" imgH="431800" progId="Equation.DSMT4">
                  <p:embed/>
                </p:oleObj>
              </mc:Choice>
              <mc:Fallback>
                <p:oleObj name="Equation" r:id="rId36" imgW="2959100" imgH="431800" progId="Equation.DSMT4">
                  <p:embed/>
                  <p:pic>
                    <p:nvPicPr>
                      <p:cNvPr id="3093" name="Object 2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name="Equation" r:id="rId38" imgW="1384300" imgH="622300" progId="Equation.DSMT4">
                  <p:embed/>
                </p:oleObj>
              </mc:Choice>
              <mc:Fallback>
                <p:oleObj name="Equation" r:id="rId38" imgW="1384300" imgH="622300" progId="Equation.DSMT4">
                  <p:embed/>
                  <p:pic>
                    <p:nvPicPr>
                      <p:cNvPr id="3094" name="Object 2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name="Equation" r:id="rId40" imgW="1371600" imgH="622300" progId="Equation.DSMT4">
                  <p:embed/>
                </p:oleObj>
              </mc:Choice>
              <mc:Fallback>
                <p:oleObj name="Equation" r:id="rId40" imgW="1371600" imgH="622300" progId="Equation.DSMT4">
                  <p:embed/>
                  <p:pic>
                    <p:nvPicPr>
                      <p:cNvPr id="3095" name="Object 2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0A53C8BF-EAAF-3248-6971-C07052A3600C}"/>
              </a:ext>
            </a:extLst>
          </p:cNvPr>
          <p:cNvSpPr>
            <a:spLocks noGrp="1"/>
          </p:cNvSpPr>
          <p:nvPr>
            <p:ph idx="1"/>
          </p:nvPr>
        </p:nvSpPr>
        <p:spPr/>
        <p:txBody>
          <a:bodyPr/>
          <a:lstStyle/>
          <a:p>
            <a:r>
              <a:rPr lang="en-US" dirty="0"/>
              <a:t> </a:t>
            </a:r>
            <a:r>
              <a:rPr lang="en-US" b="1" dirty="0"/>
              <a:t>Solution </a:t>
            </a:r>
            <a:endParaRPr lang="en-IN" b="1" dirty="0"/>
          </a:p>
        </p:txBody>
      </p:sp>
    </p:spTree>
    <p:extLst>
      <p:ext uri="{BB962C8B-B14F-4D97-AF65-F5344CB8AC3E}">
        <p14:creationId xmlns:p14="http://schemas.microsoft.com/office/powerpoint/2010/main" val="3396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i="0" dirty="0">
                <a:solidFill>
                  <a:srgbClr val="002060"/>
                </a:solidFill>
              </a:rPr>
              <a: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4810125"/>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dirty="0"/>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dirty="0"/>
            </a:p>
          </p:txBody>
        </p:sp>
      </p:grpSp>
      <p:grpSp>
        <p:nvGrpSpPr>
          <p:cNvPr id="7" name="Group 10"/>
          <p:cNvGrpSpPr>
            <a:grpSpLocks/>
          </p:cNvGrpSpPr>
          <p:nvPr/>
        </p:nvGrpSpPr>
        <p:grpSpPr bwMode="auto">
          <a:xfrm flipH="1">
            <a:off x="4783871" y="4800600"/>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dirty="0"/>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dirty="0"/>
            </a:p>
          </p:txBody>
        </p:sp>
      </p:grpSp>
      <p:sp>
        <p:nvSpPr>
          <p:cNvPr id="10" name="Rectangle 9"/>
          <p:cNvSpPr/>
          <p:nvPr/>
        </p:nvSpPr>
        <p:spPr>
          <a:xfrm>
            <a:off x="2590800" y="5099283"/>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133538"/>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p>
        </p:txBody>
      </p:sp>
      <p:sp>
        <p:nvSpPr>
          <p:cNvPr id="9219" name="Rectangle 4"/>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extLst>
      <p:ext uri="{BB962C8B-B14F-4D97-AF65-F5344CB8AC3E}">
        <p14:creationId xmlns:p14="http://schemas.microsoft.com/office/powerpoint/2010/main" val="1697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                                         </a:t>
            </a:r>
            <a:r>
              <a:rPr lang="en-US" dirty="0"/>
              <a:t>c. </a:t>
            </a:r>
            <a:r>
              <a:rPr lang="en-US" dirty="0">
                <a:solidFill>
                  <a:srgbClr val="0000FF"/>
                </a:solidFill>
              </a:rPr>
              <a:t>7              </a:t>
            </a:r>
          </a:p>
          <a:p>
            <a:pPr marL="461963" indent="-458788">
              <a:spcBef>
                <a:spcPts val="1200"/>
              </a:spcBef>
            </a:pPr>
            <a:r>
              <a:rPr lang="en-US" b="1" dirty="0">
                <a:solidFill>
                  <a:schemeClr val="tx1"/>
                </a:solidFill>
              </a:rPr>
              <a:t>Solution</a:t>
            </a:r>
          </a:p>
          <a:p>
            <a:pPr marL="461963" indent="-458788">
              <a:spcBef>
                <a:spcPts val="1200"/>
              </a:spcBef>
            </a:pPr>
            <a:r>
              <a:rPr lang="en-US" dirty="0">
                <a:solidFill>
                  <a:schemeClr val="tx1"/>
                </a:solidFill>
              </a:rPr>
              <a:t>a.</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graphicFrame>
        <p:nvGraphicFramePr>
          <p:cNvPr id="2" name="Object 4">
            <a:extLst>
              <a:ext uri="{FF2B5EF4-FFF2-40B4-BE49-F238E27FC236}">
                <a16:creationId xmlns:a16="http://schemas.microsoft.com/office/drawing/2014/main" id="{ED17F8FD-2861-617F-B259-2D7C6434B881}"/>
              </a:ext>
            </a:extLst>
          </p:cNvPr>
          <p:cNvGraphicFramePr>
            <a:graphicFrameLocks noChangeAspect="1"/>
          </p:cNvGraphicFramePr>
          <p:nvPr>
            <p:extLst>
              <p:ext uri="{D42A27DB-BD31-4B8C-83A1-F6EECF244321}">
                <p14:modId xmlns:p14="http://schemas.microsoft.com/office/powerpoint/2010/main" val="3508813862"/>
              </p:ext>
            </p:extLst>
          </p:nvPr>
        </p:nvGraphicFramePr>
        <p:xfrm>
          <a:off x="2819400" y="2107218"/>
          <a:ext cx="1320800" cy="8382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1229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107218"/>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8F40D88B-008A-FF65-7D80-B97ED2C4A326}"/>
              </a:ext>
            </a:extLst>
          </p:cNvPr>
          <p:cNvGraphicFramePr>
            <a:graphicFrameLocks noChangeAspect="1"/>
          </p:cNvGraphicFramePr>
          <p:nvPr>
            <p:extLst>
              <p:ext uri="{D42A27DB-BD31-4B8C-83A1-F6EECF244321}">
                <p14:modId xmlns:p14="http://schemas.microsoft.com/office/powerpoint/2010/main" val="299347107"/>
              </p:ext>
            </p:extLst>
          </p:nvPr>
        </p:nvGraphicFramePr>
        <p:xfrm>
          <a:off x="6502400" y="2304068"/>
          <a:ext cx="1257300" cy="444500"/>
        </p:xfrm>
        <a:graphic>
          <a:graphicData uri="http://schemas.openxmlformats.org/presentationml/2006/ole">
            <mc:AlternateContent xmlns:mc="http://schemas.openxmlformats.org/markup-compatibility/2006">
              <mc:Choice xmlns:v="urn:schemas-microsoft-com:vml" Requires="v">
                <p:oleObj name="Equation" r:id="rId4" imgW="1257120" imgH="444240" progId="Equation.DSMT4">
                  <p:embed/>
                </p:oleObj>
              </mc:Choice>
              <mc:Fallback>
                <p:oleObj name="Equation" r:id="rId4" imgW="1257120" imgH="444240"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02400" y="2304068"/>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r>
              <a:rPr lang="en-US" dirty="0">
                <a:solidFill>
                  <a:schemeClr val="tx1"/>
                </a:solidFill>
              </a:rPr>
              <a:t>b. </a:t>
            </a:r>
          </a:p>
          <a:p>
            <a:pPr marL="461963" indent="-458788"/>
            <a:endParaRPr lang="en-US" b="1" dirty="0">
              <a:solidFill>
                <a:schemeClr val="tx1"/>
              </a:solidFill>
            </a:endParaRPr>
          </a:p>
        </p:txBody>
      </p:sp>
      <p:graphicFrame>
        <p:nvGraphicFramePr>
          <p:cNvPr id="12293" name="Object 5"/>
          <p:cNvGraphicFramePr>
            <a:graphicFrameLocks noChangeAspect="1"/>
          </p:cNvGraphicFramePr>
          <p:nvPr>
            <p:extLst>
              <p:ext uri="{D42A27DB-BD31-4B8C-83A1-F6EECF244321}">
                <p14:modId xmlns:p14="http://schemas.microsoft.com/office/powerpoint/2010/main" val="2876017172"/>
              </p:ext>
            </p:extLst>
          </p:nvPr>
        </p:nvGraphicFramePr>
        <p:xfrm>
          <a:off x="519113" y="2286000"/>
          <a:ext cx="3454400" cy="838200"/>
        </p:xfrm>
        <a:graphic>
          <a:graphicData uri="http://schemas.openxmlformats.org/presentationml/2006/ole">
            <mc:AlternateContent xmlns:mc="http://schemas.openxmlformats.org/markup-compatibility/2006">
              <mc:Choice xmlns:v="urn:schemas-microsoft-com:vml" Requires="v">
                <p:oleObj name="Equation" r:id="rId2" imgW="3454200" imgH="838080" progId="Equation.DSMT4">
                  <p:embed/>
                </p:oleObj>
              </mc:Choice>
              <mc:Fallback>
                <p:oleObj name="Equation" r:id="rId2" imgW="3454200" imgH="838080" progId="Equation.DSMT4">
                  <p:embed/>
                  <p:pic>
                    <p:nvPicPr>
                      <p:cNvPr id="0" name="Object 8"/>
                      <p:cNvPicPr>
                        <a:picLocks noChangeAspect="1" noChangeArrowheads="1"/>
                      </p:cNvPicPr>
                      <p:nvPr/>
                    </p:nvPicPr>
                    <p:blipFill>
                      <a:blip r:embed="rId3"/>
                      <a:srcRect/>
                      <a:stretch>
                        <a:fillRect/>
                      </a:stretch>
                    </p:blipFill>
                    <p:spPr bwMode="auto">
                      <a:xfrm>
                        <a:off x="519113" y="2286000"/>
                        <a:ext cx="345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3151628600"/>
              </p:ext>
            </p:extLst>
          </p:nvPr>
        </p:nvGraphicFramePr>
        <p:xfrm>
          <a:off x="4038600" y="2286000"/>
          <a:ext cx="3416300" cy="838200"/>
        </p:xfrm>
        <a:graphic>
          <a:graphicData uri="http://schemas.openxmlformats.org/presentationml/2006/ole">
            <mc:AlternateContent xmlns:mc="http://schemas.openxmlformats.org/markup-compatibility/2006">
              <mc:Choice xmlns:v="urn:schemas-microsoft-com:vml" Requires="v">
                <p:oleObj name="Equation" r:id="rId4" imgW="3416300" imgH="838200" progId="Equation.DSMT4">
                  <p:embed/>
                </p:oleObj>
              </mc:Choice>
              <mc:Fallback>
                <p:oleObj name="Equation" r:id="rId4" imgW="3416300" imgH="8382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2860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3863063340"/>
              </p:ext>
            </p:extLst>
          </p:nvPr>
        </p:nvGraphicFramePr>
        <p:xfrm>
          <a:off x="1015767" y="1210811"/>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5767" y="12108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3831139442"/>
              </p:ext>
            </p:extLst>
          </p:nvPr>
        </p:nvGraphicFramePr>
        <p:xfrm>
          <a:off x="2006600" y="1225550"/>
          <a:ext cx="3098800" cy="838200"/>
        </p:xfrm>
        <a:graphic>
          <a:graphicData uri="http://schemas.openxmlformats.org/presentationml/2006/ole">
            <mc:AlternateContent xmlns:mc="http://schemas.openxmlformats.org/markup-compatibility/2006">
              <mc:Choice xmlns:v="urn:schemas-microsoft-com:vml" Requires="v">
                <p:oleObj name="Equation" r:id="rId8" imgW="3098520" imgH="838080" progId="Equation.DSMT4">
                  <p:embed/>
                </p:oleObj>
              </mc:Choice>
              <mc:Fallback>
                <p:oleObj name="Equation" r:id="rId8" imgW="3098520" imgH="8380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2255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594</Words>
  <Application>Microsoft Office PowerPoint</Application>
  <PresentationFormat>On-screen Show (4:3)</PresentationFormat>
  <Paragraphs>70</Paragraphs>
  <Slides>18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Cambria Math</vt:lpstr>
      <vt:lpstr>Courier New</vt:lpstr>
      <vt:lpstr>Symbol</vt:lpstr>
      <vt:lpstr>Office Theme</vt:lpstr>
      <vt:lpstr>Equation</vt:lpstr>
      <vt:lpstr>Section 13.8</vt:lpstr>
      <vt:lpstr>Definition: i and i2</vt:lpstr>
      <vt:lpstr>Definition: √(-a)=√a ⅈ</vt:lpstr>
      <vt:lpstr>Example 1: Finding the Square Roots of  Negative Numbers</vt:lpstr>
      <vt:lpstr>Example 1: Finding the Square Roots of  Negative Numbers (cont.)</vt:lpstr>
      <vt:lpstr>Definition: Complex Numbers </vt:lpstr>
      <vt:lpstr>Note</vt:lpstr>
      <vt:lpstr>Example 2: Identifying Real and Imaginary Parts </vt:lpstr>
      <vt:lpstr>Example 2: Identifying Real and Imaginary Parts (cont.) </vt:lpstr>
      <vt:lpstr>Example 2: Identifying Real and Imaginary Parts (cont.) </vt:lpstr>
      <vt:lpstr>Example 2: Identifying Real and Imaginary Parts (cont.) </vt:lpstr>
      <vt:lpstr>Definition: Equality of Complex Numbers</vt:lpstr>
      <vt:lpstr>Example 3: Solving Equations </vt:lpstr>
      <vt:lpstr>Example 3: Solving Equations (cont.) </vt:lpstr>
      <vt:lpstr>Definition: Addition and Subtraction with Complex Numbers</vt:lpstr>
      <vt:lpstr>Example 4: Adding and Subtracting with Complex Numbers </vt:lpstr>
      <vt:lpstr>Example 4: Adding and Subtracting with Complex Numbers (cont.) </vt:lpstr>
      <vt:lpstr>Example 4: Adding and Subtracting with Complex Numbers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60</cp:revision>
  <dcterms:created xsi:type="dcterms:W3CDTF">2013-04-26T14:43:13Z</dcterms:created>
  <dcterms:modified xsi:type="dcterms:W3CDTF">2023-06-27T12:02:26Z</dcterms:modified>
</cp:coreProperties>
</file>