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87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37" r:id="rId23"/>
    <p:sldId id="325" r:id="rId24"/>
    <p:sldId id="326" r:id="rId25"/>
    <p:sldId id="327" r:id="rId26"/>
    <p:sldId id="333" r:id="rId27"/>
    <p:sldId id="334" r:id="rId28"/>
    <p:sldId id="335" r:id="rId29"/>
    <p:sldId id="336" r:id="rId30"/>
    <p:sldId id="332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C00000"/>
    <a:srgbClr val="2D7D9F"/>
    <a:srgbClr val="000099"/>
    <a:srgbClr val="FF00FF"/>
    <a:srgbClr val="9900FF"/>
    <a:srgbClr val="FFFFCC"/>
    <a:srgbClr val="00808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02" autoAdjust="0"/>
    <p:restoredTop sz="99613" autoAdjust="0"/>
  </p:normalViewPr>
  <p:slideViewPr>
    <p:cSldViewPr>
      <p:cViewPr varScale="1">
        <p:scale>
          <a:sx n="111" d="100"/>
          <a:sy n="111" d="100"/>
        </p:scale>
        <p:origin x="157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7/3/2023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8.wmf"/><Relationship Id="rId18" Type="http://schemas.openxmlformats.org/officeDocument/2006/relationships/oleObject" Target="../embeddings/oleObject59.bin"/><Relationship Id="rId26" Type="http://schemas.openxmlformats.org/officeDocument/2006/relationships/oleObject" Target="../embeddings/oleObject63.bin"/><Relationship Id="rId3" Type="http://schemas.openxmlformats.org/officeDocument/2006/relationships/image" Target="../media/image53.wmf"/><Relationship Id="rId21" Type="http://schemas.openxmlformats.org/officeDocument/2006/relationships/image" Target="../media/image62.wmf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60.wmf"/><Relationship Id="rId25" Type="http://schemas.openxmlformats.org/officeDocument/2006/relationships/image" Target="../media/image64.wmf"/><Relationship Id="rId33" Type="http://schemas.openxmlformats.org/officeDocument/2006/relationships/image" Target="../media/image68.wmf"/><Relationship Id="rId2" Type="http://schemas.openxmlformats.org/officeDocument/2006/relationships/oleObject" Target="../embeddings/oleObject51.bin"/><Relationship Id="rId16" Type="http://schemas.openxmlformats.org/officeDocument/2006/relationships/oleObject" Target="../embeddings/oleObject58.bin"/><Relationship Id="rId20" Type="http://schemas.openxmlformats.org/officeDocument/2006/relationships/oleObject" Target="../embeddings/oleObject60.bin"/><Relationship Id="rId29" Type="http://schemas.openxmlformats.org/officeDocument/2006/relationships/image" Target="../media/image6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7.wmf"/><Relationship Id="rId24" Type="http://schemas.openxmlformats.org/officeDocument/2006/relationships/oleObject" Target="../embeddings/oleObject62.bin"/><Relationship Id="rId32" Type="http://schemas.openxmlformats.org/officeDocument/2006/relationships/oleObject" Target="../embeddings/oleObject66.bin"/><Relationship Id="rId5" Type="http://schemas.openxmlformats.org/officeDocument/2006/relationships/image" Target="../media/image54.wmf"/><Relationship Id="rId15" Type="http://schemas.openxmlformats.org/officeDocument/2006/relationships/image" Target="../media/image59.wmf"/><Relationship Id="rId23" Type="http://schemas.openxmlformats.org/officeDocument/2006/relationships/image" Target="../media/image63.wmf"/><Relationship Id="rId28" Type="http://schemas.openxmlformats.org/officeDocument/2006/relationships/oleObject" Target="../embeddings/oleObject64.bin"/><Relationship Id="rId10" Type="http://schemas.openxmlformats.org/officeDocument/2006/relationships/oleObject" Target="../embeddings/oleObject55.bin"/><Relationship Id="rId19" Type="http://schemas.openxmlformats.org/officeDocument/2006/relationships/image" Target="../media/image61.wmf"/><Relationship Id="rId31" Type="http://schemas.openxmlformats.org/officeDocument/2006/relationships/image" Target="../media/image67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57.bin"/><Relationship Id="rId22" Type="http://schemas.openxmlformats.org/officeDocument/2006/relationships/oleObject" Target="../embeddings/oleObject61.bin"/><Relationship Id="rId27" Type="http://schemas.openxmlformats.org/officeDocument/2006/relationships/image" Target="../media/image65.wmf"/><Relationship Id="rId30" Type="http://schemas.openxmlformats.org/officeDocument/2006/relationships/oleObject" Target="../embeddings/oleObject65.bin"/><Relationship Id="rId8" Type="http://schemas.openxmlformats.org/officeDocument/2006/relationships/oleObject" Target="../embeddings/oleObject5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oleObject" Target="../embeddings/oleObject73.bin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72.bin"/><Relationship Id="rId17" Type="http://schemas.openxmlformats.org/officeDocument/2006/relationships/oleObject" Target="../embeddings/oleObject75.bin"/><Relationship Id="rId2" Type="http://schemas.openxmlformats.org/officeDocument/2006/relationships/oleObject" Target="../embeddings/oleObject67.bin"/><Relationship Id="rId16" Type="http://schemas.openxmlformats.org/officeDocument/2006/relationships/image" Target="../media/image64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5" Type="http://schemas.openxmlformats.org/officeDocument/2006/relationships/oleObject" Target="../embeddings/oleObject74.bin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2.wmf"/><Relationship Id="rId14" Type="http://schemas.openxmlformats.org/officeDocument/2006/relationships/image" Target="../media/image7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3" Type="http://schemas.openxmlformats.org/officeDocument/2006/relationships/image" Target="../media/image75.wmf"/><Relationship Id="rId7" Type="http://schemas.openxmlformats.org/officeDocument/2006/relationships/image" Target="../media/image77.wmf"/><Relationship Id="rId2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8.bin"/><Relationship Id="rId11" Type="http://schemas.openxmlformats.org/officeDocument/2006/relationships/image" Target="../media/image79.wmf"/><Relationship Id="rId5" Type="http://schemas.openxmlformats.org/officeDocument/2006/relationships/image" Target="../media/image76.wmf"/><Relationship Id="rId10" Type="http://schemas.openxmlformats.org/officeDocument/2006/relationships/oleObject" Target="../embeddings/oleObject80.bin"/><Relationship Id="rId4" Type="http://schemas.openxmlformats.org/officeDocument/2006/relationships/oleObject" Target="../embeddings/oleObject77.bin"/><Relationship Id="rId9" Type="http://schemas.openxmlformats.org/officeDocument/2006/relationships/image" Target="../media/image7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3" Type="http://schemas.openxmlformats.org/officeDocument/2006/relationships/image" Target="../media/image80.wmf"/><Relationship Id="rId7" Type="http://schemas.openxmlformats.org/officeDocument/2006/relationships/image" Target="../media/image82.wmf"/><Relationship Id="rId2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0" Type="http://schemas.openxmlformats.org/officeDocument/2006/relationships/oleObject" Target="../embeddings/oleObject85.bin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92.bin"/><Relationship Id="rId3" Type="http://schemas.openxmlformats.org/officeDocument/2006/relationships/image" Target="../media/image85.wmf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89.wmf"/><Relationship Id="rId2" Type="http://schemas.openxmlformats.org/officeDocument/2006/relationships/oleObject" Target="../embeddings/oleObject86.bin"/><Relationship Id="rId16" Type="http://schemas.openxmlformats.org/officeDocument/2006/relationships/image" Target="../media/image9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8.bin"/><Relationship Id="rId11" Type="http://schemas.openxmlformats.org/officeDocument/2006/relationships/oleObject" Target="../embeddings/oleObject91.bin"/><Relationship Id="rId5" Type="http://schemas.openxmlformats.org/officeDocument/2006/relationships/image" Target="../media/image86.wmf"/><Relationship Id="rId15" Type="http://schemas.openxmlformats.org/officeDocument/2006/relationships/oleObject" Target="../embeddings/oleObject93.bin"/><Relationship Id="rId10" Type="http://schemas.openxmlformats.org/officeDocument/2006/relationships/image" Target="../media/image88.wmf"/><Relationship Id="rId4" Type="http://schemas.openxmlformats.org/officeDocument/2006/relationships/oleObject" Target="../embeddings/oleObject87.bin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90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oleObject" Target="../embeddings/oleObject94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13" Type="http://schemas.openxmlformats.org/officeDocument/2006/relationships/oleObject" Target="../embeddings/oleObject102.bin"/><Relationship Id="rId18" Type="http://schemas.openxmlformats.org/officeDocument/2006/relationships/image" Target="../media/image97.wmf"/><Relationship Id="rId26" Type="http://schemas.openxmlformats.org/officeDocument/2006/relationships/oleObject" Target="../embeddings/oleObject111.bin"/><Relationship Id="rId3" Type="http://schemas.openxmlformats.org/officeDocument/2006/relationships/image" Target="../media/image93.wmf"/><Relationship Id="rId21" Type="http://schemas.openxmlformats.org/officeDocument/2006/relationships/oleObject" Target="../embeddings/oleObject108.bin"/><Relationship Id="rId7" Type="http://schemas.openxmlformats.org/officeDocument/2006/relationships/image" Target="../media/image94.wmf"/><Relationship Id="rId12" Type="http://schemas.openxmlformats.org/officeDocument/2006/relationships/oleObject" Target="../embeddings/oleObject101.bin"/><Relationship Id="rId17" Type="http://schemas.openxmlformats.org/officeDocument/2006/relationships/oleObject" Target="../embeddings/oleObject105.bin"/><Relationship Id="rId25" Type="http://schemas.openxmlformats.org/officeDocument/2006/relationships/image" Target="../media/image99.wmf"/><Relationship Id="rId2" Type="http://schemas.openxmlformats.org/officeDocument/2006/relationships/oleObject" Target="../embeddings/oleObject95.bin"/><Relationship Id="rId16" Type="http://schemas.openxmlformats.org/officeDocument/2006/relationships/image" Target="../media/image96.wmf"/><Relationship Id="rId20" Type="http://schemas.openxmlformats.org/officeDocument/2006/relationships/oleObject" Target="../embeddings/oleObject107.bin"/><Relationship Id="rId29" Type="http://schemas.openxmlformats.org/officeDocument/2006/relationships/image" Target="../media/image10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7.bin"/><Relationship Id="rId11" Type="http://schemas.openxmlformats.org/officeDocument/2006/relationships/oleObject" Target="../embeddings/oleObject100.bin"/><Relationship Id="rId24" Type="http://schemas.openxmlformats.org/officeDocument/2006/relationships/oleObject" Target="../embeddings/oleObject110.bin"/><Relationship Id="rId5" Type="http://schemas.openxmlformats.org/officeDocument/2006/relationships/image" Target="../media/image71.wmf"/><Relationship Id="rId15" Type="http://schemas.openxmlformats.org/officeDocument/2006/relationships/oleObject" Target="../embeddings/oleObject104.bin"/><Relationship Id="rId23" Type="http://schemas.openxmlformats.org/officeDocument/2006/relationships/image" Target="../media/image98.wmf"/><Relationship Id="rId28" Type="http://schemas.openxmlformats.org/officeDocument/2006/relationships/oleObject" Target="../embeddings/oleObject112.bin"/><Relationship Id="rId10" Type="http://schemas.openxmlformats.org/officeDocument/2006/relationships/oleObject" Target="../embeddings/oleObject99.bin"/><Relationship Id="rId19" Type="http://schemas.openxmlformats.org/officeDocument/2006/relationships/oleObject" Target="../embeddings/oleObject106.bin"/><Relationship Id="rId31" Type="http://schemas.openxmlformats.org/officeDocument/2006/relationships/image" Target="../media/image102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95.wmf"/><Relationship Id="rId14" Type="http://schemas.openxmlformats.org/officeDocument/2006/relationships/oleObject" Target="../embeddings/oleObject103.bin"/><Relationship Id="rId22" Type="http://schemas.openxmlformats.org/officeDocument/2006/relationships/oleObject" Target="../embeddings/oleObject109.bin"/><Relationship Id="rId27" Type="http://schemas.openxmlformats.org/officeDocument/2006/relationships/image" Target="../media/image100.wmf"/><Relationship Id="rId30" Type="http://schemas.openxmlformats.org/officeDocument/2006/relationships/oleObject" Target="../embeddings/oleObject11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2" Type="http://schemas.openxmlformats.org/officeDocument/2006/relationships/oleObject" Target="../embeddings/oleObject114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8.bin"/><Relationship Id="rId13" Type="http://schemas.openxmlformats.org/officeDocument/2006/relationships/image" Target="../media/image108.wmf"/><Relationship Id="rId18" Type="http://schemas.openxmlformats.org/officeDocument/2006/relationships/image" Target="../media/image109.wmf"/><Relationship Id="rId26" Type="http://schemas.openxmlformats.org/officeDocument/2006/relationships/oleObject" Target="../embeddings/oleObject110.bin"/><Relationship Id="rId3" Type="http://schemas.openxmlformats.org/officeDocument/2006/relationships/image" Target="../media/image104.wmf"/><Relationship Id="rId21" Type="http://schemas.openxmlformats.org/officeDocument/2006/relationships/oleObject" Target="../embeddings/oleObject126.bin"/><Relationship Id="rId7" Type="http://schemas.openxmlformats.org/officeDocument/2006/relationships/image" Target="../media/image105.wmf"/><Relationship Id="rId12" Type="http://schemas.openxmlformats.org/officeDocument/2006/relationships/oleObject" Target="../embeddings/oleObject120.bin"/><Relationship Id="rId17" Type="http://schemas.openxmlformats.org/officeDocument/2006/relationships/oleObject" Target="../embeddings/oleObject124.bin"/><Relationship Id="rId25" Type="http://schemas.openxmlformats.org/officeDocument/2006/relationships/image" Target="../media/image111.wmf"/><Relationship Id="rId2" Type="http://schemas.openxmlformats.org/officeDocument/2006/relationships/oleObject" Target="../embeddings/oleObject115.bin"/><Relationship Id="rId16" Type="http://schemas.openxmlformats.org/officeDocument/2006/relationships/oleObject" Target="../embeddings/oleObject123.bin"/><Relationship Id="rId20" Type="http://schemas.openxmlformats.org/officeDocument/2006/relationships/image" Target="../media/image11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7.bin"/><Relationship Id="rId11" Type="http://schemas.openxmlformats.org/officeDocument/2006/relationships/image" Target="../media/image107.wmf"/><Relationship Id="rId24" Type="http://schemas.openxmlformats.org/officeDocument/2006/relationships/oleObject" Target="../embeddings/oleObject129.bin"/><Relationship Id="rId5" Type="http://schemas.openxmlformats.org/officeDocument/2006/relationships/image" Target="../media/image71.wmf"/><Relationship Id="rId15" Type="http://schemas.openxmlformats.org/officeDocument/2006/relationships/oleObject" Target="../embeddings/oleObject122.bin"/><Relationship Id="rId23" Type="http://schemas.openxmlformats.org/officeDocument/2006/relationships/oleObject" Target="../embeddings/oleObject128.bin"/><Relationship Id="rId10" Type="http://schemas.openxmlformats.org/officeDocument/2006/relationships/oleObject" Target="../embeddings/oleObject119.bin"/><Relationship Id="rId19" Type="http://schemas.openxmlformats.org/officeDocument/2006/relationships/oleObject" Target="../embeddings/oleObject125.bin"/><Relationship Id="rId4" Type="http://schemas.openxmlformats.org/officeDocument/2006/relationships/oleObject" Target="../embeddings/oleObject116.bin"/><Relationship Id="rId9" Type="http://schemas.openxmlformats.org/officeDocument/2006/relationships/image" Target="../media/image106.wmf"/><Relationship Id="rId14" Type="http://schemas.openxmlformats.org/officeDocument/2006/relationships/oleObject" Target="../embeddings/oleObject121.bin"/><Relationship Id="rId22" Type="http://schemas.openxmlformats.org/officeDocument/2006/relationships/oleObject" Target="../embeddings/oleObject127.bin"/><Relationship Id="rId27" Type="http://schemas.openxmlformats.org/officeDocument/2006/relationships/image" Target="../media/image9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wmf"/><Relationship Id="rId7" Type="http://schemas.openxmlformats.org/officeDocument/2006/relationships/image" Target="../media/image114.wmf"/><Relationship Id="rId2" Type="http://schemas.openxmlformats.org/officeDocument/2006/relationships/oleObject" Target="../embeddings/oleObject1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2.bin"/><Relationship Id="rId5" Type="http://schemas.openxmlformats.org/officeDocument/2006/relationships/image" Target="../media/image113.wmf"/><Relationship Id="rId4" Type="http://schemas.openxmlformats.org/officeDocument/2006/relationships/oleObject" Target="../embeddings/oleObject131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3" Type="http://schemas.openxmlformats.org/officeDocument/2006/relationships/image" Target="../media/image115.wmf"/><Relationship Id="rId7" Type="http://schemas.openxmlformats.org/officeDocument/2006/relationships/oleObject" Target="../embeddings/oleObject136.bin"/><Relationship Id="rId12" Type="http://schemas.openxmlformats.org/officeDocument/2006/relationships/image" Target="../media/image119.wmf"/><Relationship Id="rId2" Type="http://schemas.openxmlformats.org/officeDocument/2006/relationships/oleObject" Target="../embeddings/oleObject13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38.bin"/><Relationship Id="rId5" Type="http://schemas.openxmlformats.org/officeDocument/2006/relationships/oleObject" Target="../embeddings/oleObject135.bin"/><Relationship Id="rId10" Type="http://schemas.openxmlformats.org/officeDocument/2006/relationships/image" Target="../media/image118.wmf"/><Relationship Id="rId4" Type="http://schemas.openxmlformats.org/officeDocument/2006/relationships/oleObject" Target="../embeddings/oleObject134.bin"/><Relationship Id="rId9" Type="http://schemas.openxmlformats.org/officeDocument/2006/relationships/oleObject" Target="../embeddings/oleObject137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1.wmf"/><Relationship Id="rId13" Type="http://schemas.openxmlformats.org/officeDocument/2006/relationships/oleObject" Target="../embeddings/oleObject145.bin"/><Relationship Id="rId3" Type="http://schemas.openxmlformats.org/officeDocument/2006/relationships/image" Target="../media/image120.wmf"/><Relationship Id="rId7" Type="http://schemas.openxmlformats.org/officeDocument/2006/relationships/oleObject" Target="../embeddings/oleObject142.bin"/><Relationship Id="rId12" Type="http://schemas.openxmlformats.org/officeDocument/2006/relationships/image" Target="../media/image123.wmf"/><Relationship Id="rId2" Type="http://schemas.openxmlformats.org/officeDocument/2006/relationships/oleObject" Target="../embeddings/oleObject1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1.bin"/><Relationship Id="rId11" Type="http://schemas.openxmlformats.org/officeDocument/2006/relationships/oleObject" Target="../embeddings/oleObject144.bin"/><Relationship Id="rId5" Type="http://schemas.openxmlformats.org/officeDocument/2006/relationships/image" Target="../media/image115.wmf"/><Relationship Id="rId10" Type="http://schemas.openxmlformats.org/officeDocument/2006/relationships/image" Target="../media/image122.wmf"/><Relationship Id="rId4" Type="http://schemas.openxmlformats.org/officeDocument/2006/relationships/oleObject" Target="../embeddings/oleObject140.bin"/><Relationship Id="rId9" Type="http://schemas.openxmlformats.org/officeDocument/2006/relationships/oleObject" Target="../embeddings/oleObject143.bin"/><Relationship Id="rId14" Type="http://schemas.openxmlformats.org/officeDocument/2006/relationships/image" Target="../media/image124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9.bin"/><Relationship Id="rId3" Type="http://schemas.openxmlformats.org/officeDocument/2006/relationships/image" Target="../media/image125.wmf"/><Relationship Id="rId7" Type="http://schemas.openxmlformats.org/officeDocument/2006/relationships/image" Target="../media/image127.wmf"/><Relationship Id="rId2" Type="http://schemas.openxmlformats.org/officeDocument/2006/relationships/oleObject" Target="../embeddings/oleObject1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8.bin"/><Relationship Id="rId5" Type="http://schemas.openxmlformats.org/officeDocument/2006/relationships/image" Target="../media/image126.wmf"/><Relationship Id="rId4" Type="http://schemas.openxmlformats.org/officeDocument/2006/relationships/oleObject" Target="../embeddings/oleObject147.bin"/><Relationship Id="rId9" Type="http://schemas.openxmlformats.org/officeDocument/2006/relationships/image" Target="../media/image128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3.bin"/><Relationship Id="rId13" Type="http://schemas.openxmlformats.org/officeDocument/2006/relationships/image" Target="../media/image134.wmf"/><Relationship Id="rId3" Type="http://schemas.openxmlformats.org/officeDocument/2006/relationships/image" Target="../media/image129.wmf"/><Relationship Id="rId7" Type="http://schemas.openxmlformats.org/officeDocument/2006/relationships/image" Target="../media/image131.wmf"/><Relationship Id="rId12" Type="http://schemas.openxmlformats.org/officeDocument/2006/relationships/oleObject" Target="../embeddings/oleObject155.bin"/><Relationship Id="rId2" Type="http://schemas.openxmlformats.org/officeDocument/2006/relationships/oleObject" Target="../embeddings/oleObject1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2.bin"/><Relationship Id="rId11" Type="http://schemas.openxmlformats.org/officeDocument/2006/relationships/image" Target="../media/image133.wmf"/><Relationship Id="rId5" Type="http://schemas.openxmlformats.org/officeDocument/2006/relationships/image" Target="../media/image130.wmf"/><Relationship Id="rId10" Type="http://schemas.openxmlformats.org/officeDocument/2006/relationships/oleObject" Target="../embeddings/oleObject154.bin"/><Relationship Id="rId4" Type="http://schemas.openxmlformats.org/officeDocument/2006/relationships/oleObject" Target="../embeddings/oleObject151.bin"/><Relationship Id="rId9" Type="http://schemas.openxmlformats.org/officeDocument/2006/relationships/image" Target="../media/image132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9.bin"/><Relationship Id="rId13" Type="http://schemas.openxmlformats.org/officeDocument/2006/relationships/image" Target="../media/image134.wmf"/><Relationship Id="rId18" Type="http://schemas.openxmlformats.org/officeDocument/2006/relationships/oleObject" Target="../embeddings/oleObject164.bin"/><Relationship Id="rId3" Type="http://schemas.openxmlformats.org/officeDocument/2006/relationships/image" Target="../media/image129.wmf"/><Relationship Id="rId21" Type="http://schemas.openxmlformats.org/officeDocument/2006/relationships/image" Target="../media/image138.wmf"/><Relationship Id="rId7" Type="http://schemas.openxmlformats.org/officeDocument/2006/relationships/image" Target="../media/image131.wmf"/><Relationship Id="rId12" Type="http://schemas.openxmlformats.org/officeDocument/2006/relationships/oleObject" Target="../embeddings/oleObject161.bin"/><Relationship Id="rId17" Type="http://schemas.openxmlformats.org/officeDocument/2006/relationships/image" Target="../media/image136.wmf"/><Relationship Id="rId2" Type="http://schemas.openxmlformats.org/officeDocument/2006/relationships/oleObject" Target="../embeddings/oleObject156.bin"/><Relationship Id="rId16" Type="http://schemas.openxmlformats.org/officeDocument/2006/relationships/oleObject" Target="../embeddings/oleObject163.bin"/><Relationship Id="rId20" Type="http://schemas.openxmlformats.org/officeDocument/2006/relationships/oleObject" Target="../embeddings/oleObject16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8.bin"/><Relationship Id="rId11" Type="http://schemas.openxmlformats.org/officeDocument/2006/relationships/image" Target="../media/image133.wmf"/><Relationship Id="rId5" Type="http://schemas.openxmlformats.org/officeDocument/2006/relationships/image" Target="../media/image130.wmf"/><Relationship Id="rId15" Type="http://schemas.openxmlformats.org/officeDocument/2006/relationships/image" Target="../media/image135.wmf"/><Relationship Id="rId10" Type="http://schemas.openxmlformats.org/officeDocument/2006/relationships/oleObject" Target="../embeddings/oleObject160.bin"/><Relationship Id="rId19" Type="http://schemas.openxmlformats.org/officeDocument/2006/relationships/image" Target="../media/image137.wmf"/><Relationship Id="rId4" Type="http://schemas.openxmlformats.org/officeDocument/2006/relationships/oleObject" Target="../embeddings/oleObject157.bin"/><Relationship Id="rId9" Type="http://schemas.openxmlformats.org/officeDocument/2006/relationships/image" Target="../media/image132.wmf"/><Relationship Id="rId14" Type="http://schemas.openxmlformats.org/officeDocument/2006/relationships/oleObject" Target="../embeddings/oleObject162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9.bin"/><Relationship Id="rId3" Type="http://schemas.openxmlformats.org/officeDocument/2006/relationships/image" Target="../media/image125.wmf"/><Relationship Id="rId7" Type="http://schemas.openxmlformats.org/officeDocument/2006/relationships/image" Target="../media/image126.wmf"/><Relationship Id="rId2" Type="http://schemas.openxmlformats.org/officeDocument/2006/relationships/oleObject" Target="../embeddings/oleObject16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8.bin"/><Relationship Id="rId5" Type="http://schemas.openxmlformats.org/officeDocument/2006/relationships/image" Target="../media/image127.wmf"/><Relationship Id="rId4" Type="http://schemas.openxmlformats.org/officeDocument/2006/relationships/oleObject" Target="../embeddings/oleObject167.bin"/><Relationship Id="rId9" Type="http://schemas.openxmlformats.org/officeDocument/2006/relationships/image" Target="../media/image139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0.w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8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3.bin"/><Relationship Id="rId13" Type="http://schemas.openxmlformats.org/officeDocument/2006/relationships/image" Target="../media/image145.wmf"/><Relationship Id="rId18" Type="http://schemas.openxmlformats.org/officeDocument/2006/relationships/oleObject" Target="../embeddings/oleObject178.bin"/><Relationship Id="rId3" Type="http://schemas.openxmlformats.org/officeDocument/2006/relationships/image" Target="../media/image140.wmf"/><Relationship Id="rId21" Type="http://schemas.openxmlformats.org/officeDocument/2006/relationships/image" Target="../media/image149.wmf"/><Relationship Id="rId7" Type="http://schemas.openxmlformats.org/officeDocument/2006/relationships/image" Target="../media/image142.wmf"/><Relationship Id="rId12" Type="http://schemas.openxmlformats.org/officeDocument/2006/relationships/oleObject" Target="../embeddings/oleObject175.bin"/><Relationship Id="rId17" Type="http://schemas.openxmlformats.org/officeDocument/2006/relationships/image" Target="../media/image147.wmf"/><Relationship Id="rId2" Type="http://schemas.openxmlformats.org/officeDocument/2006/relationships/oleObject" Target="../embeddings/oleObject170.bin"/><Relationship Id="rId16" Type="http://schemas.openxmlformats.org/officeDocument/2006/relationships/oleObject" Target="../embeddings/oleObject177.bin"/><Relationship Id="rId20" Type="http://schemas.openxmlformats.org/officeDocument/2006/relationships/oleObject" Target="../embeddings/oleObject17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2.bin"/><Relationship Id="rId11" Type="http://schemas.openxmlformats.org/officeDocument/2006/relationships/image" Target="../media/image144.wmf"/><Relationship Id="rId5" Type="http://schemas.openxmlformats.org/officeDocument/2006/relationships/image" Target="../media/image141.wmf"/><Relationship Id="rId15" Type="http://schemas.openxmlformats.org/officeDocument/2006/relationships/image" Target="../media/image146.wmf"/><Relationship Id="rId23" Type="http://schemas.openxmlformats.org/officeDocument/2006/relationships/image" Target="../media/image150.wmf"/><Relationship Id="rId10" Type="http://schemas.openxmlformats.org/officeDocument/2006/relationships/oleObject" Target="../embeddings/oleObject174.bin"/><Relationship Id="rId19" Type="http://schemas.openxmlformats.org/officeDocument/2006/relationships/image" Target="../media/image148.wmf"/><Relationship Id="rId4" Type="http://schemas.openxmlformats.org/officeDocument/2006/relationships/oleObject" Target="../embeddings/oleObject171.bin"/><Relationship Id="rId9" Type="http://schemas.openxmlformats.org/officeDocument/2006/relationships/image" Target="../media/image143.wmf"/><Relationship Id="rId14" Type="http://schemas.openxmlformats.org/officeDocument/2006/relationships/oleObject" Target="../embeddings/oleObject176.bin"/><Relationship Id="rId22" Type="http://schemas.openxmlformats.org/officeDocument/2006/relationships/oleObject" Target="../embeddings/oleObject180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2.wmf"/><Relationship Id="rId10" Type="http://schemas.openxmlformats.org/officeDocument/2006/relationships/image" Target="../media/image25.png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1.wmf"/><Relationship Id="rId18" Type="http://schemas.openxmlformats.org/officeDocument/2006/relationships/oleObject" Target="../embeddings/oleObject32.bin"/><Relationship Id="rId26" Type="http://schemas.openxmlformats.org/officeDocument/2006/relationships/image" Target="../media/image25.png"/><Relationship Id="rId3" Type="http://schemas.openxmlformats.org/officeDocument/2006/relationships/image" Target="../media/image26.wmf"/><Relationship Id="rId21" Type="http://schemas.openxmlformats.org/officeDocument/2006/relationships/image" Target="../media/image35.w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3.wmf"/><Relationship Id="rId25" Type="http://schemas.openxmlformats.org/officeDocument/2006/relationships/image" Target="../media/image37.wmf"/><Relationship Id="rId2" Type="http://schemas.openxmlformats.org/officeDocument/2006/relationships/oleObject" Target="../embeddings/oleObject24.bin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0.wmf"/><Relationship Id="rId24" Type="http://schemas.openxmlformats.org/officeDocument/2006/relationships/oleObject" Target="../embeddings/oleObject35.bin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23" Type="http://schemas.openxmlformats.org/officeDocument/2006/relationships/image" Target="../media/image36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4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30.bin"/><Relationship Id="rId22" Type="http://schemas.openxmlformats.org/officeDocument/2006/relationships/oleObject" Target="../embeddings/oleObject34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44.bin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5.wmf"/><Relationship Id="rId2" Type="http://schemas.openxmlformats.org/officeDocument/2006/relationships/oleObject" Target="../embeddings/oleObject36.bin"/><Relationship Id="rId16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0.bin"/><Relationship Id="rId19" Type="http://schemas.openxmlformats.org/officeDocument/2006/relationships/image" Target="../media/image46.w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1.wmf"/><Relationship Id="rId5" Type="http://schemas.openxmlformats.org/officeDocument/2006/relationships/image" Target="../media/image48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5.1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Basics of Percent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Properties: Relationships Between Decimal Numbers and Percents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decimal number that is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less than 0.01 is less than 1%,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between 0.01 and 0.10 is between 1% and 10%,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between 0.10 and 1.00 is between 10% and 100%, and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more than 1 is more than 100%.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Changing a Fraction to a Percent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Change the fraction to a decimal number. (Divide the numerator by the denominator.)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Change the decimal number to a percent.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Changing Fractions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to a percent.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Note that 8 is not a factor of 100, so we divide using long division (or using a calculator).</a:t>
            </a:r>
            <a:endParaRPr lang="en-US" b="1" dirty="0"/>
          </a:p>
        </p:txBody>
      </p:sp>
      <p:graphicFrame>
        <p:nvGraphicFramePr>
          <p:cNvPr id="110594" name="Object 2"/>
          <p:cNvGraphicFramePr>
            <a:graphicFrameLocks noChangeAspect="1"/>
          </p:cNvGraphicFramePr>
          <p:nvPr/>
        </p:nvGraphicFramePr>
        <p:xfrm>
          <a:off x="1719530" y="1167444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400" imgH="838080" progId="Equation.DSMT4">
                  <p:embed/>
                </p:oleObj>
              </mc:Choice>
              <mc:Fallback>
                <p:oleObj name="Equation" r:id="rId2" imgW="2664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530" y="1167444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Changing Fractions to Percents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Now change </a:t>
            </a:r>
            <a:r>
              <a:rPr lang="en-US" dirty="0">
                <a:solidFill>
                  <a:srgbClr val="FF0000"/>
                </a:solidFill>
              </a:rPr>
              <a:t>0.625</a:t>
            </a:r>
            <a:r>
              <a:rPr lang="en-US" dirty="0"/>
              <a:t> to a percent.</a:t>
            </a:r>
          </a:p>
          <a:p>
            <a:endParaRPr lang="en-US" dirty="0"/>
          </a:p>
        </p:txBody>
      </p:sp>
      <p:graphicFrame>
        <p:nvGraphicFramePr>
          <p:cNvPr id="111618" name="Object 2"/>
          <p:cNvGraphicFramePr>
            <a:graphicFrameLocks noChangeAspect="1"/>
          </p:cNvGraphicFramePr>
          <p:nvPr/>
        </p:nvGraphicFramePr>
        <p:xfrm>
          <a:off x="927100" y="1128713"/>
          <a:ext cx="1511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914400" progId="Equation.DSMT4">
                  <p:embed/>
                </p:oleObj>
              </mc:Choice>
              <mc:Fallback>
                <p:oleObj name="Equation" r:id="rId2" imgW="151128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128713"/>
                        <a:ext cx="1511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19" name="Object 3"/>
          <p:cNvGraphicFramePr>
            <a:graphicFrameLocks noChangeAspect="1"/>
          </p:cNvGraphicFramePr>
          <p:nvPr/>
        </p:nvGraphicFramePr>
        <p:xfrm>
          <a:off x="1371600" y="1184696"/>
          <a:ext cx="29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60" imgH="291960" progId="Equation.DSMT4">
                  <p:embed/>
                </p:oleObj>
              </mc:Choice>
              <mc:Fallback>
                <p:oleObj name="Equation" r:id="rId4" imgW="2919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184696"/>
                        <a:ext cx="29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0" name="Object 4"/>
          <p:cNvGraphicFramePr>
            <a:graphicFrameLocks noChangeAspect="1"/>
          </p:cNvGraphicFramePr>
          <p:nvPr/>
        </p:nvGraphicFramePr>
        <p:xfrm>
          <a:off x="1099870" y="1981200"/>
          <a:ext cx="749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9160" imgH="495000" progId="Equation.DSMT4">
                  <p:embed/>
                </p:oleObj>
              </mc:Choice>
              <mc:Fallback>
                <p:oleObj name="Equation" r:id="rId6" imgW="7491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9870" y="1981200"/>
                        <a:ext cx="749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1" name="Object 5"/>
          <p:cNvGraphicFramePr>
            <a:graphicFrameLocks noChangeAspect="1"/>
          </p:cNvGraphicFramePr>
          <p:nvPr/>
        </p:nvGraphicFramePr>
        <p:xfrm>
          <a:off x="1663700" y="2530475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380880" progId="Equation.DSMT4">
                  <p:embed/>
                </p:oleObj>
              </mc:Choice>
              <mc:Fallback>
                <p:oleObj name="Equation" r:id="rId8" imgW="469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2530475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2" name="Object 6"/>
          <p:cNvGraphicFramePr>
            <a:graphicFrameLocks noChangeAspect="1"/>
          </p:cNvGraphicFramePr>
          <p:nvPr/>
        </p:nvGraphicFramePr>
        <p:xfrm>
          <a:off x="1404938" y="2860675"/>
          <a:ext cx="723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495000" progId="Equation.DSMT4">
                  <p:embed/>
                </p:oleObj>
              </mc:Choice>
              <mc:Fallback>
                <p:oleObj name="Equation" r:id="rId10" imgW="72360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2860675"/>
                        <a:ext cx="723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3" name="Object 7"/>
          <p:cNvGraphicFramePr>
            <a:graphicFrameLocks noChangeAspect="1"/>
          </p:cNvGraphicFramePr>
          <p:nvPr/>
        </p:nvGraphicFramePr>
        <p:xfrm>
          <a:off x="1907276" y="3361426"/>
          <a:ext cx="48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82400" imgH="380880" progId="Equation.DSMT4">
                  <p:embed/>
                </p:oleObj>
              </mc:Choice>
              <mc:Fallback>
                <p:oleObj name="Equation" r:id="rId12" imgW="4824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276" y="3361426"/>
                        <a:ext cx="48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4" name="Object 8"/>
          <p:cNvGraphicFramePr>
            <a:graphicFrameLocks noChangeAspect="1"/>
          </p:cNvGraphicFramePr>
          <p:nvPr/>
        </p:nvGraphicFramePr>
        <p:xfrm>
          <a:off x="1643330" y="3733800"/>
          <a:ext cx="749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49160" imgH="495000" progId="Equation.DSMT4">
                  <p:embed/>
                </p:oleObj>
              </mc:Choice>
              <mc:Fallback>
                <p:oleObj name="Equation" r:id="rId14" imgW="74916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330" y="3733800"/>
                        <a:ext cx="749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5" name="Object 9"/>
          <p:cNvGraphicFramePr>
            <a:graphicFrameLocks noChangeAspect="1"/>
          </p:cNvGraphicFramePr>
          <p:nvPr/>
        </p:nvGraphicFramePr>
        <p:xfrm>
          <a:off x="2180804" y="426852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5640" imgH="291960" progId="Equation.DSMT4">
                  <p:embed/>
                </p:oleObj>
              </mc:Choice>
              <mc:Fallback>
                <p:oleObj name="Equation" r:id="rId16" imgW="215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0804" y="426852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843617"/>
              </p:ext>
            </p:extLst>
          </p:nvPr>
        </p:nvGraphicFramePr>
        <p:xfrm>
          <a:off x="3392488" y="1576388"/>
          <a:ext cx="3625850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06480" imgH="241200" progId="Equation.DSMT4">
                  <p:embed/>
                </p:oleObj>
              </mc:Choice>
              <mc:Fallback>
                <p:oleObj name="Equation" r:id="rId18" imgW="360648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2488" y="1576388"/>
                        <a:ext cx="3625850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7" name="Object 11"/>
          <p:cNvGraphicFramePr>
            <a:graphicFrameLocks noChangeAspect="1"/>
          </p:cNvGraphicFramePr>
          <p:nvPr/>
        </p:nvGraphicFramePr>
        <p:xfrm>
          <a:off x="1676400" y="1193322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040" imgH="291960" progId="Equation.DSMT4">
                  <p:embed/>
                </p:oleObj>
              </mc:Choice>
              <mc:Fallback>
                <p:oleObj name="Equation" r:id="rId20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93322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8" name="Object 12"/>
          <p:cNvGraphicFramePr>
            <a:graphicFrameLocks noChangeAspect="1"/>
          </p:cNvGraphicFramePr>
          <p:nvPr/>
        </p:nvGraphicFramePr>
        <p:xfrm>
          <a:off x="1946696" y="119332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0440" imgH="279360" progId="Equation.DSMT4">
                  <p:embed/>
                </p:oleObj>
              </mc:Choice>
              <mc:Fallback>
                <p:oleObj name="Equation" r:id="rId22" imgW="1904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696" y="119332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9" name="Object 13"/>
          <p:cNvGraphicFramePr>
            <a:graphicFrameLocks noChangeAspect="1"/>
          </p:cNvGraphicFramePr>
          <p:nvPr/>
        </p:nvGraphicFramePr>
        <p:xfrm>
          <a:off x="2193504" y="1193322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3040" imgH="291960" progId="Equation.DSMT4">
                  <p:embed/>
                </p:oleObj>
              </mc:Choice>
              <mc:Fallback>
                <p:oleObj name="Equation" r:id="rId24" imgW="203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504" y="1193322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817195"/>
              </p:ext>
            </p:extLst>
          </p:nvPr>
        </p:nvGraphicFramePr>
        <p:xfrm>
          <a:off x="4242096" y="5178263"/>
          <a:ext cx="3676650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657600" imgH="634680" progId="Equation.DSMT4">
                  <p:embed/>
                </p:oleObj>
              </mc:Choice>
              <mc:Fallback>
                <p:oleObj name="Equation" r:id="rId26" imgW="3657600" imgH="6346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2096" y="5178263"/>
                        <a:ext cx="3676650" cy="665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2" name="Object 16"/>
          <p:cNvGraphicFramePr>
            <a:graphicFrameLocks noChangeAspect="1"/>
          </p:cNvGraphicFramePr>
          <p:nvPr/>
        </p:nvGraphicFramePr>
        <p:xfrm>
          <a:off x="838200" y="51054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66400" imgH="838080" progId="Equation.DSMT4">
                  <p:embed/>
                </p:oleObj>
              </mc:Choice>
              <mc:Fallback>
                <p:oleObj name="Equation" r:id="rId28" imgW="2664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1054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3" name="Object 17"/>
          <p:cNvGraphicFramePr>
            <a:graphicFrameLocks noChangeAspect="1"/>
          </p:cNvGraphicFramePr>
          <p:nvPr/>
        </p:nvGraphicFramePr>
        <p:xfrm>
          <a:off x="1125748" y="536707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143000" imgH="291960" progId="Equation.DSMT4">
                  <p:embed/>
                </p:oleObj>
              </mc:Choice>
              <mc:Fallback>
                <p:oleObj name="Equation" r:id="rId30" imgW="114300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748" y="536707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4" name="Object 18"/>
          <p:cNvGraphicFramePr>
            <a:graphicFrameLocks noChangeAspect="1"/>
          </p:cNvGraphicFramePr>
          <p:nvPr/>
        </p:nvGraphicFramePr>
        <p:xfrm>
          <a:off x="2303252" y="5358444"/>
          <a:ext cx="1219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18960" imgH="304560" progId="Equation.DSMT4">
                  <p:embed/>
                </p:oleObj>
              </mc:Choice>
              <mc:Fallback>
                <p:oleObj name="Equation" r:id="rId32" imgW="1218960" imgH="304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3252" y="5358444"/>
                        <a:ext cx="1219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Changing Fractions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Change       to a percent.</a:t>
            </a:r>
          </a:p>
          <a:p>
            <a:r>
              <a:rPr lang="en-US" b="1" dirty="0"/>
              <a:t>Solution</a:t>
            </a:r>
            <a:endParaRPr lang="en-US" dirty="0"/>
          </a:p>
          <a:p>
            <a:r>
              <a:rPr lang="en-US" dirty="0"/>
              <a:t>Divide. </a:t>
            </a:r>
          </a:p>
          <a:p>
            <a:endParaRPr lang="en-US" dirty="0"/>
          </a:p>
        </p:txBody>
      </p:sp>
      <p:graphicFrame>
        <p:nvGraphicFramePr>
          <p:cNvPr id="112642" name="Object 2"/>
          <p:cNvGraphicFramePr>
            <a:graphicFrameLocks noChangeAspect="1"/>
          </p:cNvGraphicFramePr>
          <p:nvPr/>
        </p:nvGraphicFramePr>
        <p:xfrm>
          <a:off x="1693652" y="1143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838080" progId="Equation.DSMT4">
                  <p:embed/>
                </p:oleObj>
              </mc:Choice>
              <mc:Fallback>
                <p:oleObj name="Equation" r:id="rId2" imgW="4316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652" y="11430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3" name="Object 3"/>
          <p:cNvGraphicFramePr>
            <a:graphicFrameLocks noChangeAspect="1"/>
          </p:cNvGraphicFramePr>
          <p:nvPr/>
        </p:nvGraphicFramePr>
        <p:xfrm>
          <a:off x="1045474" y="2895600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88760" imgH="914400" progId="Equation.DSMT4">
                  <p:embed/>
                </p:oleObj>
              </mc:Choice>
              <mc:Fallback>
                <p:oleObj name="Equation" r:id="rId4" imgW="16887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474" y="2895600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4" name="Object 4"/>
          <p:cNvGraphicFramePr>
            <a:graphicFrameLocks noChangeAspect="1"/>
          </p:cNvGraphicFramePr>
          <p:nvPr/>
        </p:nvGraphicFramePr>
        <p:xfrm>
          <a:off x="1942144" y="2930104"/>
          <a:ext cx="29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1960" imgH="291960" progId="Equation.DSMT4">
                  <p:embed/>
                </p:oleObj>
              </mc:Choice>
              <mc:Fallback>
                <p:oleObj name="Equation" r:id="rId6" imgW="2919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2144" y="2930104"/>
                        <a:ext cx="29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5" name="Object 5"/>
          <p:cNvGraphicFramePr>
            <a:graphicFrameLocks noChangeAspect="1"/>
          </p:cNvGraphicFramePr>
          <p:nvPr/>
        </p:nvGraphicFramePr>
        <p:xfrm>
          <a:off x="1426474" y="3758244"/>
          <a:ext cx="1003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495000" progId="Equation.DSMT4">
                  <p:embed/>
                </p:oleObj>
              </mc:Choice>
              <mc:Fallback>
                <p:oleObj name="Equation" r:id="rId8" imgW="100296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6474" y="3758244"/>
                        <a:ext cx="1003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6" name="Object 6"/>
          <p:cNvGraphicFramePr>
            <a:graphicFrameLocks noChangeAspect="1"/>
          </p:cNvGraphicFramePr>
          <p:nvPr/>
        </p:nvGraphicFramePr>
        <p:xfrm>
          <a:off x="1968978" y="4293078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380880" progId="Equation.DSMT4">
                  <p:embed/>
                </p:oleObj>
              </mc:Choice>
              <mc:Fallback>
                <p:oleObj name="Equation" r:id="rId10" imgW="7236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978" y="4293078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7" name="Object 7"/>
          <p:cNvGraphicFramePr>
            <a:graphicFrameLocks noChangeAspect="1"/>
          </p:cNvGraphicFramePr>
          <p:nvPr/>
        </p:nvGraphicFramePr>
        <p:xfrm>
          <a:off x="1693652" y="4630948"/>
          <a:ext cx="1003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02960" imgH="495000" progId="Equation.DSMT4">
                  <p:embed/>
                </p:oleObj>
              </mc:Choice>
              <mc:Fallback>
                <p:oleObj name="Equation" r:id="rId12" imgW="100296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652" y="4630948"/>
                        <a:ext cx="1003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8" name="Object 8"/>
          <p:cNvGraphicFramePr>
            <a:graphicFrameLocks noChangeAspect="1"/>
          </p:cNvGraphicFramePr>
          <p:nvPr/>
        </p:nvGraphicFramePr>
        <p:xfrm>
          <a:off x="2494230" y="518292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40" imgH="291960" progId="Equation.DSMT4">
                  <p:embed/>
                </p:oleObj>
              </mc:Choice>
              <mc:Fallback>
                <p:oleObj name="Equation" r:id="rId13" imgW="215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4230" y="518292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9" name="Object 9"/>
          <p:cNvGraphicFramePr>
            <a:graphicFrameLocks noChangeAspect="1"/>
          </p:cNvGraphicFramePr>
          <p:nvPr/>
        </p:nvGraphicFramePr>
        <p:xfrm>
          <a:off x="2260122" y="293729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122" y="2937296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50" name="Object 10"/>
          <p:cNvGraphicFramePr>
            <a:graphicFrameLocks noChangeAspect="1"/>
          </p:cNvGraphicFramePr>
          <p:nvPr/>
        </p:nvGraphicFramePr>
        <p:xfrm>
          <a:off x="2514122" y="293873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122" y="293873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Changing Fractions to Percents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Thus, </a:t>
            </a:r>
          </a:p>
          <a:p>
            <a:endParaRPr lang="en-US" dirty="0"/>
          </a:p>
          <a:p>
            <a:r>
              <a:rPr lang="en-US" dirty="0"/>
              <a:t>Or, we can notice that 20 is a factor of 100 and write</a:t>
            </a:r>
          </a:p>
        </p:txBody>
      </p:sp>
      <p:graphicFrame>
        <p:nvGraphicFramePr>
          <p:cNvPr id="113666" name="Object 2"/>
          <p:cNvGraphicFramePr>
            <a:graphicFrameLocks noChangeAspect="1"/>
          </p:cNvGraphicFramePr>
          <p:nvPr/>
        </p:nvGraphicFramePr>
        <p:xfrm>
          <a:off x="1447800" y="1151626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640" imgH="838080" progId="Equation.DSMT4">
                  <p:embed/>
                </p:oleObj>
              </mc:Choice>
              <mc:Fallback>
                <p:oleObj name="Equation" r:id="rId2" imgW="25016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151626"/>
                        <a:ext cx="250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68" name="Object 4"/>
          <p:cNvGraphicFramePr>
            <a:graphicFrameLocks noChangeAspect="1"/>
          </p:cNvGraphicFramePr>
          <p:nvPr/>
        </p:nvGraphicFramePr>
        <p:xfrm>
          <a:off x="1854678" y="31242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40" imgH="838080" progId="Equation.DSMT4">
                  <p:embed/>
                </p:oleObj>
              </mc:Choice>
              <mc:Fallback>
                <p:oleObj name="Equation" r:id="rId4" imgW="431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678" y="31242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69" name="Object 5"/>
          <p:cNvGraphicFramePr>
            <a:graphicFrameLocks noChangeAspect="1"/>
          </p:cNvGraphicFramePr>
          <p:nvPr/>
        </p:nvGraphicFramePr>
        <p:xfrm>
          <a:off x="2319070" y="31242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838080" progId="Equation.DSMT4">
                  <p:embed/>
                </p:oleObj>
              </mc:Choice>
              <mc:Fallback>
                <p:oleObj name="Equation" r:id="rId6" imgW="1143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070" y="312420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0" name="Object 6"/>
          <p:cNvGraphicFramePr>
            <a:graphicFrameLocks noChangeAspect="1"/>
          </p:cNvGraphicFramePr>
          <p:nvPr/>
        </p:nvGraphicFramePr>
        <p:xfrm>
          <a:off x="3487948" y="3124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838080" progId="Equation.DSMT4">
                  <p:embed/>
                </p:oleObj>
              </mc:Choice>
              <mc:Fallback>
                <p:oleObj name="Equation" r:id="rId8" imgW="92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948" y="31242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752332"/>
              </p:ext>
            </p:extLst>
          </p:nvPr>
        </p:nvGraphicFramePr>
        <p:xfrm>
          <a:off x="4454104" y="3370052"/>
          <a:ext cx="1041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41120" imgH="304560" progId="Equation.DSMT4">
                  <p:embed/>
                </p:oleObj>
              </mc:Choice>
              <mc:Fallback>
                <p:oleObj name="Equation" r:id="rId10" imgW="104112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104" y="3370052"/>
                        <a:ext cx="1041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Changing Mixed Numbers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   to a percent.</a:t>
            </a:r>
          </a:p>
          <a:p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Change        to decimal form, then change the decimal number to a percent as follows.</a:t>
            </a:r>
            <a:endParaRPr lang="en-US" b="1" dirty="0"/>
          </a:p>
        </p:txBody>
      </p:sp>
      <p:graphicFrame>
        <p:nvGraphicFramePr>
          <p:cNvPr id="121858" name="Object 2"/>
          <p:cNvGraphicFramePr>
            <a:graphicFrameLocks noChangeAspect="1"/>
          </p:cNvGraphicFramePr>
          <p:nvPr/>
        </p:nvGraphicFramePr>
        <p:xfrm>
          <a:off x="1726722" y="1168878"/>
          <a:ext cx="46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800" imgH="825480" progId="Equation.DSMT4">
                  <p:embed/>
                </p:oleObj>
              </mc:Choice>
              <mc:Fallback>
                <p:oleObj name="Equation" r:id="rId2" imgW="46980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6722" y="1168878"/>
                        <a:ext cx="469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0" name="Object 4"/>
          <p:cNvGraphicFramePr>
            <a:graphicFrameLocks noChangeAspect="1"/>
          </p:cNvGraphicFramePr>
          <p:nvPr/>
        </p:nvGraphicFramePr>
        <p:xfrm>
          <a:off x="1702278" y="2314518"/>
          <a:ext cx="46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825480" progId="Equation.DSMT4">
                  <p:embed/>
                </p:oleObj>
              </mc:Choice>
              <mc:Fallback>
                <p:oleObj name="Equation" r:id="rId4" imgW="4698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278" y="2314518"/>
                        <a:ext cx="469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2" name="Object 6"/>
          <p:cNvGraphicFramePr>
            <a:graphicFrameLocks noChangeAspect="1"/>
          </p:cNvGraphicFramePr>
          <p:nvPr/>
        </p:nvGraphicFramePr>
        <p:xfrm>
          <a:off x="2505974" y="3962400"/>
          <a:ext cx="46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825480" progId="Equation.DSMT4">
                  <p:embed/>
                </p:oleObj>
              </mc:Choice>
              <mc:Fallback>
                <p:oleObj name="Equation" r:id="rId6" imgW="46980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974" y="3962400"/>
                        <a:ext cx="469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3" name="Object 7"/>
          <p:cNvGraphicFramePr>
            <a:graphicFrameLocks noChangeAspect="1"/>
          </p:cNvGraphicFramePr>
          <p:nvPr/>
        </p:nvGraphicFramePr>
        <p:xfrm>
          <a:off x="2997678" y="4232696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200" imgH="291960" progId="Equation.DSMT4">
                  <p:embed/>
                </p:oleObj>
              </mc:Choice>
              <mc:Fallback>
                <p:oleObj name="Equation" r:id="rId8" imgW="9522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678" y="4232696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4" name="Object 8"/>
          <p:cNvGraphicFramePr>
            <a:graphicFrameLocks noChangeAspect="1"/>
          </p:cNvGraphicFramePr>
          <p:nvPr/>
        </p:nvGraphicFramePr>
        <p:xfrm>
          <a:off x="3983726" y="4216878"/>
          <a:ext cx="1130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30040" imgH="304560" progId="Equation.DSMT4">
                  <p:embed/>
                </p:oleObj>
              </mc:Choice>
              <mc:Fallback>
                <p:oleObj name="Equation" r:id="rId10" imgW="113004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726" y="4216878"/>
                        <a:ext cx="1130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7: Changing Mixed Numbers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  to a percent.</a:t>
            </a:r>
          </a:p>
          <a:p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Since	     is larger than 1, the percent will be more than</a:t>
            </a:r>
          </a:p>
          <a:p>
            <a:pPr>
              <a:lnSpc>
                <a:spcPct val="150000"/>
              </a:lnSpc>
            </a:pPr>
            <a:r>
              <a:rPr lang="en-US" u="sng" dirty="0"/>
              <a:t>____</a:t>
            </a:r>
            <a:r>
              <a:rPr lang="en-US" dirty="0"/>
              <a:t> %.</a:t>
            </a:r>
          </a:p>
          <a:p>
            <a:r>
              <a:rPr lang="en-US" dirty="0"/>
              <a:t>Change       to decimal form, then change the decimal</a:t>
            </a:r>
          </a:p>
          <a:p>
            <a:r>
              <a:rPr lang="en-US" dirty="0"/>
              <a:t>number to a percent.</a:t>
            </a:r>
          </a:p>
          <a:p>
            <a:pPr>
              <a:lnSpc>
                <a:spcPct val="150000"/>
              </a:lnSpc>
            </a:pPr>
            <a:endParaRPr lang="en-US" u="sng" dirty="0"/>
          </a:p>
          <a:p>
            <a:pPr>
              <a:lnSpc>
                <a:spcPct val="150000"/>
              </a:lnSpc>
            </a:pPr>
            <a:endParaRPr lang="en-US" b="1" dirty="0"/>
          </a:p>
        </p:txBody>
      </p:sp>
      <p:graphicFrame>
        <p:nvGraphicFramePr>
          <p:cNvPr id="122882" name="Object 2"/>
          <p:cNvGraphicFramePr>
            <a:graphicFrameLocks noChangeAspect="1"/>
          </p:cNvGraphicFramePr>
          <p:nvPr/>
        </p:nvGraphicFramePr>
        <p:xfrm>
          <a:off x="1709470" y="1168878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" imgH="838080" progId="Equation.DSMT4">
                  <p:embed/>
                </p:oleObj>
              </mc:Choice>
              <mc:Fallback>
                <p:oleObj name="Equation" r:id="rId2" imgW="4572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470" y="1168878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83" name="Object 3"/>
          <p:cNvGraphicFramePr>
            <a:graphicFrameLocks noChangeAspect="1"/>
          </p:cNvGraphicFramePr>
          <p:nvPr/>
        </p:nvGraphicFramePr>
        <p:xfrm>
          <a:off x="1362974" y="2327696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838080" progId="Equation.DSMT4">
                  <p:embed/>
                </p:oleObj>
              </mc:Choice>
              <mc:Fallback>
                <p:oleObj name="Equation" r:id="rId4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974" y="2327696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" y="3141452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100</a:t>
            </a:r>
          </a:p>
        </p:txBody>
      </p:sp>
      <p:graphicFrame>
        <p:nvGraphicFramePr>
          <p:cNvPr id="122884" name="Object 4"/>
          <p:cNvGraphicFramePr>
            <a:graphicFrameLocks noChangeAspect="1"/>
          </p:cNvGraphicFramePr>
          <p:nvPr/>
        </p:nvGraphicFramePr>
        <p:xfrm>
          <a:off x="1693652" y="3631722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838080" progId="Equation.DSMT4">
                  <p:embed/>
                </p:oleObj>
              </mc:Choice>
              <mc:Fallback>
                <p:oleObj name="Equation" r:id="rId6" imgW="4572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652" y="3631722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86" name="Object 6"/>
          <p:cNvGraphicFramePr>
            <a:graphicFrameLocks noChangeAspect="1"/>
          </p:cNvGraphicFramePr>
          <p:nvPr/>
        </p:nvGraphicFramePr>
        <p:xfrm>
          <a:off x="2861096" y="48768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57200" imgH="838080" progId="Equation.DSMT4">
                  <p:embed/>
                </p:oleObj>
              </mc:Choice>
              <mc:Fallback>
                <p:oleObj name="Equation" r:id="rId7" imgW="457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096" y="48768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87" name="Object 7"/>
          <p:cNvGraphicFramePr>
            <a:graphicFrameLocks noChangeAspect="1"/>
          </p:cNvGraphicFramePr>
          <p:nvPr/>
        </p:nvGraphicFramePr>
        <p:xfrm>
          <a:off x="3385870" y="5087938"/>
          <a:ext cx="914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14400" imgH="393480" progId="Equation.DSMT4">
                  <p:embed/>
                </p:oleObj>
              </mc:Choice>
              <mc:Fallback>
                <p:oleObj name="Equation" r:id="rId9" imgW="91440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5870" y="5087938"/>
                        <a:ext cx="914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88" name="Object 8"/>
          <p:cNvGraphicFramePr>
            <a:graphicFrameLocks noChangeAspect="1"/>
          </p:cNvGraphicFramePr>
          <p:nvPr/>
        </p:nvGraphicFramePr>
        <p:xfrm>
          <a:off x="4449552" y="5103813"/>
          <a:ext cx="1130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30040" imgH="393480" progId="Equation.DSMT4">
                  <p:embed/>
                </p:oleObj>
              </mc:Choice>
              <mc:Fallback>
                <p:oleObj name="Equation" r:id="rId11" imgW="113004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552" y="5103813"/>
                        <a:ext cx="1130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90" name="Object 10"/>
          <p:cNvGraphicFramePr>
            <a:graphicFrameLocks noChangeAspect="1"/>
          </p:cNvGraphicFramePr>
          <p:nvPr/>
        </p:nvGraphicFramePr>
        <p:xfrm>
          <a:off x="4767052" y="5105400"/>
          <a:ext cx="81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12520" imgH="304560" progId="Equation.DSMT4">
                  <p:embed/>
                </p:oleObj>
              </mc:Choice>
              <mc:Fallback>
                <p:oleObj name="Equation" r:id="rId13" imgW="81252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7052" y="5105400"/>
                        <a:ext cx="812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9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617966"/>
              </p:ext>
            </p:extLst>
          </p:nvPr>
        </p:nvGraphicFramePr>
        <p:xfrm>
          <a:off x="3949700" y="514032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80880" imgH="291960" progId="Equation.DSMT4">
                  <p:embed/>
                </p:oleObj>
              </mc:Choice>
              <mc:Fallback>
                <p:oleObj name="Equation" r:id="rId15" imgW="3808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9700" y="5140325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Changing Fractions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to a percent (rounded to the nearest tenth of </a:t>
            </a:r>
          </a:p>
          <a:p>
            <a:pPr>
              <a:lnSpc>
                <a:spcPct val="150000"/>
              </a:lnSpc>
            </a:pPr>
            <a:r>
              <a:rPr lang="en-US" dirty="0"/>
              <a:t>a percent).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Divide. To find the solution to the nearest tenth of a percent, we must round the decimal quotient to the nearest thousandth.</a:t>
            </a:r>
            <a:endParaRPr lang="en-US" b="1" dirty="0"/>
          </a:p>
        </p:txBody>
      </p:sp>
      <p:graphicFrame>
        <p:nvGraphicFramePr>
          <p:cNvPr id="123906" name="Object 2"/>
          <p:cNvGraphicFramePr>
            <a:graphicFrameLocks noChangeAspect="1"/>
          </p:cNvGraphicFramePr>
          <p:nvPr/>
        </p:nvGraphicFramePr>
        <p:xfrm>
          <a:off x="1719530" y="116205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00" imgH="838080" progId="Equation.DSMT4">
                  <p:embed/>
                </p:oleObj>
              </mc:Choice>
              <mc:Fallback>
                <p:oleObj name="Equation" r:id="rId2" imgW="2538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530" y="116205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Changing Fractions to Percents (cont.)</a:t>
            </a:r>
          </a:p>
        </p:txBody>
      </p:sp>
      <p:graphicFrame>
        <p:nvGraphicFramePr>
          <p:cNvPr id="124930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4037682"/>
              </p:ext>
            </p:extLst>
          </p:nvPr>
        </p:nvGraphicFramePr>
        <p:xfrm>
          <a:off x="990600" y="1097280"/>
          <a:ext cx="1689100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90640" imgH="914400" progId="Equation.DSMT4">
                  <p:embed/>
                </p:oleObj>
              </mc:Choice>
              <mc:Fallback>
                <p:oleObj name="Equation" r:id="rId2" imgW="179064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097280"/>
                        <a:ext cx="1689100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531035"/>
              </p:ext>
            </p:extLst>
          </p:nvPr>
        </p:nvGraphicFramePr>
        <p:xfrm>
          <a:off x="1347604" y="1097280"/>
          <a:ext cx="29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60" imgH="291960" progId="Equation.DSMT4">
                  <p:embed/>
                </p:oleObj>
              </mc:Choice>
              <mc:Fallback>
                <p:oleObj name="Equation" r:id="rId4" imgW="2919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604" y="1097280"/>
                        <a:ext cx="29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725667"/>
              </p:ext>
            </p:extLst>
          </p:nvPr>
        </p:nvGraphicFramePr>
        <p:xfrm>
          <a:off x="1160252" y="1910080"/>
          <a:ext cx="723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495000" progId="Equation.DSMT4">
                  <p:embed/>
                </p:oleObj>
              </mc:Choice>
              <mc:Fallback>
                <p:oleObj name="Equation" r:id="rId6" imgW="72360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252" y="1910080"/>
                        <a:ext cx="723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901700"/>
              </p:ext>
            </p:extLst>
          </p:nvPr>
        </p:nvGraphicFramePr>
        <p:xfrm>
          <a:off x="1708514" y="244348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380880" progId="Equation.DSMT4">
                  <p:embed/>
                </p:oleObj>
              </mc:Choice>
              <mc:Fallback>
                <p:oleObj name="Equation" r:id="rId8" imgW="469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514" y="2443480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764766"/>
              </p:ext>
            </p:extLst>
          </p:nvPr>
        </p:nvGraphicFramePr>
        <p:xfrm>
          <a:off x="1444932" y="2765532"/>
          <a:ext cx="723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495000" progId="Equation.DSMT4">
                  <p:embed/>
                </p:oleObj>
              </mc:Choice>
              <mc:Fallback>
                <p:oleObj name="Equation" r:id="rId10" imgW="72360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932" y="2765532"/>
                        <a:ext cx="723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665707"/>
              </p:ext>
            </p:extLst>
          </p:nvPr>
        </p:nvGraphicFramePr>
        <p:xfrm>
          <a:off x="1997018" y="328168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69800" imgH="380880" progId="Equation.DSMT4">
                  <p:embed/>
                </p:oleObj>
              </mc:Choice>
              <mc:Fallback>
                <p:oleObj name="Equation" r:id="rId11" imgW="4698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7018" y="3281680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9471612"/>
              </p:ext>
            </p:extLst>
          </p:nvPr>
        </p:nvGraphicFramePr>
        <p:xfrm>
          <a:off x="1736782" y="3612358"/>
          <a:ext cx="723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600" imgH="495000" progId="Equation.DSMT4">
                  <p:embed/>
                </p:oleObj>
              </mc:Choice>
              <mc:Fallback>
                <p:oleObj name="Equation" r:id="rId12" imgW="72360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82" y="3612358"/>
                        <a:ext cx="723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511627"/>
              </p:ext>
            </p:extLst>
          </p:nvPr>
        </p:nvGraphicFramePr>
        <p:xfrm>
          <a:off x="2268748" y="411988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69800" imgH="380880" progId="Equation.DSMT4">
                  <p:embed/>
                </p:oleObj>
              </mc:Choice>
              <mc:Fallback>
                <p:oleObj name="Equation" r:id="rId13" imgW="4698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748" y="4119880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4664126"/>
              </p:ext>
            </p:extLst>
          </p:nvPr>
        </p:nvGraphicFramePr>
        <p:xfrm>
          <a:off x="2005644" y="4441932"/>
          <a:ext cx="723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495000" progId="Equation.DSMT4">
                  <p:embed/>
                </p:oleObj>
              </mc:Choice>
              <mc:Fallback>
                <p:oleObj name="Equation" r:id="rId14" imgW="72360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5644" y="4441932"/>
                        <a:ext cx="723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652972"/>
              </p:ext>
            </p:extLst>
          </p:nvPr>
        </p:nvGraphicFramePr>
        <p:xfrm>
          <a:off x="2547670" y="5000254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7670" y="5000254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8066591"/>
              </p:ext>
            </p:extLst>
          </p:nvPr>
        </p:nvGraphicFramePr>
        <p:xfrm>
          <a:off x="1662714" y="110590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714" y="1105906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803865"/>
              </p:ext>
            </p:extLst>
          </p:nvPr>
        </p:nvGraphicFramePr>
        <p:xfrm>
          <a:off x="1899940" y="110590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3040" imgH="291960" progId="Equation.DSMT4">
                  <p:embed/>
                </p:oleObj>
              </mc:Choice>
              <mc:Fallback>
                <p:oleObj name="Equation" r:id="rId19" imgW="203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9940" y="1105906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312152"/>
              </p:ext>
            </p:extLst>
          </p:nvPr>
        </p:nvGraphicFramePr>
        <p:xfrm>
          <a:off x="2171192" y="110590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040" imgH="291960" progId="Equation.DSMT4">
                  <p:embed/>
                </p:oleObj>
              </mc:Choice>
              <mc:Fallback>
                <p:oleObj name="Equation" r:id="rId20" imgW="2030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192" y="1105906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579337"/>
              </p:ext>
            </p:extLst>
          </p:nvPr>
        </p:nvGraphicFramePr>
        <p:xfrm>
          <a:off x="2408418" y="1114532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03040" imgH="291960" progId="Equation.DSMT4">
                  <p:embed/>
                </p:oleObj>
              </mc:Choice>
              <mc:Fallback>
                <p:oleObj name="Equation" r:id="rId21" imgW="2030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8418" y="1114532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6260472"/>
              </p:ext>
            </p:extLst>
          </p:nvPr>
        </p:nvGraphicFramePr>
        <p:xfrm>
          <a:off x="2751826" y="114808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55600" imgH="291960" progId="Equation.DSMT4">
                  <p:embed/>
                </p:oleObj>
              </mc:Choice>
              <mc:Fallback>
                <p:oleObj name="Equation" r:id="rId22" imgW="115560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1826" y="1148080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381692"/>
              </p:ext>
            </p:extLst>
          </p:nvPr>
        </p:nvGraphicFramePr>
        <p:xfrm>
          <a:off x="4354513" y="1190943"/>
          <a:ext cx="2732087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717640" imgH="241200" progId="Equation.DSMT4">
                  <p:embed/>
                </p:oleObj>
              </mc:Choice>
              <mc:Fallback>
                <p:oleObj name="Equation" r:id="rId24" imgW="2717640" imgH="241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4513" y="1190943"/>
                        <a:ext cx="2732087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990600" y="5323860"/>
            <a:ext cx="388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Thus,                                    </a:t>
            </a:r>
          </a:p>
        </p:txBody>
      </p:sp>
      <p:graphicFrame>
        <p:nvGraphicFramePr>
          <p:cNvPr id="12494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565153"/>
              </p:ext>
            </p:extLst>
          </p:nvPr>
        </p:nvGraphicFramePr>
        <p:xfrm>
          <a:off x="1965382" y="516283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53800" imgH="838080" progId="Equation.DSMT4">
                  <p:embed/>
                </p:oleObj>
              </mc:Choice>
              <mc:Fallback>
                <p:oleObj name="Equation" r:id="rId26" imgW="25380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5382" y="5162834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8985334"/>
              </p:ext>
            </p:extLst>
          </p:nvPr>
        </p:nvGraphicFramePr>
        <p:xfrm>
          <a:off x="2244304" y="5434564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55600" imgH="291960" progId="Equation.DSMT4">
                  <p:embed/>
                </p:oleObj>
              </mc:Choice>
              <mc:Fallback>
                <p:oleObj name="Equation" r:id="rId28" imgW="11556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4304" y="5434564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681588"/>
              </p:ext>
            </p:extLst>
          </p:nvPr>
        </p:nvGraphicFramePr>
        <p:xfrm>
          <a:off x="3414713" y="5428635"/>
          <a:ext cx="1308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07880" imgH="304560" progId="Equation.DSMT4">
                  <p:embed/>
                </p:oleObj>
              </mc:Choice>
              <mc:Fallback>
                <p:oleObj name="Equation" r:id="rId30" imgW="130788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4713" y="5428635"/>
                        <a:ext cx="1308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Changing Fractions with Denominators of 100 to 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534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r>
              <a:rPr lang="en-US" dirty="0"/>
              <a:t>Change each fraction to a percent.</a:t>
            </a:r>
          </a:p>
          <a:p>
            <a:pPr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69944" name="Object 3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2670062"/>
              </p:ext>
            </p:extLst>
          </p:nvPr>
        </p:nvGraphicFramePr>
        <p:xfrm>
          <a:off x="4087812" y="2455651"/>
          <a:ext cx="459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0" imgH="279360" progId="Equation.DSMT4">
                  <p:embed/>
                </p:oleObj>
              </mc:Choice>
              <mc:Fallback>
                <p:oleObj name="Equation" r:id="rId2" imgW="4572000" imgH="279360" progId="Equation.DSMT4">
                  <p:embed/>
                  <p:pic>
                    <p:nvPicPr>
                      <p:cNvPr id="0" name="Picture 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812" y="2455651"/>
                        <a:ext cx="459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46" name="Object 3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0591954"/>
              </p:ext>
            </p:extLst>
          </p:nvPr>
        </p:nvGraphicFramePr>
        <p:xfrm>
          <a:off x="4191000" y="4337766"/>
          <a:ext cx="4494212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70120" imgH="634680" progId="Equation.DSMT4">
                  <p:embed/>
                </p:oleObj>
              </mc:Choice>
              <mc:Fallback>
                <p:oleObj name="Equation" r:id="rId4" imgW="4470120" imgH="634680" progId="Equation.DSMT4">
                  <p:embed/>
                  <p:pic>
                    <p:nvPicPr>
                      <p:cNvPr id="0" name="Picture 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337766"/>
                        <a:ext cx="4494212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6" name="Object 3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062438"/>
              </p:ext>
            </p:extLst>
          </p:nvPr>
        </p:nvGraphicFramePr>
        <p:xfrm>
          <a:off x="1025104" y="2209800"/>
          <a:ext cx="533921" cy="734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480" imgH="838080" progId="Equation.DSMT4">
                  <p:embed/>
                </p:oleObj>
              </mc:Choice>
              <mc:Fallback>
                <p:oleObj name="Equation" r:id="rId6" imgW="609480" imgH="83808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104" y="2209800"/>
                        <a:ext cx="533921" cy="734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7" name="Object 3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864143"/>
              </p:ext>
            </p:extLst>
          </p:nvPr>
        </p:nvGraphicFramePr>
        <p:xfrm>
          <a:off x="1667773" y="2209800"/>
          <a:ext cx="1151627" cy="767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120" imgH="838080" progId="Equation.DSMT4">
                  <p:embed/>
                </p:oleObj>
              </mc:Choice>
              <mc:Fallback>
                <p:oleObj name="Equation" r:id="rId8" imgW="1257120" imgH="83808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7773" y="2209800"/>
                        <a:ext cx="1151627" cy="7677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8" name="Object 3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614796"/>
              </p:ext>
            </p:extLst>
          </p:nvPr>
        </p:nvGraphicFramePr>
        <p:xfrm>
          <a:off x="2945922" y="2455651"/>
          <a:ext cx="711678" cy="280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304560" progId="Equation.DSMT4">
                  <p:embed/>
                </p:oleObj>
              </mc:Choice>
              <mc:Fallback>
                <p:oleObj name="Equation" r:id="rId10" imgW="774360" imgH="304560" progId="Equation.DSMT4">
                  <p:embed/>
                  <p:pic>
                    <p:nvPicPr>
                      <p:cNvPr id="0" name="Picture 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922" y="2455651"/>
                        <a:ext cx="711678" cy="2800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9" name="Object 3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407279"/>
              </p:ext>
            </p:extLst>
          </p:nvPr>
        </p:nvGraphicFramePr>
        <p:xfrm>
          <a:off x="1049548" y="3209026"/>
          <a:ext cx="533921" cy="734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09480" imgH="838080" progId="Equation.DSMT4">
                  <p:embed/>
                </p:oleObj>
              </mc:Choice>
              <mc:Fallback>
                <p:oleObj name="Equation" r:id="rId12" imgW="609480" imgH="838080" progId="Equation.DSMT4">
                  <p:embed/>
                  <p:pic>
                    <p:nvPicPr>
                      <p:cNvPr id="0" name="Picture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548" y="3209026"/>
                        <a:ext cx="533921" cy="734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60" name="Object 3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278779"/>
              </p:ext>
            </p:extLst>
          </p:nvPr>
        </p:nvGraphicFramePr>
        <p:xfrm>
          <a:off x="1693652" y="3209026"/>
          <a:ext cx="1252270" cy="731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34960" imgH="838080" progId="Equation.DSMT4">
                  <p:embed/>
                </p:oleObj>
              </mc:Choice>
              <mc:Fallback>
                <p:oleObj name="Equation" r:id="rId14" imgW="1434960" imgH="838080" progId="Equation.DSMT4">
                  <p:embed/>
                  <p:pic>
                    <p:nvPicPr>
                      <p:cNvPr id="0" name="Picture 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652" y="3209026"/>
                        <a:ext cx="1252270" cy="7314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61" name="Object 3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179090"/>
              </p:ext>
            </p:extLst>
          </p:nvPr>
        </p:nvGraphicFramePr>
        <p:xfrm>
          <a:off x="2979988" y="3382424"/>
          <a:ext cx="875016" cy="280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52200" imgH="304560" progId="Equation.DSMT4">
                  <p:embed/>
                </p:oleObj>
              </mc:Choice>
              <mc:Fallback>
                <p:oleObj name="Equation" r:id="rId16" imgW="952200" imgH="304560" progId="Equation.DSMT4">
                  <p:embed/>
                  <p:pic>
                    <p:nvPicPr>
                      <p:cNvPr id="0" name="Picture 3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9988" y="3382424"/>
                        <a:ext cx="875016" cy="2800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62" name="Object 3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742010"/>
              </p:ext>
            </p:extLst>
          </p:nvPr>
        </p:nvGraphicFramePr>
        <p:xfrm>
          <a:off x="1092678" y="4267200"/>
          <a:ext cx="533921" cy="734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09480" imgH="838080" progId="Equation.DSMT4">
                  <p:embed/>
                </p:oleObj>
              </mc:Choice>
              <mc:Fallback>
                <p:oleObj name="Equation" r:id="rId18" imgW="609480" imgH="838080" progId="Equation.DSMT4">
                  <p:embed/>
                  <p:pic>
                    <p:nvPicPr>
                      <p:cNvPr id="0" name="Picture 3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678" y="4267200"/>
                        <a:ext cx="533921" cy="734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63" name="Object 3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945723"/>
              </p:ext>
            </p:extLst>
          </p:nvPr>
        </p:nvGraphicFramePr>
        <p:xfrm>
          <a:off x="1735348" y="4274392"/>
          <a:ext cx="1312652" cy="715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36480" imgH="838080" progId="Equation.DSMT4">
                  <p:embed/>
                </p:oleObj>
              </mc:Choice>
              <mc:Fallback>
                <p:oleObj name="Equation" r:id="rId20" imgW="1536480" imgH="838080" progId="Equation.DSMT4">
                  <p:embed/>
                  <p:pic>
                    <p:nvPicPr>
                      <p:cNvPr id="0" name="Picture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348" y="4274392"/>
                        <a:ext cx="1312652" cy="7159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64" name="Object 3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1502669"/>
              </p:ext>
            </p:extLst>
          </p:nvPr>
        </p:nvGraphicFramePr>
        <p:xfrm>
          <a:off x="3124200" y="4503659"/>
          <a:ext cx="956684" cy="280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41120" imgH="304560" progId="Equation.DSMT4">
                  <p:embed/>
                </p:oleObj>
              </mc:Choice>
              <mc:Fallback>
                <p:oleObj name="Equation" r:id="rId22" imgW="1041120" imgH="304560" progId="Equation.DSMT4">
                  <p:embed/>
                  <p:pic>
                    <p:nvPicPr>
                      <p:cNvPr id="0" name="Picture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503659"/>
                        <a:ext cx="956684" cy="2800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Changing Fractions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During the years 1921 to 2012, the Los Angeles Dodgers baseball team played in </a:t>
            </a:r>
            <a:r>
              <a:rPr lang="en-US" dirty="0">
                <a:solidFill>
                  <a:srgbClr val="0000FF"/>
                </a:solidFill>
              </a:rPr>
              <a:t>18</a:t>
            </a:r>
            <a:r>
              <a:rPr lang="en-US" dirty="0"/>
              <a:t> World Series Championships and won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dirty="0"/>
              <a:t> of them. What percent of these championships did the Dodgers win (rounded to the nearest tenth of a percent)?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percent won can be found by changing the fraction</a:t>
            </a:r>
          </a:p>
          <a:p>
            <a:pPr>
              <a:lnSpc>
                <a:spcPct val="150000"/>
              </a:lnSpc>
            </a:pPr>
            <a:r>
              <a:rPr lang="en-US" dirty="0"/>
              <a:t>       to decimal form and then changing the decimal number to a percent.</a:t>
            </a:r>
            <a:endParaRPr lang="en-US" b="1" dirty="0"/>
          </a:p>
        </p:txBody>
      </p:sp>
      <p:graphicFrame>
        <p:nvGraphicFramePr>
          <p:cNvPr id="1259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258355"/>
              </p:ext>
            </p:extLst>
          </p:nvPr>
        </p:nvGraphicFramePr>
        <p:xfrm>
          <a:off x="533400" y="44196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838080" progId="Equation.DSMT4">
                  <p:embed/>
                </p:oleObj>
              </mc:Choice>
              <mc:Fallback>
                <p:oleObj name="Equation" r:id="rId2" imgW="4316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196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Changing Fractions to Percents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				</a:t>
            </a:r>
          </a:p>
        </p:txBody>
      </p:sp>
      <p:graphicFrame>
        <p:nvGraphicFramePr>
          <p:cNvPr id="126978" name="Object 2"/>
          <p:cNvGraphicFramePr>
            <a:graphicFrameLocks noChangeAspect="1"/>
          </p:cNvGraphicFramePr>
          <p:nvPr/>
        </p:nvGraphicFramePr>
        <p:xfrm>
          <a:off x="825500" y="1549400"/>
          <a:ext cx="1868488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81080" imgH="914400" progId="Equation.DSMT4">
                  <p:embed/>
                </p:oleObj>
              </mc:Choice>
              <mc:Fallback>
                <p:oleObj name="Equation" r:id="rId2" imgW="198108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1549400"/>
                        <a:ext cx="1868488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79" name="Object 3"/>
          <p:cNvGraphicFramePr>
            <a:graphicFrameLocks noChangeAspect="1"/>
          </p:cNvGraphicFramePr>
          <p:nvPr/>
        </p:nvGraphicFramePr>
        <p:xfrm>
          <a:off x="1418804" y="1592263"/>
          <a:ext cx="29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60" imgH="291960" progId="Equation.DSMT4">
                  <p:embed/>
                </p:oleObj>
              </mc:Choice>
              <mc:Fallback>
                <p:oleObj name="Equation" r:id="rId4" imgW="2919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804" y="1592263"/>
                        <a:ext cx="29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0" name="Object 4"/>
          <p:cNvGraphicFramePr>
            <a:graphicFrameLocks noChangeAspect="1"/>
          </p:cNvGraphicFramePr>
          <p:nvPr/>
        </p:nvGraphicFramePr>
        <p:xfrm>
          <a:off x="1146921" y="2362200"/>
          <a:ext cx="73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495000" progId="Equation.DSMT4">
                  <p:embed/>
                </p:oleObj>
              </mc:Choice>
              <mc:Fallback>
                <p:oleObj name="Equation" r:id="rId6" imgW="7365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921" y="2362200"/>
                        <a:ext cx="73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1" name="Object 5"/>
          <p:cNvGraphicFramePr>
            <a:graphicFrameLocks noChangeAspect="1"/>
          </p:cNvGraphicFramePr>
          <p:nvPr/>
        </p:nvGraphicFramePr>
        <p:xfrm>
          <a:off x="1692696" y="2895600"/>
          <a:ext cx="48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380880" progId="Equation.DSMT4">
                  <p:embed/>
                </p:oleObj>
              </mc:Choice>
              <mc:Fallback>
                <p:oleObj name="Equation" r:id="rId8" imgW="4824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696" y="2895600"/>
                        <a:ext cx="48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2" name="Object 6"/>
          <p:cNvGraphicFramePr>
            <a:graphicFrameLocks noChangeAspect="1"/>
          </p:cNvGraphicFramePr>
          <p:nvPr/>
        </p:nvGraphicFramePr>
        <p:xfrm>
          <a:off x="1439174" y="3217652"/>
          <a:ext cx="73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495000" progId="Equation.DSMT4">
                  <p:embed/>
                </p:oleObj>
              </mc:Choice>
              <mc:Fallback>
                <p:oleObj name="Equation" r:id="rId10" imgW="73656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174" y="3217652"/>
                        <a:ext cx="73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3" name="Object 7"/>
          <p:cNvGraphicFramePr>
            <a:graphicFrameLocks noChangeAspect="1"/>
          </p:cNvGraphicFramePr>
          <p:nvPr/>
        </p:nvGraphicFramePr>
        <p:xfrm>
          <a:off x="1964426" y="3733800"/>
          <a:ext cx="48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82400" imgH="380880" progId="Equation.DSMT4">
                  <p:embed/>
                </p:oleObj>
              </mc:Choice>
              <mc:Fallback>
                <p:oleObj name="Equation" r:id="rId12" imgW="4824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4426" y="3733800"/>
                        <a:ext cx="48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4" name="Object 8"/>
          <p:cNvGraphicFramePr>
            <a:graphicFrameLocks noChangeAspect="1"/>
          </p:cNvGraphicFramePr>
          <p:nvPr/>
        </p:nvGraphicFramePr>
        <p:xfrm>
          <a:off x="1719530" y="4063044"/>
          <a:ext cx="73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560" imgH="495000" progId="Equation.DSMT4">
                  <p:embed/>
                </p:oleObj>
              </mc:Choice>
              <mc:Fallback>
                <p:oleObj name="Equation" r:id="rId14" imgW="73656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530" y="4063044"/>
                        <a:ext cx="73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5" name="Object 9"/>
          <p:cNvGraphicFramePr>
            <a:graphicFrameLocks noChangeAspect="1"/>
          </p:cNvGraphicFramePr>
          <p:nvPr/>
        </p:nvGraphicFramePr>
        <p:xfrm>
          <a:off x="2261556" y="4580626"/>
          <a:ext cx="48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82400" imgH="380880" progId="Equation.DSMT4">
                  <p:embed/>
                </p:oleObj>
              </mc:Choice>
              <mc:Fallback>
                <p:oleObj name="Equation" r:id="rId15" imgW="4824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1556" y="4580626"/>
                        <a:ext cx="48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6" name="Object 10"/>
          <p:cNvGraphicFramePr>
            <a:graphicFrameLocks noChangeAspect="1"/>
          </p:cNvGraphicFramePr>
          <p:nvPr/>
        </p:nvGraphicFramePr>
        <p:xfrm>
          <a:off x="2024330" y="4894052"/>
          <a:ext cx="73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36560" imgH="495000" progId="Equation.DSMT4">
                  <p:embed/>
                </p:oleObj>
              </mc:Choice>
              <mc:Fallback>
                <p:oleObj name="Equation" r:id="rId16" imgW="73656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330" y="4894052"/>
                        <a:ext cx="73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7" name="Object 11"/>
          <p:cNvGraphicFramePr>
            <a:graphicFrameLocks noChangeAspect="1"/>
          </p:cNvGraphicFramePr>
          <p:nvPr/>
        </p:nvGraphicFramePr>
        <p:xfrm>
          <a:off x="2557252" y="54546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252" y="54546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9" name="Object 13"/>
          <p:cNvGraphicFramePr>
            <a:graphicFrameLocks noChangeAspect="1"/>
          </p:cNvGraphicFramePr>
          <p:nvPr/>
        </p:nvGraphicFramePr>
        <p:xfrm>
          <a:off x="1719530" y="1591574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440" imgH="291960" progId="Equation.DSMT4">
                  <p:embed/>
                </p:oleObj>
              </mc:Choice>
              <mc:Fallback>
                <p:oleObj name="Equation" r:id="rId19" imgW="1904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530" y="1591574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0" name="Object 14"/>
          <p:cNvGraphicFramePr>
            <a:graphicFrameLocks noChangeAspect="1"/>
          </p:cNvGraphicFramePr>
          <p:nvPr/>
        </p:nvGraphicFramePr>
        <p:xfrm>
          <a:off x="1963948" y="1591574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0440" imgH="291960" progId="Equation.DSMT4">
                  <p:embed/>
                </p:oleObj>
              </mc:Choice>
              <mc:Fallback>
                <p:oleObj name="Equation" r:id="rId21" imgW="1904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948" y="1591574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1" name="Object 15"/>
          <p:cNvGraphicFramePr>
            <a:graphicFrameLocks noChangeAspect="1"/>
          </p:cNvGraphicFramePr>
          <p:nvPr/>
        </p:nvGraphicFramePr>
        <p:xfrm>
          <a:off x="2213396" y="16002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0440" imgH="291960" progId="Equation.DSMT4">
                  <p:embed/>
                </p:oleObj>
              </mc:Choice>
              <mc:Fallback>
                <p:oleObj name="Equation" r:id="rId22" imgW="1904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3396" y="16002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2" name="Object 16"/>
          <p:cNvGraphicFramePr>
            <a:graphicFrameLocks noChangeAspect="1"/>
          </p:cNvGraphicFramePr>
          <p:nvPr/>
        </p:nvGraphicFramePr>
        <p:xfrm>
          <a:off x="2460682" y="1591574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90440" imgH="291960" progId="Equation.DSMT4">
                  <p:embed/>
                </p:oleObj>
              </mc:Choice>
              <mc:Fallback>
                <p:oleObj name="Equation" r:id="rId23" imgW="1904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82" y="1591574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3" name="Object 17"/>
          <p:cNvGraphicFramePr>
            <a:graphicFrameLocks noChangeAspect="1"/>
          </p:cNvGraphicFramePr>
          <p:nvPr/>
        </p:nvGraphicFramePr>
        <p:xfrm>
          <a:off x="2749550" y="160020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143000" imgH="291960" progId="Equation.DSMT4">
                  <p:embed/>
                </p:oleObj>
              </mc:Choice>
              <mc:Fallback>
                <p:oleObj name="Equation" r:id="rId24" imgW="114300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160020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7">
            <a:extLst>
              <a:ext uri="{FF2B5EF4-FFF2-40B4-BE49-F238E27FC236}">
                <a16:creationId xmlns:a16="http://schemas.microsoft.com/office/drawing/2014/main" id="{9DEA9080-281A-0948-82F1-32ABAE7FF1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385463"/>
              </p:ext>
            </p:extLst>
          </p:nvPr>
        </p:nvGraphicFramePr>
        <p:xfrm>
          <a:off x="4447965" y="1639888"/>
          <a:ext cx="2732087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717640" imgH="241200" progId="Equation.DSMT4">
                  <p:embed/>
                </p:oleObj>
              </mc:Choice>
              <mc:Fallback>
                <p:oleObj name="Equation" r:id="rId26" imgW="2717640" imgH="241200" progId="Equation.DSMT4">
                  <p:embed/>
                  <p:pic>
                    <p:nvPicPr>
                      <p:cNvPr id="12494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965" y="1639888"/>
                        <a:ext cx="2732087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Changing Fractions to Percents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				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3954" y="1186398"/>
            <a:ext cx="75832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Thus,                                      </a:t>
            </a:r>
          </a:p>
          <a:p>
            <a:endParaRPr lang="en-US" sz="2800" dirty="0"/>
          </a:p>
          <a:p>
            <a:r>
              <a:rPr lang="en-US" sz="2800" dirty="0"/>
              <a:t>The Dodgers won </a:t>
            </a:r>
            <a:r>
              <a:rPr lang="en-US" sz="2800" dirty="0">
                <a:solidFill>
                  <a:srgbClr val="FF0000"/>
                </a:solidFill>
              </a:rPr>
              <a:t>33.3%</a:t>
            </a:r>
            <a:r>
              <a:rPr lang="en-US" sz="2800" dirty="0"/>
              <a:t> of these championships.</a:t>
            </a:r>
          </a:p>
        </p:txBody>
      </p:sp>
      <p:graphicFrame>
        <p:nvGraphicFramePr>
          <p:cNvPr id="12699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916944"/>
              </p:ext>
            </p:extLst>
          </p:nvPr>
        </p:nvGraphicFramePr>
        <p:xfrm>
          <a:off x="1516828" y="111252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838080" progId="Equation.DSMT4">
                  <p:embed/>
                </p:oleObj>
              </mc:Choice>
              <mc:Fallback>
                <p:oleObj name="Equation" r:id="rId2" imgW="431640" imgH="838080" progId="Equation.DSMT4">
                  <p:embed/>
                  <p:pic>
                    <p:nvPicPr>
                      <p:cNvPr id="12699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6828" y="111252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927926"/>
              </p:ext>
            </p:extLst>
          </p:nvPr>
        </p:nvGraphicFramePr>
        <p:xfrm>
          <a:off x="1982654" y="137419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3000" imgH="291960" progId="Equation.DSMT4">
                  <p:embed/>
                </p:oleObj>
              </mc:Choice>
              <mc:Fallback>
                <p:oleObj name="Equation" r:id="rId4" imgW="1143000" imgH="291960" progId="Equation.DSMT4">
                  <p:embed/>
                  <p:pic>
                    <p:nvPicPr>
                      <p:cNvPr id="12699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654" y="137419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181751"/>
              </p:ext>
            </p:extLst>
          </p:nvPr>
        </p:nvGraphicFramePr>
        <p:xfrm>
          <a:off x="3140841" y="1368108"/>
          <a:ext cx="1308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7880" imgH="304560" progId="Equation.DSMT4">
                  <p:embed/>
                </p:oleObj>
              </mc:Choice>
              <mc:Fallback>
                <p:oleObj name="Equation" r:id="rId6" imgW="1307880" imgH="304560" progId="Equation.DSMT4">
                  <p:embed/>
                  <p:pic>
                    <p:nvPicPr>
                      <p:cNvPr id="12699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841" y="1368108"/>
                        <a:ext cx="1308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7421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 Changing a Percent to a Fraction or a Mixed Number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Write the percent as a fraction with 100 as the denominator and delete the % sign.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Reduce the fraction, if possible.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Changing Percents to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</a:t>
            </a:r>
            <a:r>
              <a:rPr lang="en-US" dirty="0">
                <a:solidFill>
                  <a:srgbClr val="0000FF"/>
                </a:solidFill>
              </a:rPr>
              <a:t>60%</a:t>
            </a:r>
            <a:r>
              <a:rPr lang="en-US" dirty="0"/>
              <a:t> to a fraction and reduce, if possible.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</p:txBody>
      </p:sp>
      <p:graphicFrame>
        <p:nvGraphicFramePr>
          <p:cNvPr id="128003" name="Object 3"/>
          <p:cNvGraphicFramePr>
            <a:graphicFrameLocks noChangeAspect="1"/>
          </p:cNvGraphicFramePr>
          <p:nvPr/>
        </p:nvGraphicFramePr>
        <p:xfrm>
          <a:off x="3216218" y="240533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160" imgH="457200" progId="Equation.DSMT4">
                  <p:embed/>
                </p:oleObj>
              </mc:Choice>
              <mc:Fallback>
                <p:oleObj name="Equation" r:id="rId2" imgW="31716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18" y="240533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4" name="Object 4"/>
          <p:cNvGraphicFramePr>
            <a:graphicFrameLocks noChangeAspect="1"/>
          </p:cNvGraphicFramePr>
          <p:nvPr/>
        </p:nvGraphicFramePr>
        <p:xfrm>
          <a:off x="3217652" y="28956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7160" imgH="457200" progId="Equation.DSMT4">
                  <p:embed/>
                </p:oleObj>
              </mc:Choice>
              <mc:Fallback>
                <p:oleObj name="Equation" r:id="rId4" imgW="317160" imgH="457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652" y="28956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5" name="Object 5"/>
          <p:cNvGraphicFramePr>
            <a:graphicFrameLocks noChangeAspect="1"/>
          </p:cNvGraphicFramePr>
          <p:nvPr/>
        </p:nvGraphicFramePr>
        <p:xfrm>
          <a:off x="923026" y="2684252"/>
          <a:ext cx="63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34680" imgH="304560" progId="Equation.DSMT4">
                  <p:embed/>
                </p:oleObj>
              </mc:Choice>
              <mc:Fallback>
                <p:oleObj name="Equation" r:id="rId5" imgW="63468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026" y="2684252"/>
                        <a:ext cx="63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6" name="Object 6"/>
          <p:cNvGraphicFramePr>
            <a:graphicFrameLocks noChangeAspect="1"/>
          </p:cNvGraphicFramePr>
          <p:nvPr/>
        </p:nvGraphicFramePr>
        <p:xfrm>
          <a:off x="1582948" y="24384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27000" imgH="838080" progId="Equation.DSMT4">
                  <p:embed/>
                </p:oleObj>
              </mc:Choice>
              <mc:Fallback>
                <p:oleObj name="Equation" r:id="rId7" imgW="92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948" y="24384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7" name="Object 7"/>
          <p:cNvGraphicFramePr>
            <a:graphicFrameLocks noChangeAspect="1"/>
          </p:cNvGraphicFramePr>
          <p:nvPr/>
        </p:nvGraphicFramePr>
        <p:xfrm>
          <a:off x="2565400" y="2438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91880" imgH="838080" progId="Equation.DSMT4">
                  <p:embed/>
                </p:oleObj>
              </mc:Choice>
              <mc:Fallback>
                <p:oleObj name="Equation" r:id="rId9" imgW="10918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2438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8" name="Object 8"/>
          <p:cNvGraphicFramePr>
            <a:graphicFrameLocks noChangeAspect="1"/>
          </p:cNvGraphicFramePr>
          <p:nvPr/>
        </p:nvGraphicFramePr>
        <p:xfrm>
          <a:off x="3666226" y="24384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71320" imgH="838080" progId="Equation.DSMT4">
                  <p:embed/>
                </p:oleObj>
              </mc:Choice>
              <mc:Fallback>
                <p:oleObj name="Equation" r:id="rId11" imgW="5713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226" y="24384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031" name="Object 7"/>
          <p:cNvGraphicFramePr>
            <a:graphicFrameLocks noChangeAspect="1"/>
          </p:cNvGraphicFramePr>
          <p:nvPr/>
        </p:nvGraphicFramePr>
        <p:xfrm>
          <a:off x="2708696" y="31242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838080" progId="Equation.DSMT4">
                  <p:embed/>
                </p:oleObj>
              </mc:Choice>
              <mc:Fallback>
                <p:oleObj name="Equation" r:id="rId2" imgW="12571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8696" y="312420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Changing Percents to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</a:t>
            </a:r>
            <a:r>
              <a:rPr lang="en-US" dirty="0">
                <a:solidFill>
                  <a:srgbClr val="0000FF"/>
                </a:solidFill>
              </a:rPr>
              <a:t>130% </a:t>
            </a:r>
            <a:r>
              <a:rPr lang="en-US" dirty="0"/>
              <a:t>to a mixed number and reduce, if possible.</a:t>
            </a:r>
          </a:p>
          <a:p>
            <a:r>
              <a:rPr lang="en-US" b="1" dirty="0"/>
              <a:t>Solution</a:t>
            </a:r>
          </a:p>
        </p:txBody>
      </p:sp>
      <p:graphicFrame>
        <p:nvGraphicFramePr>
          <p:cNvPr id="129027" name="Object 3"/>
          <p:cNvGraphicFramePr>
            <a:graphicFrameLocks noChangeAspect="1"/>
          </p:cNvGraphicFramePr>
          <p:nvPr/>
        </p:nvGraphicFramePr>
        <p:xfrm>
          <a:off x="3598652" y="306525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7160" imgH="457200" progId="Equation.DSMT4">
                  <p:embed/>
                </p:oleObj>
              </mc:Choice>
              <mc:Fallback>
                <p:oleObj name="Equation" r:id="rId4" imgW="31716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652" y="306525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28" name="Object 4"/>
          <p:cNvGraphicFramePr>
            <a:graphicFrameLocks noChangeAspect="1"/>
          </p:cNvGraphicFramePr>
          <p:nvPr/>
        </p:nvGraphicFramePr>
        <p:xfrm>
          <a:off x="3581400" y="3581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160" imgH="457200" progId="Equation.DSMT4">
                  <p:embed/>
                </p:oleObj>
              </mc:Choice>
              <mc:Fallback>
                <p:oleObj name="Equation" r:id="rId6" imgW="317160" imgH="457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81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29" name="Object 5"/>
          <p:cNvGraphicFramePr>
            <a:graphicFrameLocks noChangeAspect="1"/>
          </p:cNvGraphicFramePr>
          <p:nvPr/>
        </p:nvGraphicFramePr>
        <p:xfrm>
          <a:off x="923026" y="3370052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99920" imgH="304560" progId="Equation.DSMT4">
                  <p:embed/>
                </p:oleObj>
              </mc:Choice>
              <mc:Fallback>
                <p:oleObj name="Equation" r:id="rId7" imgW="7999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026" y="3370052"/>
                        <a:ext cx="80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30" name="Object 6"/>
          <p:cNvGraphicFramePr>
            <a:graphicFrameLocks noChangeAspect="1"/>
          </p:cNvGraphicFramePr>
          <p:nvPr/>
        </p:nvGraphicFramePr>
        <p:xfrm>
          <a:off x="1752600" y="3124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27000" imgH="838080" progId="Equation.DSMT4">
                  <p:embed/>
                </p:oleObj>
              </mc:Choice>
              <mc:Fallback>
                <p:oleObj name="Equation" r:id="rId9" imgW="92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242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32" name="Object 8"/>
          <p:cNvGraphicFramePr>
            <a:graphicFrameLocks noChangeAspect="1"/>
          </p:cNvGraphicFramePr>
          <p:nvPr/>
        </p:nvGraphicFramePr>
        <p:xfrm>
          <a:off x="4004096" y="31242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49160" imgH="838080" progId="Equation.DSMT4">
                  <p:embed/>
                </p:oleObj>
              </mc:Choice>
              <mc:Fallback>
                <p:oleObj name="Equation" r:id="rId11" imgW="7491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4096" y="31242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33" name="Object 9"/>
          <p:cNvGraphicFramePr>
            <a:graphicFrameLocks noChangeAspect="1"/>
          </p:cNvGraphicFramePr>
          <p:nvPr/>
        </p:nvGraphicFramePr>
        <p:xfrm>
          <a:off x="4776156" y="31242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39600" imgH="838080" progId="Equation.DSMT4">
                  <p:embed/>
                </p:oleObj>
              </mc:Choice>
              <mc:Fallback>
                <p:oleObj name="Equation" r:id="rId13" imgW="939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156" y="31242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Caution: Common Misunderstanding Concerning Percents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0028" y="1371600"/>
            <a:ext cx="8229600" cy="272933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>
                <a:solidFill>
                  <a:srgbClr val="000000"/>
                </a:solidFill>
              </a:rPr>
              <a:t>The fractions     and     are often confused with the</a:t>
            </a:r>
          </a:p>
          <a:p>
            <a:pPr>
              <a:lnSpc>
                <a:spcPct val="200000"/>
              </a:lnSpc>
            </a:pPr>
            <a:r>
              <a:rPr lang="en-US" dirty="0">
                <a:solidFill>
                  <a:srgbClr val="000000"/>
                </a:solidFill>
              </a:rPr>
              <a:t>Percents 	 and 	      The differences can be clarified </a:t>
            </a:r>
          </a:p>
          <a:p>
            <a:pPr>
              <a:lnSpc>
                <a:spcPct val="200000"/>
              </a:lnSpc>
            </a:pPr>
            <a:r>
              <a:rPr lang="en-US" dirty="0">
                <a:solidFill>
                  <a:srgbClr val="000000"/>
                </a:solidFill>
              </a:rPr>
              <a:t>by using decimal numbers.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E5ECE48-C98A-E80A-1CE7-D6BAA8F3E6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986097"/>
              </p:ext>
            </p:extLst>
          </p:nvPr>
        </p:nvGraphicFramePr>
        <p:xfrm>
          <a:off x="2463800" y="1475117"/>
          <a:ext cx="27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825480" progId="Equation.DSMT4">
                  <p:embed/>
                </p:oleObj>
              </mc:Choice>
              <mc:Fallback>
                <p:oleObj name="Equation" r:id="rId2" imgW="279360" imgH="825480" progId="Equation.DSMT4">
                  <p:embed/>
                  <p:pic>
                    <p:nvPicPr>
                      <p:cNvPr id="130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1475117"/>
                        <a:ext cx="27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70A4F7C1-47CD-AD53-4F78-05AD155A75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462263"/>
              </p:ext>
            </p:extLst>
          </p:nvPr>
        </p:nvGraphicFramePr>
        <p:xfrm>
          <a:off x="3445296" y="1475117"/>
          <a:ext cx="254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800" imgH="825480" progId="Equation.DSMT4">
                  <p:embed/>
                </p:oleObj>
              </mc:Choice>
              <mc:Fallback>
                <p:oleObj name="Equation" r:id="rId4" imgW="253800" imgH="825480" progId="Equation.DSMT4">
                  <p:embed/>
                  <p:pic>
                    <p:nvPicPr>
                      <p:cNvPr id="130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5296" y="1475117"/>
                        <a:ext cx="254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5A3DBFAA-4886-1A83-8425-E32C6F7F47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225931"/>
              </p:ext>
            </p:extLst>
          </p:nvPr>
        </p:nvGraphicFramePr>
        <p:xfrm>
          <a:off x="1828800" y="2451100"/>
          <a:ext cx="558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825480" progId="Equation.DSMT4">
                  <p:embed/>
                </p:oleObj>
              </mc:Choice>
              <mc:Fallback>
                <p:oleObj name="Equation" r:id="rId6" imgW="558720" imgH="825480" progId="Equation.DSMT4">
                  <p:embed/>
                  <p:pic>
                    <p:nvPicPr>
                      <p:cNvPr id="130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451100"/>
                        <a:ext cx="558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>
            <a:extLst>
              <a:ext uri="{FF2B5EF4-FFF2-40B4-BE49-F238E27FC236}">
                <a16:creationId xmlns:a16="http://schemas.microsoft.com/office/drawing/2014/main" id="{E207614E-21B1-5185-4A14-C1D51D3155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286760"/>
              </p:ext>
            </p:extLst>
          </p:nvPr>
        </p:nvGraphicFramePr>
        <p:xfrm>
          <a:off x="3089696" y="2451100"/>
          <a:ext cx="609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480" imgH="825480" progId="Equation.DSMT4">
                  <p:embed/>
                </p:oleObj>
              </mc:Choice>
              <mc:Fallback>
                <p:oleObj name="Equation" r:id="rId8" imgW="609480" imgH="825480" progId="Equation.DSMT4">
                  <p:embed/>
                  <p:pic>
                    <p:nvPicPr>
                      <p:cNvPr id="130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696" y="2451100"/>
                        <a:ext cx="609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10727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Caution: Common Misunderstanding Concerning Percents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14267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      Percent                Decimal Number            Fraction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CEE83C3-B0A2-3214-300C-22A57E7FAF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440454"/>
              </p:ext>
            </p:extLst>
          </p:nvPr>
        </p:nvGraphicFramePr>
        <p:xfrm>
          <a:off x="869950" y="2768600"/>
          <a:ext cx="1727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787320" progId="Equation.DSMT4">
                  <p:embed/>
                </p:oleObj>
              </mc:Choice>
              <mc:Fallback>
                <p:oleObj name="Equation" r:id="rId2" imgW="1726920" imgH="787320" progId="Equation.DSMT4">
                  <p:embed/>
                  <p:pic>
                    <p:nvPicPr>
                      <p:cNvPr id="131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2768600"/>
                        <a:ext cx="1727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C6654A73-717F-822C-284B-EC51E54797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3830832"/>
              </p:ext>
            </p:extLst>
          </p:nvPr>
        </p:nvGraphicFramePr>
        <p:xfrm>
          <a:off x="7493000" y="2590800"/>
          <a:ext cx="571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1320" imgH="787320" progId="Equation.DSMT4">
                  <p:embed/>
                </p:oleObj>
              </mc:Choice>
              <mc:Fallback>
                <p:oleObj name="Equation" r:id="rId4" imgW="571320" imgH="787320" progId="Equation.DSMT4">
                  <p:embed/>
                  <p:pic>
                    <p:nvPicPr>
                      <p:cNvPr id="131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0" y="2590800"/>
                        <a:ext cx="5715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67ADDAFE-EBEA-19D7-1320-67B7DFF27E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631071"/>
              </p:ext>
            </p:extLst>
          </p:nvPr>
        </p:nvGraphicFramePr>
        <p:xfrm>
          <a:off x="7670800" y="3505200"/>
          <a:ext cx="254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800" imgH="787320" progId="Equation.DSMT4">
                  <p:embed/>
                </p:oleObj>
              </mc:Choice>
              <mc:Fallback>
                <p:oleObj name="Equation" r:id="rId6" imgW="253800" imgH="787320" progId="Equation.DSMT4">
                  <p:embed/>
                  <p:pic>
                    <p:nvPicPr>
                      <p:cNvPr id="131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0800" y="3505200"/>
                        <a:ext cx="254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1C3B3405-DD1A-C9D4-1B80-7B9450F6EA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667896"/>
              </p:ext>
            </p:extLst>
          </p:nvPr>
        </p:nvGraphicFramePr>
        <p:xfrm>
          <a:off x="7689850" y="4419600"/>
          <a:ext cx="241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200" imgH="787320" progId="Equation.DSMT4">
                  <p:embed/>
                </p:oleObj>
              </mc:Choice>
              <mc:Fallback>
                <p:oleObj name="Equation" r:id="rId8" imgW="241200" imgH="787320" progId="Equation.DSMT4">
                  <p:embed/>
                  <p:pic>
                    <p:nvPicPr>
                      <p:cNvPr id="131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9850" y="4419600"/>
                        <a:ext cx="2413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0B24B154-817D-2F34-0079-114180207372}"/>
              </a:ext>
            </a:extLst>
          </p:cNvPr>
          <p:cNvSpPr/>
          <p:nvPr/>
        </p:nvSpPr>
        <p:spPr>
          <a:xfrm>
            <a:off x="3975100" y="2006600"/>
            <a:ext cx="111120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0.0025</a:t>
            </a:r>
            <a:endParaRPr lang="en-US" sz="26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CC3425F-716D-5487-C291-240768FE0033}"/>
              </a:ext>
            </a:extLst>
          </p:cNvPr>
          <p:cNvSpPr/>
          <p:nvPr/>
        </p:nvSpPr>
        <p:spPr>
          <a:xfrm>
            <a:off x="4143416" y="3733800"/>
            <a:ext cx="77457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0.25</a:t>
            </a:r>
            <a:endParaRPr lang="en-US" sz="2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81491-C1A9-8E1D-64F2-F95EFD7F9D2D}"/>
              </a:ext>
            </a:extLst>
          </p:cNvPr>
          <p:cNvSpPr/>
          <p:nvPr/>
        </p:nvSpPr>
        <p:spPr>
          <a:xfrm>
            <a:off x="4143416" y="4597400"/>
            <a:ext cx="77457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0.50</a:t>
            </a:r>
            <a:endParaRPr lang="en-US" sz="26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00BA85-FD1E-6BC1-B999-57F07F420E77}"/>
              </a:ext>
            </a:extLst>
          </p:cNvPr>
          <p:cNvSpPr/>
          <p:nvPr/>
        </p:nvSpPr>
        <p:spPr>
          <a:xfrm>
            <a:off x="1308100" y="3800896"/>
            <a:ext cx="76014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25%</a:t>
            </a:r>
            <a:endParaRPr lang="en-US" sz="2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3040DDD-4F6E-829F-7D6D-A079A21B8B93}"/>
              </a:ext>
            </a:extLst>
          </p:cNvPr>
          <p:cNvSpPr/>
          <p:nvPr/>
        </p:nvSpPr>
        <p:spPr>
          <a:xfrm>
            <a:off x="1308100" y="4572956"/>
            <a:ext cx="76014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50%</a:t>
            </a:r>
            <a:endParaRPr lang="en-US" sz="26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ECC4C5-E89A-E874-13F0-202E2D34A7D2}"/>
              </a:ext>
            </a:extLst>
          </p:cNvPr>
          <p:cNvSpPr/>
          <p:nvPr/>
        </p:nvSpPr>
        <p:spPr>
          <a:xfrm>
            <a:off x="4059258" y="2870200"/>
            <a:ext cx="94288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0.005</a:t>
            </a:r>
            <a:endParaRPr lang="en-US" sz="2600" dirty="0"/>
          </a:p>
        </p:txBody>
      </p:sp>
      <p:graphicFrame>
        <p:nvGraphicFramePr>
          <p:cNvPr id="14" name="Object 6">
            <a:extLst>
              <a:ext uri="{FF2B5EF4-FFF2-40B4-BE49-F238E27FC236}">
                <a16:creationId xmlns:a16="http://schemas.microsoft.com/office/drawing/2014/main" id="{1558A6EC-EBEC-9744-9F2C-F635B6361A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564500"/>
              </p:ext>
            </p:extLst>
          </p:nvPr>
        </p:nvGraphicFramePr>
        <p:xfrm>
          <a:off x="768350" y="1828800"/>
          <a:ext cx="1905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760" imgH="787320" progId="Equation.DSMT4">
                  <p:embed/>
                </p:oleObj>
              </mc:Choice>
              <mc:Fallback>
                <p:oleObj name="Equation" r:id="rId10" imgW="1904760" imgH="787320" progId="Equation.DSMT4">
                  <p:embed/>
                  <p:pic>
                    <p:nvPicPr>
                      <p:cNvPr id="131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1828800"/>
                        <a:ext cx="1905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>
            <a:extLst>
              <a:ext uri="{FF2B5EF4-FFF2-40B4-BE49-F238E27FC236}">
                <a16:creationId xmlns:a16="http://schemas.microsoft.com/office/drawing/2014/main" id="{4A36DD8B-932F-E442-BB19-85CD36C978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925037"/>
              </p:ext>
            </p:extLst>
          </p:nvPr>
        </p:nvGraphicFramePr>
        <p:xfrm>
          <a:off x="7480300" y="1778000"/>
          <a:ext cx="584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83920" imgH="787320" progId="Equation.DSMT4">
                  <p:embed/>
                </p:oleObj>
              </mc:Choice>
              <mc:Fallback>
                <p:oleObj name="Equation" r:id="rId12" imgW="583920" imgH="787320" progId="Equation.DSMT4">
                  <p:embed/>
                  <p:pic>
                    <p:nvPicPr>
                      <p:cNvPr id="131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0300" y="1778000"/>
                        <a:ext cx="584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39309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Caution: Common Misunderstanding Concerning Percents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14267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      Percent                Decimal Number            Fraction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CEE83C3-B0A2-3214-300C-22A57E7FAF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1855"/>
              </p:ext>
            </p:extLst>
          </p:nvPr>
        </p:nvGraphicFramePr>
        <p:xfrm>
          <a:off x="869950" y="2768600"/>
          <a:ext cx="1727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787320" progId="Equation.DSMT4">
                  <p:embed/>
                </p:oleObj>
              </mc:Choice>
              <mc:Fallback>
                <p:oleObj name="Equation" r:id="rId2" imgW="1726920" imgH="78732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CEE83C3-B0A2-3214-300C-22A57E7FAF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2768600"/>
                        <a:ext cx="1727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C6654A73-717F-822C-284B-EC51E54797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93000" y="2590800"/>
          <a:ext cx="571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1320" imgH="787320" progId="Equation.DSMT4">
                  <p:embed/>
                </p:oleObj>
              </mc:Choice>
              <mc:Fallback>
                <p:oleObj name="Equation" r:id="rId4" imgW="571320" imgH="78732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C6654A73-717F-822C-284B-EC51E54797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0" y="2590800"/>
                        <a:ext cx="5715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67ADDAFE-EBEA-19D7-1320-67B7DFF27E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70800" y="3505200"/>
          <a:ext cx="254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800" imgH="787320" progId="Equation.DSMT4">
                  <p:embed/>
                </p:oleObj>
              </mc:Choice>
              <mc:Fallback>
                <p:oleObj name="Equation" r:id="rId6" imgW="253800" imgH="78732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67ADDAFE-EBEA-19D7-1320-67B7DFF27E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0800" y="3505200"/>
                        <a:ext cx="254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1C3B3405-DD1A-C9D4-1B80-7B9450F6EA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89850" y="4419600"/>
          <a:ext cx="241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200" imgH="787320" progId="Equation.DSMT4">
                  <p:embed/>
                </p:oleObj>
              </mc:Choice>
              <mc:Fallback>
                <p:oleObj name="Equation" r:id="rId8" imgW="241200" imgH="78732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1C3B3405-DD1A-C9D4-1B80-7B9450F6EA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9850" y="4419600"/>
                        <a:ext cx="2413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0B24B154-817D-2F34-0079-114180207372}"/>
              </a:ext>
            </a:extLst>
          </p:cNvPr>
          <p:cNvSpPr/>
          <p:nvPr/>
        </p:nvSpPr>
        <p:spPr>
          <a:xfrm>
            <a:off x="3975100" y="2006600"/>
            <a:ext cx="111120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0.0025</a:t>
            </a:r>
            <a:endParaRPr lang="en-US" sz="26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CC3425F-716D-5487-C291-240768FE0033}"/>
              </a:ext>
            </a:extLst>
          </p:cNvPr>
          <p:cNvSpPr/>
          <p:nvPr/>
        </p:nvSpPr>
        <p:spPr>
          <a:xfrm>
            <a:off x="4143416" y="3733800"/>
            <a:ext cx="77457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0.25</a:t>
            </a:r>
            <a:endParaRPr lang="en-US" sz="2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81491-C1A9-8E1D-64F2-F95EFD7F9D2D}"/>
              </a:ext>
            </a:extLst>
          </p:cNvPr>
          <p:cNvSpPr/>
          <p:nvPr/>
        </p:nvSpPr>
        <p:spPr>
          <a:xfrm>
            <a:off x="4143416" y="4597400"/>
            <a:ext cx="77457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0.50</a:t>
            </a:r>
            <a:endParaRPr lang="en-US" sz="26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00BA85-FD1E-6BC1-B999-57F07F420E77}"/>
              </a:ext>
            </a:extLst>
          </p:cNvPr>
          <p:cNvSpPr/>
          <p:nvPr/>
        </p:nvSpPr>
        <p:spPr>
          <a:xfrm>
            <a:off x="1308100" y="3800896"/>
            <a:ext cx="76014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25%</a:t>
            </a:r>
            <a:endParaRPr lang="en-US" sz="2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3040DDD-4F6E-829F-7D6D-A079A21B8B93}"/>
              </a:ext>
            </a:extLst>
          </p:cNvPr>
          <p:cNvSpPr/>
          <p:nvPr/>
        </p:nvSpPr>
        <p:spPr>
          <a:xfrm>
            <a:off x="1308100" y="4572956"/>
            <a:ext cx="76014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50%</a:t>
            </a:r>
            <a:endParaRPr lang="en-US" sz="26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ECC4C5-E89A-E874-13F0-202E2D34A7D2}"/>
              </a:ext>
            </a:extLst>
          </p:cNvPr>
          <p:cNvSpPr/>
          <p:nvPr/>
        </p:nvSpPr>
        <p:spPr>
          <a:xfrm>
            <a:off x="4059258" y="2870200"/>
            <a:ext cx="94288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Calibri" pitchFamily="34" charset="0"/>
              </a:rPr>
              <a:t>0.005</a:t>
            </a:r>
            <a:endParaRPr lang="en-US" sz="2600" dirty="0"/>
          </a:p>
        </p:txBody>
      </p:sp>
      <p:graphicFrame>
        <p:nvGraphicFramePr>
          <p:cNvPr id="14" name="Object 6">
            <a:extLst>
              <a:ext uri="{FF2B5EF4-FFF2-40B4-BE49-F238E27FC236}">
                <a16:creationId xmlns:a16="http://schemas.microsoft.com/office/drawing/2014/main" id="{1558A6EC-EBEC-9744-9F2C-F635B6361A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742565"/>
              </p:ext>
            </p:extLst>
          </p:nvPr>
        </p:nvGraphicFramePr>
        <p:xfrm>
          <a:off x="768350" y="1828800"/>
          <a:ext cx="1905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760" imgH="787320" progId="Equation.DSMT4">
                  <p:embed/>
                </p:oleObj>
              </mc:Choice>
              <mc:Fallback>
                <p:oleObj name="Equation" r:id="rId10" imgW="1904760" imgH="787320" progId="Equation.DSMT4">
                  <p:embed/>
                  <p:pic>
                    <p:nvPicPr>
                      <p:cNvPr id="14" name="Object 6">
                        <a:extLst>
                          <a:ext uri="{FF2B5EF4-FFF2-40B4-BE49-F238E27FC236}">
                            <a16:creationId xmlns:a16="http://schemas.microsoft.com/office/drawing/2014/main" id="{1558A6EC-EBEC-9744-9F2C-F635B6361A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1828800"/>
                        <a:ext cx="1905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>
            <a:extLst>
              <a:ext uri="{FF2B5EF4-FFF2-40B4-BE49-F238E27FC236}">
                <a16:creationId xmlns:a16="http://schemas.microsoft.com/office/drawing/2014/main" id="{4A36DD8B-932F-E442-BB19-85CD36C978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80300" y="1778000"/>
          <a:ext cx="584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83920" imgH="787320" progId="Equation.DSMT4">
                  <p:embed/>
                </p:oleObj>
              </mc:Choice>
              <mc:Fallback>
                <p:oleObj name="Equation" r:id="rId12" imgW="583920" imgH="787320" progId="Equation.DSMT4">
                  <p:embed/>
                  <p:pic>
                    <p:nvPicPr>
                      <p:cNvPr id="15" name="Object 7">
                        <a:extLst>
                          <a:ext uri="{FF2B5EF4-FFF2-40B4-BE49-F238E27FC236}">
                            <a16:creationId xmlns:a16="http://schemas.microsoft.com/office/drawing/2014/main" id="{4A36DD8B-932F-E442-BB19-85CD36C978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0300" y="1778000"/>
                        <a:ext cx="584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B3D08E88-E7CB-C748-698C-4D1B427E22A4}"/>
              </a:ext>
            </a:extLst>
          </p:cNvPr>
          <p:cNvSpPr txBox="1">
            <a:spLocks/>
          </p:cNvSpPr>
          <p:nvPr/>
        </p:nvSpPr>
        <p:spPr>
          <a:xfrm>
            <a:off x="457200" y="1193800"/>
            <a:ext cx="8229600" cy="465973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Thus,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Similarly,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4" name="Object 2">
            <a:extLst>
              <a:ext uri="{FF2B5EF4-FFF2-40B4-BE49-F238E27FC236}">
                <a16:creationId xmlns:a16="http://schemas.microsoft.com/office/drawing/2014/main" id="{9FAFE45B-AF79-3FAA-1E01-E3A09E43B3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096863"/>
              </p:ext>
            </p:extLst>
          </p:nvPr>
        </p:nvGraphicFramePr>
        <p:xfrm>
          <a:off x="2244640" y="1571625"/>
          <a:ext cx="5130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130720" imgH="825480" progId="Equation.DSMT4">
                  <p:embed/>
                </p:oleObj>
              </mc:Choice>
              <mc:Fallback>
                <p:oleObj name="Equation" r:id="rId14" imgW="5130720" imgH="825480" progId="Equation.DSMT4">
                  <p:embed/>
                  <p:pic>
                    <p:nvPicPr>
                      <p:cNvPr id="132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4640" y="1571625"/>
                        <a:ext cx="5130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3">
            <a:extLst>
              <a:ext uri="{FF2B5EF4-FFF2-40B4-BE49-F238E27FC236}">
                <a16:creationId xmlns:a16="http://schemas.microsoft.com/office/drawing/2014/main" id="{CFF65D23-2A20-B373-B7CC-4D80449C8D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7903101"/>
              </p:ext>
            </p:extLst>
          </p:nvPr>
        </p:nvGraphicFramePr>
        <p:xfrm>
          <a:off x="3462157" y="2490754"/>
          <a:ext cx="201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19240" imgH="291960" progId="Equation.DSMT4">
                  <p:embed/>
                </p:oleObj>
              </mc:Choice>
              <mc:Fallback>
                <p:oleObj name="Equation" r:id="rId16" imgW="2019240" imgH="291960" progId="Equation.DSMT4">
                  <p:embed/>
                  <p:pic>
                    <p:nvPicPr>
                      <p:cNvPr id="132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2157" y="2490754"/>
                        <a:ext cx="201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47479A2A-F5CA-07B3-D876-2876CB79EE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4872538"/>
              </p:ext>
            </p:extLst>
          </p:nvPr>
        </p:nvGraphicFramePr>
        <p:xfrm>
          <a:off x="2415247" y="3230596"/>
          <a:ext cx="4927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927320" imgH="825480" progId="Equation.DSMT4">
                  <p:embed/>
                </p:oleObj>
              </mc:Choice>
              <mc:Fallback>
                <p:oleObj name="Equation" r:id="rId18" imgW="4927320" imgH="825480" progId="Equation.DSMT4">
                  <p:embed/>
                  <p:pic>
                    <p:nvPicPr>
                      <p:cNvPr id="132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5247" y="3230596"/>
                        <a:ext cx="4927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5">
            <a:extLst>
              <a:ext uri="{FF2B5EF4-FFF2-40B4-BE49-F238E27FC236}">
                <a16:creationId xmlns:a16="http://schemas.microsoft.com/office/drawing/2014/main" id="{346956DE-33EE-DC32-BF6F-EF6579CF65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7993432"/>
              </p:ext>
            </p:extLst>
          </p:nvPr>
        </p:nvGraphicFramePr>
        <p:xfrm>
          <a:off x="3621747" y="4221196"/>
          <a:ext cx="184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841400" imgH="291960" progId="Equation.DSMT4">
                  <p:embed/>
                </p:oleObj>
              </mc:Choice>
              <mc:Fallback>
                <p:oleObj name="Equation" r:id="rId20" imgW="1841400" imgH="291960" progId="Equation.DSMT4">
                  <p:embed/>
                  <p:pic>
                    <p:nvPicPr>
                      <p:cNvPr id="132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1747" y="4221196"/>
                        <a:ext cx="184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27077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Caution: Common Misunderstanding Concerning Percents (cont.)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B3D08E88-E7CB-C748-698C-4D1B427E22A4}"/>
              </a:ext>
            </a:extLst>
          </p:cNvPr>
          <p:cNvSpPr txBox="1">
            <a:spLocks/>
          </p:cNvSpPr>
          <p:nvPr/>
        </p:nvSpPr>
        <p:spPr>
          <a:xfrm>
            <a:off x="457200" y="1295400"/>
            <a:ext cx="8229600" cy="446365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en-US" dirty="0">
                <a:solidFill>
                  <a:srgbClr val="000000"/>
                </a:solidFill>
              </a:rPr>
              <a:t>You can think of     as being one-fourth of a dollar (a </a:t>
            </a:r>
          </a:p>
          <a:p>
            <a:pPr>
              <a:lnSpc>
                <a:spcPct val="200000"/>
              </a:lnSpc>
            </a:pPr>
            <a:r>
              <a:rPr lang="en-US" dirty="0">
                <a:solidFill>
                  <a:srgbClr val="000000"/>
                </a:solidFill>
              </a:rPr>
              <a:t>quarter) and        as being one-fourth of a penny. </a:t>
            </a:r>
          </a:p>
          <a:p>
            <a:pPr>
              <a:lnSpc>
                <a:spcPct val="200000"/>
              </a:lnSpc>
            </a:pPr>
            <a:r>
              <a:rPr lang="en-US" dirty="0">
                <a:solidFill>
                  <a:srgbClr val="000000"/>
                </a:solidFill>
              </a:rPr>
              <a:t>Similarly,     can be thought of as one-half of a dollar </a:t>
            </a:r>
          </a:p>
          <a:p>
            <a:pPr>
              <a:lnSpc>
                <a:spcPct val="200000"/>
              </a:lnSpc>
            </a:pPr>
            <a:r>
              <a:rPr lang="en-US" dirty="0">
                <a:solidFill>
                  <a:srgbClr val="000000"/>
                </a:solidFill>
              </a:rPr>
              <a:t>and 	    as one-half of a penny.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3" name="Object 2">
            <a:extLst>
              <a:ext uri="{FF2B5EF4-FFF2-40B4-BE49-F238E27FC236}">
                <a16:creationId xmlns:a16="http://schemas.microsoft.com/office/drawing/2014/main" id="{E55616BA-F6C8-3B86-79B1-BEFB49A1EC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485503"/>
              </p:ext>
            </p:extLst>
          </p:nvPr>
        </p:nvGraphicFramePr>
        <p:xfrm>
          <a:off x="2895600" y="1447800"/>
          <a:ext cx="27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825480" progId="Equation.DSMT4">
                  <p:embed/>
                </p:oleObj>
              </mc:Choice>
              <mc:Fallback>
                <p:oleObj name="Equation" r:id="rId2" imgW="279360" imgH="825480" progId="Equation.DSMT4">
                  <p:embed/>
                  <p:pic>
                    <p:nvPicPr>
                      <p:cNvPr id="133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447800"/>
                        <a:ext cx="27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4">
            <a:extLst>
              <a:ext uri="{FF2B5EF4-FFF2-40B4-BE49-F238E27FC236}">
                <a16:creationId xmlns:a16="http://schemas.microsoft.com/office/drawing/2014/main" id="{3E44891A-555C-AD02-9EB2-25344D0076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9291873"/>
              </p:ext>
            </p:extLst>
          </p:nvPr>
        </p:nvGraphicFramePr>
        <p:xfrm>
          <a:off x="2413000" y="2407920"/>
          <a:ext cx="558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8720" imgH="825480" progId="Equation.DSMT4">
                  <p:embed/>
                </p:oleObj>
              </mc:Choice>
              <mc:Fallback>
                <p:oleObj name="Equation" r:id="rId4" imgW="558720" imgH="825480" progId="Equation.DSMT4">
                  <p:embed/>
                  <p:pic>
                    <p:nvPicPr>
                      <p:cNvPr id="133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2407920"/>
                        <a:ext cx="558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">
            <a:extLst>
              <a:ext uri="{FF2B5EF4-FFF2-40B4-BE49-F238E27FC236}">
                <a16:creationId xmlns:a16="http://schemas.microsoft.com/office/drawing/2014/main" id="{D0D5C936-641A-0C9F-C3C5-C7B0F01E95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905473"/>
              </p:ext>
            </p:extLst>
          </p:nvPr>
        </p:nvGraphicFramePr>
        <p:xfrm>
          <a:off x="1905000" y="3289300"/>
          <a:ext cx="254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800" imgH="825480" progId="Equation.DSMT4">
                  <p:embed/>
                </p:oleObj>
              </mc:Choice>
              <mc:Fallback>
                <p:oleObj name="Equation" r:id="rId6" imgW="253800" imgH="825480" progId="Equation.DSMT4">
                  <p:embed/>
                  <p:pic>
                    <p:nvPicPr>
                      <p:cNvPr id="133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289300"/>
                        <a:ext cx="254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5">
            <a:extLst>
              <a:ext uri="{FF2B5EF4-FFF2-40B4-BE49-F238E27FC236}">
                <a16:creationId xmlns:a16="http://schemas.microsoft.com/office/drawing/2014/main" id="{6B58810D-36E2-6D39-A01F-CDEF4A766B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75992"/>
              </p:ext>
            </p:extLst>
          </p:nvPr>
        </p:nvGraphicFramePr>
        <p:xfrm>
          <a:off x="1143000" y="4267200"/>
          <a:ext cx="533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33160" imgH="825480" progId="Equation.DSMT4">
                  <p:embed/>
                </p:oleObj>
              </mc:Choice>
              <mc:Fallback>
                <p:oleObj name="Equation" r:id="rId8" imgW="533160" imgH="825480" progId="Equation.DSMT4">
                  <p:embed/>
                  <p:pic>
                    <p:nvPicPr>
                      <p:cNvPr id="133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267200"/>
                        <a:ext cx="533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5077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Changing Fractions with Denominators of 100 to Percents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</p:txBody>
      </p:sp>
      <p:graphicFrame>
        <p:nvGraphicFramePr>
          <p:cNvPr id="1054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527111"/>
              </p:ext>
            </p:extLst>
          </p:nvPr>
        </p:nvGraphicFramePr>
        <p:xfrm>
          <a:off x="4708585" y="1457746"/>
          <a:ext cx="39862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62160" imgH="279360" progId="Equation.DSMT4">
                  <p:embed/>
                </p:oleObj>
              </mc:Choice>
              <mc:Fallback>
                <p:oleObj name="Equation" r:id="rId2" imgW="396216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8585" y="1457746"/>
                        <a:ext cx="398621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085866"/>
              </p:ext>
            </p:extLst>
          </p:nvPr>
        </p:nvGraphicFramePr>
        <p:xfrm>
          <a:off x="4708585" y="2971800"/>
          <a:ext cx="373062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08360" imgH="952200" progId="Equation.DSMT4">
                  <p:embed/>
                </p:oleObj>
              </mc:Choice>
              <mc:Fallback>
                <p:oleObj name="Equation" r:id="rId4" imgW="370836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8585" y="2971800"/>
                        <a:ext cx="3730625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8" name="Object 6"/>
          <p:cNvGraphicFramePr>
            <a:graphicFrameLocks noChangeAspect="1"/>
          </p:cNvGraphicFramePr>
          <p:nvPr/>
        </p:nvGraphicFramePr>
        <p:xfrm>
          <a:off x="1066800" y="1184696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480" imgH="838080" progId="Equation.DSMT4">
                  <p:embed/>
                </p:oleObj>
              </mc:Choice>
              <mc:Fallback>
                <p:oleObj name="Equation" r:id="rId6" imgW="609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184696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9" name="Object 7"/>
          <p:cNvGraphicFramePr>
            <a:graphicFrameLocks noChangeAspect="1"/>
          </p:cNvGraphicFramePr>
          <p:nvPr/>
        </p:nvGraphicFramePr>
        <p:xfrm>
          <a:off x="1710904" y="1186130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12800" imgH="838080" progId="Equation.DSMT4">
                  <p:embed/>
                </p:oleObj>
              </mc:Choice>
              <mc:Fallback>
                <p:oleObj name="Equation" r:id="rId8" imgW="16128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0904" y="1186130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0" name="Object 8"/>
          <p:cNvGraphicFramePr>
            <a:graphicFrameLocks noChangeAspect="1"/>
          </p:cNvGraphicFramePr>
          <p:nvPr/>
        </p:nvGraphicFramePr>
        <p:xfrm>
          <a:off x="3345608" y="1439174"/>
          <a:ext cx="1117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17440" imgH="304560" progId="Equation.DSMT4">
                  <p:embed/>
                </p:oleObj>
              </mc:Choice>
              <mc:Fallback>
                <p:oleObj name="Equation" r:id="rId10" imgW="111744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5608" y="1439174"/>
                        <a:ext cx="1117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1" name="Object 9"/>
          <p:cNvGraphicFramePr>
            <a:graphicFrameLocks noChangeAspect="1"/>
          </p:cNvGraphicFramePr>
          <p:nvPr/>
        </p:nvGraphicFramePr>
        <p:xfrm>
          <a:off x="1108496" y="2718756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09480" imgH="838080" progId="Equation.DSMT4">
                  <p:embed/>
                </p:oleObj>
              </mc:Choice>
              <mc:Fallback>
                <p:oleObj name="Equation" r:id="rId12" imgW="6094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496" y="2718756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2" name="Object 10"/>
          <p:cNvGraphicFramePr>
            <a:graphicFrameLocks noChangeAspect="1"/>
          </p:cNvGraphicFramePr>
          <p:nvPr/>
        </p:nvGraphicFramePr>
        <p:xfrm>
          <a:off x="1752600" y="2725948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838080" progId="Equation.DSMT4">
                  <p:embed/>
                </p:oleObj>
              </mc:Choice>
              <mc:Fallback>
                <p:oleObj name="Equation" r:id="rId14" imgW="16128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725948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3" name="Object 11"/>
          <p:cNvGraphicFramePr>
            <a:graphicFrameLocks noChangeAspect="1"/>
          </p:cNvGraphicFramePr>
          <p:nvPr/>
        </p:nvGraphicFramePr>
        <p:xfrm>
          <a:off x="3395930" y="2971800"/>
          <a:ext cx="1130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30040" imgH="304560" progId="Equation.DSMT4">
                  <p:embed/>
                </p:oleObj>
              </mc:Choice>
              <mc:Fallback>
                <p:oleObj name="Equation" r:id="rId16" imgW="113004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5930" y="2971800"/>
                        <a:ext cx="1130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Properties: Common Equivalent Percent, Decimal Number, and Fraction Values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74591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rgbClr val="000000"/>
              </a:solidFill>
            </a:endParaRPr>
          </a:p>
        </p:txBody>
      </p:sp>
      <p:graphicFrame>
        <p:nvGraphicFramePr>
          <p:cNvPr id="134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428198"/>
              </p:ext>
            </p:extLst>
          </p:nvPr>
        </p:nvGraphicFramePr>
        <p:xfrm>
          <a:off x="668916" y="1569720"/>
          <a:ext cx="2070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70000" imgH="736560" progId="Equation.DSMT4">
                  <p:embed/>
                </p:oleObj>
              </mc:Choice>
              <mc:Fallback>
                <p:oleObj name="Equation" r:id="rId2" imgW="2070000" imgH="736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916" y="1569720"/>
                        <a:ext cx="2070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1393929"/>
              </p:ext>
            </p:extLst>
          </p:nvPr>
        </p:nvGraphicFramePr>
        <p:xfrm>
          <a:off x="664154" y="2446020"/>
          <a:ext cx="19431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920" imgH="723600" progId="Equation.DSMT4">
                  <p:embed/>
                </p:oleObj>
              </mc:Choice>
              <mc:Fallback>
                <p:oleObj name="Equation" r:id="rId4" imgW="1942920" imgH="723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154" y="2446020"/>
                        <a:ext cx="19431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248557"/>
              </p:ext>
            </p:extLst>
          </p:nvPr>
        </p:nvGraphicFramePr>
        <p:xfrm>
          <a:off x="672091" y="3322320"/>
          <a:ext cx="19431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42920" imgH="723600" progId="Equation.DSMT4">
                  <p:embed/>
                </p:oleObj>
              </mc:Choice>
              <mc:Fallback>
                <p:oleObj name="Equation" r:id="rId6" imgW="1942920" imgH="723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091" y="3322320"/>
                        <a:ext cx="19431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730039"/>
              </p:ext>
            </p:extLst>
          </p:nvPr>
        </p:nvGraphicFramePr>
        <p:xfrm>
          <a:off x="3244262" y="1653858"/>
          <a:ext cx="2298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98600" imgH="736560" progId="Equation.DSMT4">
                  <p:embed/>
                </p:oleObj>
              </mc:Choice>
              <mc:Fallback>
                <p:oleObj name="Equation" r:id="rId8" imgW="2298600" imgH="736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262" y="1653858"/>
                        <a:ext cx="22987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06572"/>
              </p:ext>
            </p:extLst>
          </p:nvPr>
        </p:nvGraphicFramePr>
        <p:xfrm>
          <a:off x="6090229" y="1625600"/>
          <a:ext cx="2311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11200" imgH="736560" progId="Equation.DSMT4">
                  <p:embed/>
                </p:oleObj>
              </mc:Choice>
              <mc:Fallback>
                <p:oleObj name="Equation" r:id="rId10" imgW="2311200" imgH="736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0229" y="1625600"/>
                        <a:ext cx="23114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84446"/>
              </p:ext>
            </p:extLst>
          </p:nvPr>
        </p:nvGraphicFramePr>
        <p:xfrm>
          <a:off x="3210925" y="2438400"/>
          <a:ext cx="2324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23800" imgH="736560" progId="Equation.DSMT4">
                  <p:embed/>
                </p:oleObj>
              </mc:Choice>
              <mc:Fallback>
                <p:oleObj name="Equation" r:id="rId12" imgW="2323800" imgH="736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0925" y="2438400"/>
                        <a:ext cx="2324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317286"/>
              </p:ext>
            </p:extLst>
          </p:nvPr>
        </p:nvGraphicFramePr>
        <p:xfrm>
          <a:off x="6063241" y="2433320"/>
          <a:ext cx="2324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23800" imgH="736560" progId="Equation.DSMT4">
                  <p:embed/>
                </p:oleObj>
              </mc:Choice>
              <mc:Fallback>
                <p:oleObj name="Equation" r:id="rId14" imgW="2323800" imgH="736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241" y="2433320"/>
                        <a:ext cx="2324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249445"/>
              </p:ext>
            </p:extLst>
          </p:nvPr>
        </p:nvGraphicFramePr>
        <p:xfrm>
          <a:off x="6072766" y="3271520"/>
          <a:ext cx="2324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323800" imgH="736560" progId="Equation.DSMT4">
                  <p:embed/>
                </p:oleObj>
              </mc:Choice>
              <mc:Fallback>
                <p:oleObj name="Equation" r:id="rId16" imgW="2323800" imgH="736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766" y="3271520"/>
                        <a:ext cx="2324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870634"/>
              </p:ext>
            </p:extLst>
          </p:nvPr>
        </p:nvGraphicFramePr>
        <p:xfrm>
          <a:off x="656216" y="4160520"/>
          <a:ext cx="19431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42920" imgH="723600" progId="Equation.DSMT4">
                  <p:embed/>
                </p:oleObj>
              </mc:Choice>
              <mc:Fallback>
                <p:oleObj name="Equation" r:id="rId18" imgW="1942920" imgH="723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216" y="4160520"/>
                        <a:ext cx="19431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2194912"/>
              </p:ext>
            </p:extLst>
          </p:nvPr>
        </p:nvGraphicFramePr>
        <p:xfrm>
          <a:off x="656216" y="5113020"/>
          <a:ext cx="2006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06280" imgH="266400" progId="Equation.DSMT4">
                  <p:embed/>
                </p:oleObj>
              </mc:Choice>
              <mc:Fallback>
                <p:oleObj name="Equation" r:id="rId20" imgW="2006280" imgH="266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216" y="5113020"/>
                        <a:ext cx="2006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2846109"/>
              </p:ext>
            </p:extLst>
          </p:nvPr>
        </p:nvGraphicFramePr>
        <p:xfrm>
          <a:off x="6104516" y="4191000"/>
          <a:ext cx="2324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323800" imgH="736560" progId="Equation.DSMT4">
                  <p:embed/>
                </p:oleObj>
              </mc:Choice>
              <mc:Fallback>
                <p:oleObj name="Equation" r:id="rId22" imgW="2323800" imgH="736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4516" y="4191000"/>
                        <a:ext cx="2324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Changing a Decimal Number to a Percent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Move the decimal point two places to the right.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Write the % sign.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Changing Decimal Numbers to Percents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each decimal number to a percent.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0.254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0.005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1.5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0.2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/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0800000">
            <a:off x="3352800" y="4623756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64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508837"/>
              </p:ext>
            </p:extLst>
          </p:nvPr>
        </p:nvGraphicFramePr>
        <p:xfrm>
          <a:off x="4275138" y="4500563"/>
          <a:ext cx="1762125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2480" imgH="304560" progId="Equation.DSMT4">
                  <p:embed/>
                </p:oleObj>
              </mc:Choice>
              <mc:Fallback>
                <p:oleObj name="Equation" r:id="rId2" imgW="175248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138" y="4500563"/>
                        <a:ext cx="1762125" cy="31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605818"/>
              </p:ext>
            </p:extLst>
          </p:nvPr>
        </p:nvGraphicFramePr>
        <p:xfrm>
          <a:off x="1015044" y="5151860"/>
          <a:ext cx="45085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83080" imgH="304560" progId="Equation.DSMT4">
                  <p:embed/>
                </p:oleObj>
              </mc:Choice>
              <mc:Fallback>
                <p:oleObj name="Equation" r:id="rId4" imgW="448308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044" y="5151860"/>
                        <a:ext cx="45085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1" name="Object 5"/>
          <p:cNvGraphicFramePr>
            <a:graphicFrameLocks noChangeAspect="1"/>
          </p:cNvGraphicFramePr>
          <p:nvPr/>
        </p:nvGraphicFramePr>
        <p:xfrm>
          <a:off x="1015044" y="4478548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27000" imgH="291960" progId="Equation.DSMT4">
                  <p:embed/>
                </p:oleObj>
              </mc:Choice>
              <mc:Fallback>
                <p:oleObj name="Equation" r:id="rId6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044" y="4478548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1955322" y="4469922"/>
          <a:ext cx="1168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68200" imgH="304560" progId="Equation.DSMT4">
                  <p:embed/>
                </p:oleObj>
              </mc:Choice>
              <mc:Fallback>
                <p:oleObj name="Equation" r:id="rId8" imgW="11682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322" y="4469922"/>
                        <a:ext cx="1168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10">
            <a:extLst>
              <a:ext uri="{FF2B5EF4-FFF2-40B4-BE49-F238E27FC236}">
                <a16:creationId xmlns:a16="http://schemas.microsoft.com/office/drawing/2014/main" id="{B889DAF2-7CB8-A6B3-1945-3E103AD4DD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9831" y="4733410"/>
            <a:ext cx="564355" cy="29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Changing Decimal Numbers to Percents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accent1"/>
                </a:solidFill>
              </a:rPr>
              <a:t> 		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accent1"/>
                </a:solidFill>
              </a:rPr>
              <a:t> 		 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accent1"/>
                </a:solidFill>
              </a:rPr>
              <a:t> 		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rot="10800000">
            <a:off x="2971800" y="1598612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3414085"/>
              </p:ext>
            </p:extLst>
          </p:nvPr>
        </p:nvGraphicFramePr>
        <p:xfrm>
          <a:off x="3733800" y="1439863"/>
          <a:ext cx="4903787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76560" imgH="279360" progId="Equation.DSMT4">
                  <p:embed/>
                </p:oleObj>
              </mc:Choice>
              <mc:Fallback>
                <p:oleObj name="Equation" r:id="rId2" imgW="4876560" imgH="279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439863"/>
                        <a:ext cx="4903787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251673"/>
              </p:ext>
            </p:extLst>
          </p:nvPr>
        </p:nvGraphicFramePr>
        <p:xfrm>
          <a:off x="897148" y="2141806"/>
          <a:ext cx="4532313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08280" imgH="304560" progId="Equation.DSMT4">
                  <p:embed/>
                </p:oleObj>
              </mc:Choice>
              <mc:Fallback>
                <p:oleObj name="Equation" r:id="rId4" imgW="450828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148" y="2141806"/>
                        <a:ext cx="4532313" cy="31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10800000">
            <a:off x="2743200" y="3107693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840807"/>
              </p:ext>
            </p:extLst>
          </p:nvPr>
        </p:nvGraphicFramePr>
        <p:xfrm>
          <a:off x="3505200" y="2960688"/>
          <a:ext cx="5322888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295600" imgH="279360" progId="Equation.DSMT4">
                  <p:embed/>
                </p:oleObj>
              </mc:Choice>
              <mc:Fallback>
                <p:oleObj name="Equation" r:id="rId6" imgW="52956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960688"/>
                        <a:ext cx="5322888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461993"/>
              </p:ext>
            </p:extLst>
          </p:nvPr>
        </p:nvGraphicFramePr>
        <p:xfrm>
          <a:off x="857250" y="3781215"/>
          <a:ext cx="615315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121080" imgH="304560" progId="Equation.DSMT4">
                  <p:embed/>
                </p:oleObj>
              </mc:Choice>
              <mc:Fallback>
                <p:oleObj name="Equation" r:id="rId8" imgW="612108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3781215"/>
                        <a:ext cx="615315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rot="10800000">
            <a:off x="2743201" y="4631693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715055"/>
              </p:ext>
            </p:extLst>
          </p:nvPr>
        </p:nvGraphicFramePr>
        <p:xfrm>
          <a:off x="3536950" y="4495800"/>
          <a:ext cx="185102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41400" imgH="279360" progId="Equation.DSMT4">
                  <p:embed/>
                </p:oleObj>
              </mc:Choice>
              <mc:Fallback>
                <p:oleObj name="Equation" r:id="rId10" imgW="18414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4495800"/>
                        <a:ext cx="185102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076375"/>
              </p:ext>
            </p:extLst>
          </p:nvPr>
        </p:nvGraphicFramePr>
        <p:xfrm>
          <a:off x="914400" y="5162128"/>
          <a:ext cx="616585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134040" imgH="304560" progId="Equation.DSMT4">
                  <p:embed/>
                </p:oleObj>
              </mc:Choice>
              <mc:Fallback>
                <p:oleObj name="Equation" r:id="rId12" imgW="613404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162128"/>
                        <a:ext cx="616585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5162541"/>
              </p:ext>
            </p:extLst>
          </p:nvPr>
        </p:nvGraphicFramePr>
        <p:xfrm>
          <a:off x="897148" y="1413296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14400" imgH="291960" progId="Equation.DSMT4">
                  <p:embed/>
                </p:oleObj>
              </mc:Choice>
              <mc:Fallback>
                <p:oleObj name="Equation" r:id="rId14" imgW="9144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148" y="1413296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693242"/>
              </p:ext>
            </p:extLst>
          </p:nvPr>
        </p:nvGraphicFramePr>
        <p:xfrm>
          <a:off x="1879122" y="1413296"/>
          <a:ext cx="1054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54080" imgH="304560" progId="Equation.DSMT4">
                  <p:embed/>
                </p:oleObj>
              </mc:Choice>
              <mc:Fallback>
                <p:oleObj name="Equation" r:id="rId16" imgW="105408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122" y="1413296"/>
                        <a:ext cx="1054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305781"/>
              </p:ext>
            </p:extLst>
          </p:nvPr>
        </p:nvGraphicFramePr>
        <p:xfrm>
          <a:off x="903288" y="294640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34680" imgH="291960" progId="Equation.DSMT4">
                  <p:embed/>
                </p:oleObj>
              </mc:Choice>
              <mc:Fallback>
                <p:oleObj name="Equation" r:id="rId18" imgW="6346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288" y="2946400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522603"/>
              </p:ext>
            </p:extLst>
          </p:nvPr>
        </p:nvGraphicFramePr>
        <p:xfrm>
          <a:off x="1549400" y="2928670"/>
          <a:ext cx="1117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17440" imgH="304560" progId="Equation.DSMT4">
                  <p:embed/>
                </p:oleObj>
              </mc:Choice>
              <mc:Fallback>
                <p:oleObj name="Equation" r:id="rId20" imgW="111744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2928670"/>
                        <a:ext cx="1117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241979"/>
              </p:ext>
            </p:extLst>
          </p:nvPr>
        </p:nvGraphicFramePr>
        <p:xfrm>
          <a:off x="952500" y="4487863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60240" imgH="291960" progId="Equation.DSMT4">
                  <p:embed/>
                </p:oleObj>
              </mc:Choice>
              <mc:Fallback>
                <p:oleObj name="Equation" r:id="rId22" imgW="6602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4487863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706814"/>
              </p:ext>
            </p:extLst>
          </p:nvPr>
        </p:nvGraphicFramePr>
        <p:xfrm>
          <a:off x="1676400" y="4478548"/>
          <a:ext cx="95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52200" imgH="304560" progId="Equation.DSMT4">
                  <p:embed/>
                </p:oleObj>
              </mc:Choice>
              <mc:Fallback>
                <p:oleObj name="Equation" r:id="rId24" imgW="952200" imgH="304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78548"/>
                        <a:ext cx="952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0">
            <a:extLst>
              <a:ext uri="{FF2B5EF4-FFF2-40B4-BE49-F238E27FC236}">
                <a16:creationId xmlns:a16="http://schemas.microsoft.com/office/drawing/2014/main" id="{E1856D48-C044-2D9E-5F97-EB041CD84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86645" y="1682464"/>
            <a:ext cx="591341" cy="29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0">
            <a:extLst>
              <a:ext uri="{FF2B5EF4-FFF2-40B4-BE49-F238E27FC236}">
                <a16:creationId xmlns:a16="http://schemas.microsoft.com/office/drawing/2014/main" id="{7806A54E-F6F4-1F2A-2976-FC1AB5967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8859" y="3243580"/>
            <a:ext cx="591341" cy="29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0">
            <a:extLst>
              <a:ext uri="{FF2B5EF4-FFF2-40B4-BE49-F238E27FC236}">
                <a16:creationId xmlns:a16="http://schemas.microsoft.com/office/drawing/2014/main" id="{5BEC32C8-B26B-BE4F-D549-72A8AE5385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4241" y="4753119"/>
            <a:ext cx="591341" cy="29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Changing a Percent to a Decimal Number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Move the decimal point two places to the left.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Delete the % sign.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Changing Percents to Decimal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each percent to a decimal number.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</a:t>
            </a:r>
            <a:r>
              <a:rPr lang="en-US" dirty="0">
                <a:solidFill>
                  <a:schemeClr val="accent1"/>
                </a:solidFill>
              </a:rPr>
              <a:t>	</a:t>
            </a: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accent1"/>
                </a:solidFill>
              </a:rPr>
              <a:t> 		 </a:t>
            </a: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accent1"/>
                </a:solidFill>
              </a:rPr>
              <a:t> 		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rot="10800000">
            <a:off x="4114800" y="2057400"/>
            <a:ext cx="6858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5475149"/>
              </p:ext>
            </p:extLst>
          </p:nvPr>
        </p:nvGraphicFramePr>
        <p:xfrm>
          <a:off x="4984750" y="1905000"/>
          <a:ext cx="192722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17360" imgH="279360" progId="Equation.DSMT4">
                  <p:embed/>
                </p:oleObj>
              </mc:Choice>
              <mc:Fallback>
                <p:oleObj name="Equation" r:id="rId2" imgW="1917360" imgH="279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0" y="1905000"/>
                        <a:ext cx="192722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1532626" y="2310444"/>
            <a:ext cx="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143000" y="2895600"/>
          <a:ext cx="1417638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400" imgH="634680" progId="Equation.DSMT4">
                  <p:embed/>
                </p:oleObj>
              </mc:Choice>
              <mc:Fallback>
                <p:oleObj name="Equation" r:id="rId4" imgW="140940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95600"/>
                        <a:ext cx="1417638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V="1">
            <a:off x="3505200" y="2286000"/>
            <a:ext cx="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85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469641"/>
              </p:ext>
            </p:extLst>
          </p:nvPr>
        </p:nvGraphicFramePr>
        <p:xfrm>
          <a:off x="2903538" y="2876550"/>
          <a:ext cx="4506912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83080" imgH="279360" progId="Equation.DSMT4">
                  <p:embed/>
                </p:oleObj>
              </mc:Choice>
              <mc:Fallback>
                <p:oleObj name="Equation" r:id="rId6" imgW="448308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38" y="2876550"/>
                        <a:ext cx="4506912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9" name="Object 5"/>
          <p:cNvGraphicFramePr>
            <a:graphicFrameLocks noChangeAspect="1"/>
          </p:cNvGraphicFramePr>
          <p:nvPr/>
        </p:nvGraphicFramePr>
        <p:xfrm>
          <a:off x="1134374" y="1922252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600" imgH="304560" progId="Equation.DSMT4">
                  <p:embed/>
                </p:oleObj>
              </mc:Choice>
              <mc:Fallback>
                <p:oleObj name="Equation" r:id="rId8" imgW="7236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4374" y="1922252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0" name="Object 6"/>
          <p:cNvGraphicFramePr>
            <a:graphicFrameLocks noChangeAspect="1"/>
          </p:cNvGraphicFramePr>
          <p:nvPr/>
        </p:nvGraphicFramePr>
        <p:xfrm>
          <a:off x="2320504" y="1912938"/>
          <a:ext cx="1600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00200" imgH="317160" progId="Equation.DSMT4">
                  <p:embed/>
                </p:oleObj>
              </mc:Choice>
              <mc:Fallback>
                <p:oleObj name="Equation" r:id="rId10" imgW="1600200" imgH="317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0504" y="1912938"/>
                        <a:ext cx="1600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1" name="Object 7"/>
          <p:cNvGraphicFramePr>
            <a:graphicFrameLocks noChangeAspect="1"/>
          </p:cNvGraphicFramePr>
          <p:nvPr/>
        </p:nvGraphicFramePr>
        <p:xfrm>
          <a:off x="1065366" y="3953774"/>
          <a:ext cx="88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88840" imgH="304560" progId="Equation.DSMT4">
                  <p:embed/>
                </p:oleObj>
              </mc:Choice>
              <mc:Fallback>
                <p:oleObj name="Equation" r:id="rId12" imgW="88884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366" y="3953774"/>
                        <a:ext cx="88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2" name="Object 8"/>
          <p:cNvGraphicFramePr>
            <a:graphicFrameLocks noChangeAspect="1"/>
          </p:cNvGraphicFramePr>
          <p:nvPr/>
        </p:nvGraphicFramePr>
        <p:xfrm>
          <a:off x="2057400" y="396240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43000" imgH="291960" progId="Equation.DSMT4">
                  <p:embed/>
                </p:oleObj>
              </mc:Choice>
              <mc:Fallback>
                <p:oleObj name="Equation" r:id="rId14" imgW="1143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6240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3" name="Object 9"/>
          <p:cNvGraphicFramePr>
            <a:graphicFrameLocks noChangeAspect="1"/>
          </p:cNvGraphicFramePr>
          <p:nvPr/>
        </p:nvGraphicFramePr>
        <p:xfrm>
          <a:off x="1092678" y="4987504"/>
          <a:ext cx="63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34680" imgH="304560" progId="Equation.DSMT4">
                  <p:embed/>
                </p:oleObj>
              </mc:Choice>
              <mc:Fallback>
                <p:oleObj name="Equation" r:id="rId16" imgW="63468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678" y="4987504"/>
                        <a:ext cx="63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4" name="Object 10"/>
          <p:cNvGraphicFramePr>
            <a:graphicFrameLocks noChangeAspect="1"/>
          </p:cNvGraphicFramePr>
          <p:nvPr/>
        </p:nvGraphicFramePr>
        <p:xfrm>
          <a:off x="1828800" y="4977444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77760" imgH="291960" progId="Equation.DSMT4">
                  <p:embed/>
                </p:oleObj>
              </mc:Choice>
              <mc:Fallback>
                <p:oleObj name="Equation" r:id="rId18" imgW="9777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977444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Changing Percents to Decimal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		</a:t>
            </a: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accent1"/>
                </a:solidFill>
              </a:rPr>
              <a:t> 		</a:t>
            </a:r>
            <a:r>
              <a:rPr lang="en-US" dirty="0">
                <a:solidFill>
                  <a:srgbClr val="0000FF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1095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3793229"/>
              </p:ext>
            </p:extLst>
          </p:nvPr>
        </p:nvGraphicFramePr>
        <p:xfrm>
          <a:off x="4017963" y="2425700"/>
          <a:ext cx="4008437" cy="106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87720" imgH="1015920" progId="Equation.DSMT4">
                  <p:embed/>
                </p:oleObj>
              </mc:Choice>
              <mc:Fallback>
                <p:oleObj name="Equation" r:id="rId2" imgW="3987720" imgH="1015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7963" y="2425700"/>
                        <a:ext cx="4008437" cy="1062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1066800" y="1414730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9920" imgH="304560" progId="Equation.DSMT4">
                  <p:embed/>
                </p:oleObj>
              </mc:Choice>
              <mc:Fallback>
                <p:oleObj name="Equation" r:id="rId4" imgW="79992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414730"/>
                        <a:ext cx="80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2" name="Object 4"/>
          <p:cNvGraphicFramePr>
            <a:graphicFrameLocks noChangeAspect="1"/>
          </p:cNvGraphicFramePr>
          <p:nvPr/>
        </p:nvGraphicFramePr>
        <p:xfrm>
          <a:off x="1981200" y="1414730"/>
          <a:ext cx="96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291960" progId="Equation.DSMT4">
                  <p:embed/>
                </p:oleObj>
              </mc:Choice>
              <mc:Fallback>
                <p:oleObj name="Equation" r:id="rId6" imgW="9651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14730"/>
                        <a:ext cx="96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3" name="Object 5"/>
          <p:cNvGraphicFramePr>
            <a:graphicFrameLocks noChangeAspect="1"/>
          </p:cNvGraphicFramePr>
          <p:nvPr/>
        </p:nvGraphicFramePr>
        <p:xfrm>
          <a:off x="1066800" y="2429774"/>
          <a:ext cx="90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304560" progId="Equation.DSMT4">
                  <p:embed/>
                </p:oleObj>
              </mc:Choice>
              <mc:Fallback>
                <p:oleObj name="Equation" r:id="rId8" imgW="90144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429774"/>
                        <a:ext cx="90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4" name="Object 6"/>
          <p:cNvGraphicFramePr>
            <a:graphicFrameLocks noChangeAspect="1"/>
          </p:cNvGraphicFramePr>
          <p:nvPr/>
        </p:nvGraphicFramePr>
        <p:xfrm>
          <a:off x="2083278" y="24384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480" imgH="291960" progId="Equation.DSMT4">
                  <p:embed/>
                </p:oleObj>
              </mc:Choice>
              <mc:Fallback>
                <p:oleObj name="Equation" r:id="rId10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3278" y="24384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3922</TotalTime>
  <Words>836</Words>
  <Application>Microsoft Office PowerPoint</Application>
  <PresentationFormat>On-screen Show (4:3)</PresentationFormat>
  <Paragraphs>175</Paragraphs>
  <Slides>30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Courier New</vt:lpstr>
      <vt:lpstr>Office Theme</vt:lpstr>
      <vt:lpstr>Equation</vt:lpstr>
      <vt:lpstr>MathType 6.0 Equation</vt:lpstr>
      <vt:lpstr>Section 5.1</vt:lpstr>
      <vt:lpstr>Example 1: Changing Fractions with Denominators of 100 to Percents</vt:lpstr>
      <vt:lpstr>Example 1: Changing Fractions with Denominators of 100 to Percents (cont.)</vt:lpstr>
      <vt:lpstr>Procedure: Changing a Decimal Number to a Percent</vt:lpstr>
      <vt:lpstr>Example 2: Changing Decimal Numbers to Percents</vt:lpstr>
      <vt:lpstr>Example 2: Changing Decimal Numbers to Percents (cont.)</vt:lpstr>
      <vt:lpstr>Procedure: Changing a Percent to a Decimal Number</vt:lpstr>
      <vt:lpstr>Example 3: Changing Percents to Decimal Numbers</vt:lpstr>
      <vt:lpstr>Example 3: Changing Percents to Decimal Numbers (cont.)</vt:lpstr>
      <vt:lpstr>Properties: Relationships Between Decimal Numbers and Percents</vt:lpstr>
      <vt:lpstr>Procedure: Changing a Fraction to a Percent</vt:lpstr>
      <vt:lpstr>Example 4: Changing Fractions to Percents</vt:lpstr>
      <vt:lpstr>Example 4: Changing Fractions to Percents (cont.)</vt:lpstr>
      <vt:lpstr>Example 5: Changing Fractions to Percents</vt:lpstr>
      <vt:lpstr>Example 5: Changing Fractions to Percents (cont.)</vt:lpstr>
      <vt:lpstr>Example 6: Changing Mixed Numbers to Percents</vt:lpstr>
      <vt:lpstr>Completion Example 7: Changing Mixed Numbers to Percents</vt:lpstr>
      <vt:lpstr>Example 8: Changing Fractions to Percents</vt:lpstr>
      <vt:lpstr>Example 8: Changing Fractions to Percents (cont.)</vt:lpstr>
      <vt:lpstr>Example 9: Application: Changing Fractions to Percents</vt:lpstr>
      <vt:lpstr>Example 9: Application: Changing Fractions to Percents (cont.)</vt:lpstr>
      <vt:lpstr>Example 9: Application: Changing Fractions to Percents (cont.)</vt:lpstr>
      <vt:lpstr>Procedure: Changing a Percent to a Fraction or a Mixed Number</vt:lpstr>
      <vt:lpstr>Example 10: Changing Percents to Fractions</vt:lpstr>
      <vt:lpstr>Example 11: Changing Percents to Mixed Numbers</vt:lpstr>
      <vt:lpstr>Caution: Common Misunderstanding Concerning Percents</vt:lpstr>
      <vt:lpstr>Caution: Common Misunderstanding Concerning Percents (cont.)</vt:lpstr>
      <vt:lpstr>Caution: Common Misunderstanding Concerning Percents (cont.)</vt:lpstr>
      <vt:lpstr>Caution: Common Misunderstanding Concerning Percents (cont.)</vt:lpstr>
      <vt:lpstr>Properties: Common Equivalent Percent, Decimal Number, and Fraction Values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424</cp:revision>
  <dcterms:created xsi:type="dcterms:W3CDTF">2013-04-26T14:43:13Z</dcterms:created>
  <dcterms:modified xsi:type="dcterms:W3CDTF">2023-07-03T21:08:39Z</dcterms:modified>
</cp:coreProperties>
</file>