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3"/>
  </p:notesMasterIdLst>
  <p:sldIdLst>
    <p:sldId id="256" r:id="rId2"/>
    <p:sldId id="371" r:id="rId3"/>
    <p:sldId id="391" r:id="rId4"/>
    <p:sldId id="404" r:id="rId5"/>
    <p:sldId id="400" r:id="rId6"/>
    <p:sldId id="401" r:id="rId7"/>
    <p:sldId id="402" r:id="rId8"/>
    <p:sldId id="403" r:id="rId9"/>
    <p:sldId id="405" r:id="rId10"/>
    <p:sldId id="364" r:id="rId11"/>
    <p:sldId id="275" r:id="rId12"/>
  </p:sldIdLst>
  <p:sldSz cx="12192000" cy="6858000"/>
  <p:notesSz cx="6858000" cy="9144000"/>
  <p:embeddedFontLst>
    <p:embeddedFont>
      <p:font typeface="Calibri" panose="020F0502020204030204" pitchFamily="34" charset="0"/>
      <p:regular r:id="rId14"/>
      <p:bold r:id="rId15"/>
      <p:italic r:id="rId16"/>
      <p:boldItalic r:id="rId17"/>
    </p:embeddedFont>
    <p:embeddedFont>
      <p:font typeface="Century Gothic" panose="020B0502020202020204" pitchFamily="34" charset="0"/>
      <p:regular r:id="rId18"/>
      <p:bold r:id="rId19"/>
      <p:italic r:id="rId20"/>
      <p:boldItalic r:id="rId2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1" roundtripDataSignature="AMtx7mgpqKudZmLSWKrr7AFFTErfzhMQcA=="/>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itlin Edahl" initials="CE" lastIdx="15" clrIdx="0">
    <p:extLst>
      <p:ext uri="{19B8F6BF-5375-455C-9EA6-DF929625EA0E}">
        <p15:presenceInfo xmlns:p15="http://schemas.microsoft.com/office/powerpoint/2012/main" userId="S::cedahl@hawkeslearning.com::f9c8dab7-bc9e-4aed-a3a5-891b49192fba" providerId="AD"/>
      </p:ext>
    </p:extLst>
  </p:cmAuthor>
  <p:cmAuthor id="2" name="Nathan Mirmow" initials="NM" lastIdx="7" clrIdx="1">
    <p:extLst>
      <p:ext uri="{19B8F6BF-5375-455C-9EA6-DF929625EA0E}">
        <p15:presenceInfo xmlns:p15="http://schemas.microsoft.com/office/powerpoint/2012/main" userId="Nathan Mirmow" providerId="None"/>
      </p:ext>
    </p:extLst>
  </p:cmAuthor>
  <p:cmAuthor id="3" name="Caitlin Coleman" initials="CC" lastIdx="2" clrIdx="2">
    <p:extLst>
      <p:ext uri="{19B8F6BF-5375-455C-9EA6-DF929625EA0E}">
        <p15:presenceInfo xmlns:p15="http://schemas.microsoft.com/office/powerpoint/2012/main" userId="S::cclark@hawkeslearning.com::96f87ca1-0e64-4ae8-8d77-98757b85df0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279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3302" autoAdjust="0"/>
  </p:normalViewPr>
  <p:slideViewPr>
    <p:cSldViewPr snapToGrid="0">
      <p:cViewPr varScale="1">
        <p:scale>
          <a:sx n="92" d="100"/>
          <a:sy n="92" d="100"/>
        </p:scale>
        <p:origin x="1278"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font" Target="fonts/font8.fntdata"/><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font" Target="fonts/font2.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6.fntdata"/><Relationship Id="rId31"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 name="Google Shape;4;n"/>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
        <p:cNvGrpSpPr/>
        <p:nvPr/>
      </p:nvGrpSpPr>
      <p:grpSpPr>
        <a:xfrm>
          <a:off x="0" y="0"/>
          <a:ext cx="0" cy="0"/>
          <a:chOff x="0" y="0"/>
          <a:chExt cx="0" cy="0"/>
        </a:xfrm>
      </p:grpSpPr>
      <p:sp>
        <p:nvSpPr>
          <p:cNvPr id="46" name="Google Shape;46;p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 name="Google Shape;47;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p2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6" name="Google Shape;346;p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There are two ways to categorize the causes of unemployment in the world's high-income countries:</a:t>
            </a:r>
          </a:p>
          <a:p>
            <a:pPr marL="0" lvl="0" indent="0" algn="l" rtl="0">
              <a:spcBef>
                <a:spcPts val="0"/>
              </a:spcBef>
              <a:spcAft>
                <a:spcPts val="0"/>
              </a:spcAft>
              <a:buNone/>
            </a:pPr>
            <a:r>
              <a:rPr lang="en-US" dirty="0"/>
              <a:t>Cyclical unemployment caused by a recession</a:t>
            </a:r>
          </a:p>
          <a:p>
            <a:pPr marL="0" lvl="0" indent="0" algn="l" rtl="0">
              <a:spcBef>
                <a:spcPts val="0"/>
              </a:spcBef>
              <a:spcAft>
                <a:spcPts val="0"/>
              </a:spcAft>
              <a:buNone/>
            </a:pPr>
            <a:r>
              <a:rPr lang="en-US" dirty="0"/>
              <a:t>Natural rate of unemployment caused by factors in labor markets</a:t>
            </a:r>
          </a:p>
          <a:p>
            <a:pPr marL="0" lvl="0" indent="0" algn="l" rtl="0">
              <a:spcBef>
                <a:spcPts val="0"/>
              </a:spcBef>
              <a:spcAft>
                <a:spcPts val="0"/>
              </a:spcAft>
              <a:buNone/>
            </a:pPr>
            <a:endParaRPr dirty="0"/>
          </a:p>
        </p:txBody>
      </p:sp>
      <p:sp>
        <p:nvSpPr>
          <p:cNvPr id="65" name="Google Shape;6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298467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The Keynesian economic model shows that there are effective tools to counteract unemployment caused by a recession. Expansionary monetary policy is used to increase the quantity of money and loans, drive down interest rates, and increase aggregate demand. During a recession, there is little danger of inflation, so even a central bank that prioritizes fighting inflation can justify some reduction in interest rates.</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65" name="Google Shape;6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287527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Regarding fiscal policy, automatic stabilizers should be allowed to work, even if this means larger budget deficits in times of recession. There is less of an argument on whether governments should also try to adopt a discretionary fiscal policy of additional tax cuts or increased spending. For a minor recession, countries should use discretionary fiscal policy with caution due to the time lags of policy implementation. Once a recession is over, it can take a long time before firms believe the economic climate is healthy enough to expand their workforces.</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65" name="Google Shape;6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358298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Typically, unemployment rates are higher in Europe than in the United States. European countries have more rules and restrictions that discourage firms from hiring and unemployed workers from taking new jobs. Government can play a useful role in providing unemployment and welfare payments; however, sometimes these laws can become intrusive enough to prevent businesses from hiring new workers.</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65" name="Google Shape;6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266236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Individuals in lower-income economies often provide for their own needs by farming, fishing, trading, and other similar occupations. They are not unemployed in the same way unemployed individuals in high-income countries are, nor are they employed in a steady job. Workers in these countries are often not connected to a labor market and are unable to specialize. A key factor for people escaping poverty is a connection to a somewhat consistent, wage-paying job.</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65" name="Google Shape;6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025643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Policy makers in high-income economies appear to have learned some lessons about fighting inflation. Whatever happens with AS and AD in the short run, countries can use monetary policy to prevent inflation from becoming entrenched in the medium and long term. Allowing inflation to become lasting and persistent poses undesirable risks and tradeoffs.</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65" name="Google Shape;6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25291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In many middle- and low-income economies around the world, inflation is far from a solved problem. High levels of inflation are generally a result of huge budget deficits, which the government finances by printing large amounts of its own domestic currency. Some of these countries have maintained solid levels of economic growth even with inflation levels of 10% to 30% per year. It is possible for a converging economy to live with a degree of uncertainty regarding inflation.</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65" name="Google Shape;6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894614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By late 2008, Zimbabwe’s currency was nearly worthless, which led the country to adopt the U.S. dollar, immediately halting hyperinflation.</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65" name="Google Shape;6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890750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2"/>
          <p:cNvSpPr txBox="1">
            <a:spLocks noGrp="1"/>
          </p:cNvSpPr>
          <p:nvPr>
            <p:ph type="title"/>
          </p:nvPr>
        </p:nvSpPr>
        <p:spPr>
          <a:xfrm>
            <a:off x="1524000" y="1122362"/>
            <a:ext cx="9144000" cy="2387601"/>
          </a:xfrm>
          <a:prstGeom prst="rect">
            <a:avLst/>
          </a:prstGeom>
          <a:noFill/>
          <a:ln>
            <a:noFill/>
          </a:ln>
        </p:spPr>
        <p:txBody>
          <a:bodyPr spcFirstLastPara="1" wrap="square" lIns="45700" tIns="45700" rIns="45700" bIns="45700" anchor="b" anchorCtr="0">
            <a:normAutofit/>
          </a:bodyPr>
          <a:lstStyle>
            <a:lvl1pPr lvl="0" algn="ctr">
              <a:lnSpc>
                <a:spcPct val="90000"/>
              </a:lnSpc>
              <a:spcBef>
                <a:spcPts val="0"/>
              </a:spcBef>
              <a:spcAft>
                <a:spcPts val="0"/>
              </a:spcAft>
              <a:buClr>
                <a:srgbClr val="000000"/>
              </a:buClr>
              <a:buSzPts val="6000"/>
              <a:buFont typeface="Calibri"/>
              <a:buNone/>
              <a:defRPr sz="6000"/>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11" name="Google Shape;11;p22"/>
          <p:cNvSpPr txBox="1">
            <a:spLocks noGrp="1"/>
          </p:cNvSpPr>
          <p:nvPr>
            <p:ph type="body" idx="1"/>
          </p:nvPr>
        </p:nvSpPr>
        <p:spPr>
          <a:xfrm>
            <a:off x="1524000" y="3602037"/>
            <a:ext cx="9144000" cy="1655763"/>
          </a:xfrm>
          <a:prstGeom prst="rect">
            <a:avLst/>
          </a:prstGeom>
          <a:noFill/>
          <a:ln>
            <a:noFill/>
          </a:ln>
        </p:spPr>
        <p:txBody>
          <a:bodyPr spcFirstLastPara="1" wrap="square" lIns="45700" tIns="45700" rIns="45700" bIns="45700" anchor="t" anchorCtr="0">
            <a:normAutofit/>
          </a:bodyPr>
          <a:lstStyle>
            <a:lvl1pPr marL="457200" lvl="0" indent="-228600" algn="ctr">
              <a:lnSpc>
                <a:spcPct val="90000"/>
              </a:lnSpc>
              <a:spcBef>
                <a:spcPts val="1000"/>
              </a:spcBef>
              <a:spcAft>
                <a:spcPts val="0"/>
              </a:spcAft>
              <a:buClr>
                <a:srgbClr val="000000"/>
              </a:buClr>
              <a:buSzPts val="2400"/>
              <a:buFont typeface="Calibri"/>
              <a:buNone/>
              <a:defRPr sz="2400"/>
            </a:lvl1pPr>
            <a:lvl2pPr marL="914400" lvl="1" indent="-228600" algn="ctr">
              <a:lnSpc>
                <a:spcPct val="90000"/>
              </a:lnSpc>
              <a:spcBef>
                <a:spcPts val="1000"/>
              </a:spcBef>
              <a:spcAft>
                <a:spcPts val="0"/>
              </a:spcAft>
              <a:buClr>
                <a:srgbClr val="000000"/>
              </a:buClr>
              <a:buSzPts val="2400"/>
              <a:buFont typeface="Calibri"/>
              <a:buNone/>
              <a:defRPr sz="2400"/>
            </a:lvl2pPr>
            <a:lvl3pPr marL="1371600" lvl="2" indent="-228600" algn="ctr">
              <a:lnSpc>
                <a:spcPct val="90000"/>
              </a:lnSpc>
              <a:spcBef>
                <a:spcPts val="1000"/>
              </a:spcBef>
              <a:spcAft>
                <a:spcPts val="0"/>
              </a:spcAft>
              <a:buClr>
                <a:srgbClr val="000000"/>
              </a:buClr>
              <a:buSzPts val="2400"/>
              <a:buFont typeface="Calibri"/>
              <a:buNone/>
              <a:defRPr sz="2400"/>
            </a:lvl3pPr>
            <a:lvl4pPr marL="1828800" lvl="3" indent="-228600" algn="ctr">
              <a:lnSpc>
                <a:spcPct val="90000"/>
              </a:lnSpc>
              <a:spcBef>
                <a:spcPts val="1000"/>
              </a:spcBef>
              <a:spcAft>
                <a:spcPts val="0"/>
              </a:spcAft>
              <a:buClr>
                <a:srgbClr val="000000"/>
              </a:buClr>
              <a:buSzPts val="2400"/>
              <a:buFont typeface="Calibri"/>
              <a:buNone/>
              <a:defRPr sz="2400"/>
            </a:lvl4pPr>
            <a:lvl5pPr marL="2286000" lvl="4" indent="-228600" algn="ctr">
              <a:lnSpc>
                <a:spcPct val="90000"/>
              </a:lnSpc>
              <a:spcBef>
                <a:spcPts val="1000"/>
              </a:spcBef>
              <a:spcAft>
                <a:spcPts val="0"/>
              </a:spcAft>
              <a:buClr>
                <a:srgbClr val="000000"/>
              </a:buClr>
              <a:buSzPts val="2400"/>
              <a:buFont typeface="Calibri"/>
              <a:buNone/>
              <a:defRPr sz="2400"/>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12" name="Google Shape;12;p22"/>
          <p:cNvSpPr txBox="1">
            <a:spLocks noGrp="1"/>
          </p:cNvSpPr>
          <p:nvPr>
            <p:ph type="sldNum" idx="12"/>
          </p:nvPr>
        </p:nvSpPr>
        <p:spPr>
          <a:xfrm>
            <a:off x="11095176" y="6414760"/>
            <a:ext cx="258624" cy="248305"/>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888888"/>
              </a:buClr>
              <a:buSzPts val="1200"/>
              <a:buFont typeface="Calibri"/>
              <a:buNone/>
              <a:defRPr sz="1200">
                <a:solidFill>
                  <a:srgbClr val="888888"/>
                </a:solidFill>
              </a:defRPr>
            </a:lvl1pPr>
            <a:lvl2pPr marL="0" lvl="1" indent="0" algn="r">
              <a:lnSpc>
                <a:spcPct val="100000"/>
              </a:lnSpc>
              <a:spcBef>
                <a:spcPts val="0"/>
              </a:spcBef>
              <a:spcAft>
                <a:spcPts val="0"/>
              </a:spcAft>
              <a:buClr>
                <a:srgbClr val="888888"/>
              </a:buClr>
              <a:buSzPts val="1200"/>
              <a:buFont typeface="Calibri"/>
              <a:buNone/>
              <a:defRPr sz="1200">
                <a:solidFill>
                  <a:srgbClr val="888888"/>
                </a:solidFill>
              </a:defRPr>
            </a:lvl2pPr>
            <a:lvl3pPr marL="0" lvl="2" indent="0" algn="r">
              <a:lnSpc>
                <a:spcPct val="100000"/>
              </a:lnSpc>
              <a:spcBef>
                <a:spcPts val="0"/>
              </a:spcBef>
              <a:spcAft>
                <a:spcPts val="0"/>
              </a:spcAft>
              <a:buClr>
                <a:srgbClr val="888888"/>
              </a:buClr>
              <a:buSzPts val="1200"/>
              <a:buFont typeface="Calibri"/>
              <a:buNone/>
              <a:defRPr sz="1200">
                <a:solidFill>
                  <a:srgbClr val="888888"/>
                </a:solidFill>
              </a:defRPr>
            </a:lvl3pPr>
            <a:lvl4pPr marL="0" lvl="3" indent="0" algn="r">
              <a:lnSpc>
                <a:spcPct val="100000"/>
              </a:lnSpc>
              <a:spcBef>
                <a:spcPts val="0"/>
              </a:spcBef>
              <a:spcAft>
                <a:spcPts val="0"/>
              </a:spcAft>
              <a:buClr>
                <a:srgbClr val="888888"/>
              </a:buClr>
              <a:buSzPts val="1200"/>
              <a:buFont typeface="Calibri"/>
              <a:buNone/>
              <a:defRPr sz="1200">
                <a:solidFill>
                  <a:srgbClr val="888888"/>
                </a:solidFill>
              </a:defRPr>
            </a:lvl4pPr>
            <a:lvl5pPr marL="0" lvl="4" indent="0" algn="r">
              <a:lnSpc>
                <a:spcPct val="100000"/>
              </a:lnSpc>
              <a:spcBef>
                <a:spcPts val="0"/>
              </a:spcBef>
              <a:spcAft>
                <a:spcPts val="0"/>
              </a:spcAft>
              <a:buClr>
                <a:srgbClr val="888888"/>
              </a:buClr>
              <a:buSzPts val="1200"/>
              <a:buFont typeface="Calibri"/>
              <a:buNone/>
              <a:defRPr sz="1200">
                <a:solidFill>
                  <a:srgbClr val="888888"/>
                </a:solidFill>
              </a:defRPr>
            </a:lvl5pPr>
            <a:lvl6pPr marL="0" lvl="5" indent="0" algn="r">
              <a:lnSpc>
                <a:spcPct val="100000"/>
              </a:lnSpc>
              <a:spcBef>
                <a:spcPts val="0"/>
              </a:spcBef>
              <a:spcAft>
                <a:spcPts val="0"/>
              </a:spcAft>
              <a:buClr>
                <a:srgbClr val="888888"/>
              </a:buClr>
              <a:buSzPts val="1200"/>
              <a:buFont typeface="Calibri"/>
              <a:buNone/>
              <a:defRPr sz="1200">
                <a:solidFill>
                  <a:srgbClr val="888888"/>
                </a:solidFill>
              </a:defRPr>
            </a:lvl6pPr>
            <a:lvl7pPr marL="0" lvl="6" indent="0" algn="r">
              <a:lnSpc>
                <a:spcPct val="100000"/>
              </a:lnSpc>
              <a:spcBef>
                <a:spcPts val="0"/>
              </a:spcBef>
              <a:spcAft>
                <a:spcPts val="0"/>
              </a:spcAft>
              <a:buClr>
                <a:srgbClr val="888888"/>
              </a:buClr>
              <a:buSzPts val="1200"/>
              <a:buFont typeface="Calibri"/>
              <a:buNone/>
              <a:defRPr sz="1200">
                <a:solidFill>
                  <a:srgbClr val="888888"/>
                </a:solidFill>
              </a:defRPr>
            </a:lvl7pPr>
            <a:lvl8pPr marL="0" lvl="7" indent="0" algn="r">
              <a:lnSpc>
                <a:spcPct val="100000"/>
              </a:lnSpc>
              <a:spcBef>
                <a:spcPts val="0"/>
              </a:spcBef>
              <a:spcAft>
                <a:spcPts val="0"/>
              </a:spcAft>
              <a:buClr>
                <a:srgbClr val="888888"/>
              </a:buClr>
              <a:buSzPts val="1200"/>
              <a:buFont typeface="Calibri"/>
              <a:buNone/>
              <a:defRPr sz="1200">
                <a:solidFill>
                  <a:srgbClr val="888888"/>
                </a:solidFill>
              </a:defRPr>
            </a:lvl8pPr>
            <a:lvl9pPr marL="0" lvl="8" indent="0" algn="r">
              <a:lnSpc>
                <a:spcPct val="100000"/>
              </a:lnSpc>
              <a:spcBef>
                <a:spcPts val="0"/>
              </a:spcBef>
              <a:spcAft>
                <a:spcPts val="0"/>
              </a:spcAft>
              <a:buClr>
                <a:srgbClr val="888888"/>
              </a:buClr>
              <a:buSzPts val="1200"/>
              <a:buFont typeface="Calibri"/>
              <a:buNone/>
              <a:defRPr sz="1200">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tx">
  <p:cSld name="TITLE_AND_BODY">
    <p:spTree>
      <p:nvGrpSpPr>
        <p:cNvPr id="1" name="Shape 13"/>
        <p:cNvGrpSpPr/>
        <p:nvPr/>
      </p:nvGrpSpPr>
      <p:grpSpPr>
        <a:xfrm>
          <a:off x="0" y="0"/>
          <a:ext cx="0" cy="0"/>
          <a:chOff x="0" y="0"/>
          <a:chExt cx="0" cy="0"/>
        </a:xfrm>
      </p:grpSpPr>
      <p:sp>
        <p:nvSpPr>
          <p:cNvPr id="14" name="Google Shape;14;p23"/>
          <p:cNvSpPr txBox="1">
            <a:spLocks noGrp="1"/>
          </p:cNvSpPr>
          <p:nvPr>
            <p:ph type="title"/>
          </p:nvPr>
        </p:nvSpPr>
        <p:spPr>
          <a:xfrm>
            <a:off x="838200" y="365125"/>
            <a:ext cx="10515600" cy="1325563"/>
          </a:xfrm>
          <a:prstGeom prst="rect">
            <a:avLst/>
          </a:prstGeom>
          <a:noFill/>
          <a:ln>
            <a:noFill/>
          </a:ln>
        </p:spPr>
        <p:txBody>
          <a:bodyPr spcFirstLastPara="1" wrap="square" lIns="45700" tIns="45700" rIns="45700" bIns="45700" anchor="ctr" anchorCtr="0">
            <a:normAutofit/>
          </a:bodyPr>
          <a:lstStyle>
            <a:lvl1pPr lvl="0" algn="l">
              <a:lnSpc>
                <a:spcPct val="90000"/>
              </a:lnSpc>
              <a:spcBef>
                <a:spcPts val="0"/>
              </a:spcBef>
              <a:spcAft>
                <a:spcPts val="0"/>
              </a:spcAft>
              <a:buClr>
                <a:srgbClr val="000000"/>
              </a:buClr>
              <a:buSzPts val="1800"/>
              <a:buNone/>
              <a:defRPr/>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15" name="Google Shape;15;p23"/>
          <p:cNvSpPr txBox="1">
            <a:spLocks noGrp="1"/>
          </p:cNvSpPr>
          <p:nvPr>
            <p:ph type="body" idx="1"/>
          </p:nvPr>
        </p:nvSpPr>
        <p:spPr>
          <a:xfrm>
            <a:off x="838200" y="1825625"/>
            <a:ext cx="10515600" cy="4351338"/>
          </a:xfrm>
          <a:prstGeom prst="rect">
            <a:avLst/>
          </a:prstGeom>
          <a:noFill/>
          <a:ln>
            <a:noFill/>
          </a:ln>
        </p:spPr>
        <p:txBody>
          <a:bodyPr spcFirstLastPara="1" wrap="square" lIns="45700" tIns="45700" rIns="45700" bIns="45700" anchor="t" anchorCtr="0">
            <a:normAutofit/>
          </a:bodyPr>
          <a:lstStyle>
            <a:lvl1pPr marL="457200" lvl="0" indent="-342900" algn="l">
              <a:lnSpc>
                <a:spcPct val="90000"/>
              </a:lnSpc>
              <a:spcBef>
                <a:spcPts val="1000"/>
              </a:spcBef>
              <a:spcAft>
                <a:spcPts val="0"/>
              </a:spcAft>
              <a:buClr>
                <a:srgbClr val="000000"/>
              </a:buClr>
              <a:buSzPts val="1800"/>
              <a:buChar char="•"/>
              <a:defRPr/>
            </a:lvl1pPr>
            <a:lvl2pPr marL="914400" lvl="1" indent="-342900" algn="l">
              <a:lnSpc>
                <a:spcPct val="90000"/>
              </a:lnSpc>
              <a:spcBef>
                <a:spcPts val="1000"/>
              </a:spcBef>
              <a:spcAft>
                <a:spcPts val="0"/>
              </a:spcAft>
              <a:buClr>
                <a:srgbClr val="000000"/>
              </a:buClr>
              <a:buSzPts val="1800"/>
              <a:buChar char="•"/>
              <a:defRPr/>
            </a:lvl2pPr>
            <a:lvl3pPr marL="1371600" lvl="2" indent="-342900" algn="l">
              <a:lnSpc>
                <a:spcPct val="90000"/>
              </a:lnSpc>
              <a:spcBef>
                <a:spcPts val="1000"/>
              </a:spcBef>
              <a:spcAft>
                <a:spcPts val="0"/>
              </a:spcAft>
              <a:buClr>
                <a:srgbClr val="000000"/>
              </a:buClr>
              <a:buSzPts val="1800"/>
              <a:buChar char="•"/>
              <a:defRPr/>
            </a:lvl3pPr>
            <a:lvl4pPr marL="1828800" lvl="3" indent="-342900" algn="l">
              <a:lnSpc>
                <a:spcPct val="90000"/>
              </a:lnSpc>
              <a:spcBef>
                <a:spcPts val="1000"/>
              </a:spcBef>
              <a:spcAft>
                <a:spcPts val="0"/>
              </a:spcAft>
              <a:buClr>
                <a:srgbClr val="000000"/>
              </a:buClr>
              <a:buSzPts val="1800"/>
              <a:buChar char="•"/>
              <a:defRPr/>
            </a:lvl4pPr>
            <a:lvl5pPr marL="2286000" lvl="4" indent="-342900" algn="l">
              <a:lnSpc>
                <a:spcPct val="90000"/>
              </a:lnSpc>
              <a:spcBef>
                <a:spcPts val="1000"/>
              </a:spcBef>
              <a:spcAft>
                <a:spcPts val="0"/>
              </a:spcAft>
              <a:buClr>
                <a:srgbClr val="000000"/>
              </a:buClr>
              <a:buSzPts val="1800"/>
              <a:buChar char="•"/>
              <a:defRPr/>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16" name="Google Shape;16;p23"/>
          <p:cNvSpPr txBox="1">
            <a:spLocks noGrp="1"/>
          </p:cNvSpPr>
          <p:nvPr>
            <p:ph type="sldNum" idx="12"/>
          </p:nvPr>
        </p:nvSpPr>
        <p:spPr>
          <a:xfrm>
            <a:off x="11095176" y="6414760"/>
            <a:ext cx="258624" cy="248305"/>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888888"/>
              </a:buClr>
              <a:buSzPts val="1200"/>
              <a:buFont typeface="Calibri"/>
              <a:buNone/>
              <a:defRPr sz="1200">
                <a:solidFill>
                  <a:srgbClr val="888888"/>
                </a:solidFill>
              </a:defRPr>
            </a:lvl1pPr>
            <a:lvl2pPr marL="0" lvl="1" indent="0" algn="r">
              <a:lnSpc>
                <a:spcPct val="100000"/>
              </a:lnSpc>
              <a:spcBef>
                <a:spcPts val="0"/>
              </a:spcBef>
              <a:spcAft>
                <a:spcPts val="0"/>
              </a:spcAft>
              <a:buClr>
                <a:srgbClr val="888888"/>
              </a:buClr>
              <a:buSzPts val="1200"/>
              <a:buFont typeface="Calibri"/>
              <a:buNone/>
              <a:defRPr sz="1200">
                <a:solidFill>
                  <a:srgbClr val="888888"/>
                </a:solidFill>
              </a:defRPr>
            </a:lvl2pPr>
            <a:lvl3pPr marL="0" lvl="2" indent="0" algn="r">
              <a:lnSpc>
                <a:spcPct val="100000"/>
              </a:lnSpc>
              <a:spcBef>
                <a:spcPts val="0"/>
              </a:spcBef>
              <a:spcAft>
                <a:spcPts val="0"/>
              </a:spcAft>
              <a:buClr>
                <a:srgbClr val="888888"/>
              </a:buClr>
              <a:buSzPts val="1200"/>
              <a:buFont typeface="Calibri"/>
              <a:buNone/>
              <a:defRPr sz="1200">
                <a:solidFill>
                  <a:srgbClr val="888888"/>
                </a:solidFill>
              </a:defRPr>
            </a:lvl3pPr>
            <a:lvl4pPr marL="0" lvl="3" indent="0" algn="r">
              <a:lnSpc>
                <a:spcPct val="100000"/>
              </a:lnSpc>
              <a:spcBef>
                <a:spcPts val="0"/>
              </a:spcBef>
              <a:spcAft>
                <a:spcPts val="0"/>
              </a:spcAft>
              <a:buClr>
                <a:srgbClr val="888888"/>
              </a:buClr>
              <a:buSzPts val="1200"/>
              <a:buFont typeface="Calibri"/>
              <a:buNone/>
              <a:defRPr sz="1200">
                <a:solidFill>
                  <a:srgbClr val="888888"/>
                </a:solidFill>
              </a:defRPr>
            </a:lvl4pPr>
            <a:lvl5pPr marL="0" lvl="4" indent="0" algn="r">
              <a:lnSpc>
                <a:spcPct val="100000"/>
              </a:lnSpc>
              <a:spcBef>
                <a:spcPts val="0"/>
              </a:spcBef>
              <a:spcAft>
                <a:spcPts val="0"/>
              </a:spcAft>
              <a:buClr>
                <a:srgbClr val="888888"/>
              </a:buClr>
              <a:buSzPts val="1200"/>
              <a:buFont typeface="Calibri"/>
              <a:buNone/>
              <a:defRPr sz="1200">
                <a:solidFill>
                  <a:srgbClr val="888888"/>
                </a:solidFill>
              </a:defRPr>
            </a:lvl5pPr>
            <a:lvl6pPr marL="0" lvl="5" indent="0" algn="r">
              <a:lnSpc>
                <a:spcPct val="100000"/>
              </a:lnSpc>
              <a:spcBef>
                <a:spcPts val="0"/>
              </a:spcBef>
              <a:spcAft>
                <a:spcPts val="0"/>
              </a:spcAft>
              <a:buClr>
                <a:srgbClr val="888888"/>
              </a:buClr>
              <a:buSzPts val="1200"/>
              <a:buFont typeface="Calibri"/>
              <a:buNone/>
              <a:defRPr sz="1200">
                <a:solidFill>
                  <a:srgbClr val="888888"/>
                </a:solidFill>
              </a:defRPr>
            </a:lvl6pPr>
            <a:lvl7pPr marL="0" lvl="6" indent="0" algn="r">
              <a:lnSpc>
                <a:spcPct val="100000"/>
              </a:lnSpc>
              <a:spcBef>
                <a:spcPts val="0"/>
              </a:spcBef>
              <a:spcAft>
                <a:spcPts val="0"/>
              </a:spcAft>
              <a:buClr>
                <a:srgbClr val="888888"/>
              </a:buClr>
              <a:buSzPts val="1200"/>
              <a:buFont typeface="Calibri"/>
              <a:buNone/>
              <a:defRPr sz="1200">
                <a:solidFill>
                  <a:srgbClr val="888888"/>
                </a:solidFill>
              </a:defRPr>
            </a:lvl7pPr>
            <a:lvl8pPr marL="0" lvl="7" indent="0" algn="r">
              <a:lnSpc>
                <a:spcPct val="100000"/>
              </a:lnSpc>
              <a:spcBef>
                <a:spcPts val="0"/>
              </a:spcBef>
              <a:spcAft>
                <a:spcPts val="0"/>
              </a:spcAft>
              <a:buClr>
                <a:srgbClr val="888888"/>
              </a:buClr>
              <a:buSzPts val="1200"/>
              <a:buFont typeface="Calibri"/>
              <a:buNone/>
              <a:defRPr sz="1200">
                <a:solidFill>
                  <a:srgbClr val="888888"/>
                </a:solidFill>
              </a:defRPr>
            </a:lvl8pPr>
            <a:lvl9pPr marL="0" lvl="8" indent="0" algn="r">
              <a:lnSpc>
                <a:spcPct val="100000"/>
              </a:lnSpc>
              <a:spcBef>
                <a:spcPts val="0"/>
              </a:spcBef>
              <a:spcAft>
                <a:spcPts val="0"/>
              </a:spcAft>
              <a:buClr>
                <a:srgbClr val="888888"/>
              </a:buClr>
              <a:buSzPts val="1200"/>
              <a:buFont typeface="Calibri"/>
              <a:buNone/>
              <a:defRPr sz="1200">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17"/>
        <p:cNvGrpSpPr/>
        <p:nvPr/>
      </p:nvGrpSpPr>
      <p:grpSpPr>
        <a:xfrm>
          <a:off x="0" y="0"/>
          <a:ext cx="0" cy="0"/>
          <a:chOff x="0" y="0"/>
          <a:chExt cx="0" cy="0"/>
        </a:xfrm>
      </p:grpSpPr>
      <p:sp>
        <p:nvSpPr>
          <p:cNvPr id="18" name="Google Shape;18;p24"/>
          <p:cNvSpPr txBox="1">
            <a:spLocks noGrp="1"/>
          </p:cNvSpPr>
          <p:nvPr>
            <p:ph type="title"/>
          </p:nvPr>
        </p:nvSpPr>
        <p:spPr>
          <a:xfrm>
            <a:off x="831850" y="1709738"/>
            <a:ext cx="10515600" cy="2852737"/>
          </a:xfrm>
          <a:prstGeom prst="rect">
            <a:avLst/>
          </a:prstGeom>
          <a:noFill/>
          <a:ln>
            <a:noFill/>
          </a:ln>
        </p:spPr>
        <p:txBody>
          <a:bodyPr spcFirstLastPara="1" wrap="square" lIns="45700" tIns="45700" rIns="45700" bIns="45700" anchor="b" anchorCtr="0">
            <a:normAutofit/>
          </a:bodyPr>
          <a:lstStyle>
            <a:lvl1pPr lvl="0" algn="l">
              <a:lnSpc>
                <a:spcPct val="90000"/>
              </a:lnSpc>
              <a:spcBef>
                <a:spcPts val="0"/>
              </a:spcBef>
              <a:spcAft>
                <a:spcPts val="0"/>
              </a:spcAft>
              <a:buClr>
                <a:srgbClr val="000000"/>
              </a:buClr>
              <a:buSzPts val="6000"/>
              <a:buFont typeface="Calibri"/>
              <a:buNone/>
              <a:defRPr sz="6000"/>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19" name="Google Shape;19;p24"/>
          <p:cNvSpPr txBox="1">
            <a:spLocks noGrp="1"/>
          </p:cNvSpPr>
          <p:nvPr>
            <p:ph type="body" idx="1"/>
          </p:nvPr>
        </p:nvSpPr>
        <p:spPr>
          <a:xfrm>
            <a:off x="831850" y="4589462"/>
            <a:ext cx="10515600" cy="1500188"/>
          </a:xfrm>
          <a:prstGeom prst="rect">
            <a:avLst/>
          </a:prstGeom>
          <a:noFill/>
          <a:ln>
            <a:noFill/>
          </a:ln>
        </p:spPr>
        <p:txBody>
          <a:bodyPr spcFirstLastPara="1" wrap="square" lIns="45700" tIns="45700" rIns="45700" bIns="45700" anchor="t" anchorCtr="0">
            <a:normAutofit/>
          </a:bodyPr>
          <a:lstStyle>
            <a:lvl1pPr marL="457200" lvl="0" indent="-228600" algn="l">
              <a:lnSpc>
                <a:spcPct val="90000"/>
              </a:lnSpc>
              <a:spcBef>
                <a:spcPts val="1000"/>
              </a:spcBef>
              <a:spcAft>
                <a:spcPts val="0"/>
              </a:spcAft>
              <a:buClr>
                <a:srgbClr val="888888"/>
              </a:buClr>
              <a:buSzPts val="2400"/>
              <a:buFont typeface="Calibri"/>
              <a:buNone/>
              <a:defRPr sz="2400">
                <a:solidFill>
                  <a:srgbClr val="888888"/>
                </a:solidFill>
              </a:defRPr>
            </a:lvl1pPr>
            <a:lvl2pPr marL="914400" lvl="1" indent="-228600" algn="l">
              <a:lnSpc>
                <a:spcPct val="90000"/>
              </a:lnSpc>
              <a:spcBef>
                <a:spcPts val="1000"/>
              </a:spcBef>
              <a:spcAft>
                <a:spcPts val="0"/>
              </a:spcAft>
              <a:buClr>
                <a:srgbClr val="888888"/>
              </a:buClr>
              <a:buSzPts val="2400"/>
              <a:buFont typeface="Calibri"/>
              <a:buNone/>
              <a:defRPr sz="2400">
                <a:solidFill>
                  <a:srgbClr val="888888"/>
                </a:solidFill>
              </a:defRPr>
            </a:lvl2pPr>
            <a:lvl3pPr marL="1371600" lvl="2" indent="-228600" algn="l">
              <a:lnSpc>
                <a:spcPct val="90000"/>
              </a:lnSpc>
              <a:spcBef>
                <a:spcPts val="1000"/>
              </a:spcBef>
              <a:spcAft>
                <a:spcPts val="0"/>
              </a:spcAft>
              <a:buClr>
                <a:srgbClr val="888888"/>
              </a:buClr>
              <a:buSzPts val="2400"/>
              <a:buFont typeface="Calibri"/>
              <a:buNone/>
              <a:defRPr sz="2400">
                <a:solidFill>
                  <a:srgbClr val="888888"/>
                </a:solidFill>
              </a:defRPr>
            </a:lvl3pPr>
            <a:lvl4pPr marL="1828800" lvl="3" indent="-228600" algn="l">
              <a:lnSpc>
                <a:spcPct val="90000"/>
              </a:lnSpc>
              <a:spcBef>
                <a:spcPts val="1000"/>
              </a:spcBef>
              <a:spcAft>
                <a:spcPts val="0"/>
              </a:spcAft>
              <a:buClr>
                <a:srgbClr val="888888"/>
              </a:buClr>
              <a:buSzPts val="2400"/>
              <a:buFont typeface="Calibri"/>
              <a:buNone/>
              <a:defRPr sz="2400">
                <a:solidFill>
                  <a:srgbClr val="888888"/>
                </a:solidFill>
              </a:defRPr>
            </a:lvl4pPr>
            <a:lvl5pPr marL="2286000" lvl="4" indent="-228600" algn="l">
              <a:lnSpc>
                <a:spcPct val="90000"/>
              </a:lnSpc>
              <a:spcBef>
                <a:spcPts val="1000"/>
              </a:spcBef>
              <a:spcAft>
                <a:spcPts val="0"/>
              </a:spcAft>
              <a:buClr>
                <a:srgbClr val="888888"/>
              </a:buClr>
              <a:buSzPts val="2400"/>
              <a:buFont typeface="Calibri"/>
              <a:buNone/>
              <a:defRPr sz="2400">
                <a:solidFill>
                  <a:srgbClr val="888888"/>
                </a:solidFill>
              </a:defRPr>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20" name="Google Shape;20;p24"/>
          <p:cNvSpPr txBox="1">
            <a:spLocks noGrp="1"/>
          </p:cNvSpPr>
          <p:nvPr>
            <p:ph type="sldNum" idx="12"/>
          </p:nvPr>
        </p:nvSpPr>
        <p:spPr>
          <a:xfrm>
            <a:off x="11095176" y="6414760"/>
            <a:ext cx="258624" cy="248305"/>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888888"/>
              </a:buClr>
              <a:buSzPts val="1200"/>
              <a:buFont typeface="Calibri"/>
              <a:buNone/>
              <a:defRPr sz="1200">
                <a:solidFill>
                  <a:srgbClr val="888888"/>
                </a:solidFill>
              </a:defRPr>
            </a:lvl1pPr>
            <a:lvl2pPr marL="0" lvl="1" indent="0" algn="r">
              <a:lnSpc>
                <a:spcPct val="100000"/>
              </a:lnSpc>
              <a:spcBef>
                <a:spcPts val="0"/>
              </a:spcBef>
              <a:spcAft>
                <a:spcPts val="0"/>
              </a:spcAft>
              <a:buClr>
                <a:srgbClr val="888888"/>
              </a:buClr>
              <a:buSzPts val="1200"/>
              <a:buFont typeface="Calibri"/>
              <a:buNone/>
              <a:defRPr sz="1200">
                <a:solidFill>
                  <a:srgbClr val="888888"/>
                </a:solidFill>
              </a:defRPr>
            </a:lvl2pPr>
            <a:lvl3pPr marL="0" lvl="2" indent="0" algn="r">
              <a:lnSpc>
                <a:spcPct val="100000"/>
              </a:lnSpc>
              <a:spcBef>
                <a:spcPts val="0"/>
              </a:spcBef>
              <a:spcAft>
                <a:spcPts val="0"/>
              </a:spcAft>
              <a:buClr>
                <a:srgbClr val="888888"/>
              </a:buClr>
              <a:buSzPts val="1200"/>
              <a:buFont typeface="Calibri"/>
              <a:buNone/>
              <a:defRPr sz="1200">
                <a:solidFill>
                  <a:srgbClr val="888888"/>
                </a:solidFill>
              </a:defRPr>
            </a:lvl3pPr>
            <a:lvl4pPr marL="0" lvl="3" indent="0" algn="r">
              <a:lnSpc>
                <a:spcPct val="100000"/>
              </a:lnSpc>
              <a:spcBef>
                <a:spcPts val="0"/>
              </a:spcBef>
              <a:spcAft>
                <a:spcPts val="0"/>
              </a:spcAft>
              <a:buClr>
                <a:srgbClr val="888888"/>
              </a:buClr>
              <a:buSzPts val="1200"/>
              <a:buFont typeface="Calibri"/>
              <a:buNone/>
              <a:defRPr sz="1200">
                <a:solidFill>
                  <a:srgbClr val="888888"/>
                </a:solidFill>
              </a:defRPr>
            </a:lvl4pPr>
            <a:lvl5pPr marL="0" lvl="4" indent="0" algn="r">
              <a:lnSpc>
                <a:spcPct val="100000"/>
              </a:lnSpc>
              <a:spcBef>
                <a:spcPts val="0"/>
              </a:spcBef>
              <a:spcAft>
                <a:spcPts val="0"/>
              </a:spcAft>
              <a:buClr>
                <a:srgbClr val="888888"/>
              </a:buClr>
              <a:buSzPts val="1200"/>
              <a:buFont typeface="Calibri"/>
              <a:buNone/>
              <a:defRPr sz="1200">
                <a:solidFill>
                  <a:srgbClr val="888888"/>
                </a:solidFill>
              </a:defRPr>
            </a:lvl5pPr>
            <a:lvl6pPr marL="0" lvl="5" indent="0" algn="r">
              <a:lnSpc>
                <a:spcPct val="100000"/>
              </a:lnSpc>
              <a:spcBef>
                <a:spcPts val="0"/>
              </a:spcBef>
              <a:spcAft>
                <a:spcPts val="0"/>
              </a:spcAft>
              <a:buClr>
                <a:srgbClr val="888888"/>
              </a:buClr>
              <a:buSzPts val="1200"/>
              <a:buFont typeface="Calibri"/>
              <a:buNone/>
              <a:defRPr sz="1200">
                <a:solidFill>
                  <a:srgbClr val="888888"/>
                </a:solidFill>
              </a:defRPr>
            </a:lvl6pPr>
            <a:lvl7pPr marL="0" lvl="6" indent="0" algn="r">
              <a:lnSpc>
                <a:spcPct val="100000"/>
              </a:lnSpc>
              <a:spcBef>
                <a:spcPts val="0"/>
              </a:spcBef>
              <a:spcAft>
                <a:spcPts val="0"/>
              </a:spcAft>
              <a:buClr>
                <a:srgbClr val="888888"/>
              </a:buClr>
              <a:buSzPts val="1200"/>
              <a:buFont typeface="Calibri"/>
              <a:buNone/>
              <a:defRPr sz="1200">
                <a:solidFill>
                  <a:srgbClr val="888888"/>
                </a:solidFill>
              </a:defRPr>
            </a:lvl7pPr>
            <a:lvl8pPr marL="0" lvl="7" indent="0" algn="r">
              <a:lnSpc>
                <a:spcPct val="100000"/>
              </a:lnSpc>
              <a:spcBef>
                <a:spcPts val="0"/>
              </a:spcBef>
              <a:spcAft>
                <a:spcPts val="0"/>
              </a:spcAft>
              <a:buClr>
                <a:srgbClr val="888888"/>
              </a:buClr>
              <a:buSzPts val="1200"/>
              <a:buFont typeface="Calibri"/>
              <a:buNone/>
              <a:defRPr sz="1200">
                <a:solidFill>
                  <a:srgbClr val="888888"/>
                </a:solidFill>
              </a:defRPr>
            </a:lvl8pPr>
            <a:lvl9pPr marL="0" lvl="8" indent="0" algn="r">
              <a:lnSpc>
                <a:spcPct val="100000"/>
              </a:lnSpc>
              <a:spcBef>
                <a:spcPts val="0"/>
              </a:spcBef>
              <a:spcAft>
                <a:spcPts val="0"/>
              </a:spcAft>
              <a:buClr>
                <a:srgbClr val="888888"/>
              </a:buClr>
              <a:buSzPts val="1200"/>
              <a:buFont typeface="Calibri"/>
              <a:buNone/>
              <a:defRPr sz="1200">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21"/>
        <p:cNvGrpSpPr/>
        <p:nvPr/>
      </p:nvGrpSpPr>
      <p:grpSpPr>
        <a:xfrm>
          <a:off x="0" y="0"/>
          <a:ext cx="0" cy="0"/>
          <a:chOff x="0" y="0"/>
          <a:chExt cx="0" cy="0"/>
        </a:xfrm>
      </p:grpSpPr>
      <p:sp>
        <p:nvSpPr>
          <p:cNvPr id="22" name="Google Shape;22;p25"/>
          <p:cNvSpPr txBox="1">
            <a:spLocks noGrp="1"/>
          </p:cNvSpPr>
          <p:nvPr>
            <p:ph type="title"/>
          </p:nvPr>
        </p:nvSpPr>
        <p:spPr>
          <a:xfrm>
            <a:off x="838200" y="365125"/>
            <a:ext cx="10515600" cy="1325563"/>
          </a:xfrm>
          <a:prstGeom prst="rect">
            <a:avLst/>
          </a:prstGeom>
          <a:noFill/>
          <a:ln>
            <a:noFill/>
          </a:ln>
        </p:spPr>
        <p:txBody>
          <a:bodyPr spcFirstLastPara="1" wrap="square" lIns="45700" tIns="45700" rIns="45700" bIns="45700" anchor="ctr" anchorCtr="0">
            <a:normAutofit/>
          </a:bodyPr>
          <a:lstStyle>
            <a:lvl1pPr lvl="0" algn="l">
              <a:lnSpc>
                <a:spcPct val="90000"/>
              </a:lnSpc>
              <a:spcBef>
                <a:spcPts val="0"/>
              </a:spcBef>
              <a:spcAft>
                <a:spcPts val="0"/>
              </a:spcAft>
              <a:buClr>
                <a:srgbClr val="000000"/>
              </a:buClr>
              <a:buSzPts val="1800"/>
              <a:buNone/>
              <a:defRPr/>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23" name="Google Shape;23;p25"/>
          <p:cNvSpPr txBox="1">
            <a:spLocks noGrp="1"/>
          </p:cNvSpPr>
          <p:nvPr>
            <p:ph type="body" idx="1"/>
          </p:nvPr>
        </p:nvSpPr>
        <p:spPr>
          <a:xfrm>
            <a:off x="838200" y="1825625"/>
            <a:ext cx="5181600" cy="4351338"/>
          </a:xfrm>
          <a:prstGeom prst="rect">
            <a:avLst/>
          </a:prstGeom>
          <a:noFill/>
          <a:ln>
            <a:noFill/>
          </a:ln>
        </p:spPr>
        <p:txBody>
          <a:bodyPr spcFirstLastPara="1" wrap="square" lIns="45700" tIns="45700" rIns="45700" bIns="45700" anchor="t" anchorCtr="0">
            <a:normAutofit/>
          </a:bodyPr>
          <a:lstStyle>
            <a:lvl1pPr marL="457200" lvl="0" indent="-342900" algn="l">
              <a:lnSpc>
                <a:spcPct val="90000"/>
              </a:lnSpc>
              <a:spcBef>
                <a:spcPts val="1000"/>
              </a:spcBef>
              <a:spcAft>
                <a:spcPts val="0"/>
              </a:spcAft>
              <a:buClr>
                <a:srgbClr val="000000"/>
              </a:buClr>
              <a:buSzPts val="1800"/>
              <a:buChar char="•"/>
              <a:defRPr/>
            </a:lvl1pPr>
            <a:lvl2pPr marL="914400" lvl="1" indent="-342900" algn="l">
              <a:lnSpc>
                <a:spcPct val="90000"/>
              </a:lnSpc>
              <a:spcBef>
                <a:spcPts val="1000"/>
              </a:spcBef>
              <a:spcAft>
                <a:spcPts val="0"/>
              </a:spcAft>
              <a:buClr>
                <a:srgbClr val="000000"/>
              </a:buClr>
              <a:buSzPts val="1800"/>
              <a:buChar char="•"/>
              <a:defRPr/>
            </a:lvl2pPr>
            <a:lvl3pPr marL="1371600" lvl="2" indent="-342900" algn="l">
              <a:lnSpc>
                <a:spcPct val="90000"/>
              </a:lnSpc>
              <a:spcBef>
                <a:spcPts val="1000"/>
              </a:spcBef>
              <a:spcAft>
                <a:spcPts val="0"/>
              </a:spcAft>
              <a:buClr>
                <a:srgbClr val="000000"/>
              </a:buClr>
              <a:buSzPts val="1800"/>
              <a:buChar char="•"/>
              <a:defRPr/>
            </a:lvl3pPr>
            <a:lvl4pPr marL="1828800" lvl="3" indent="-342900" algn="l">
              <a:lnSpc>
                <a:spcPct val="90000"/>
              </a:lnSpc>
              <a:spcBef>
                <a:spcPts val="1000"/>
              </a:spcBef>
              <a:spcAft>
                <a:spcPts val="0"/>
              </a:spcAft>
              <a:buClr>
                <a:srgbClr val="000000"/>
              </a:buClr>
              <a:buSzPts val="1800"/>
              <a:buChar char="•"/>
              <a:defRPr/>
            </a:lvl4pPr>
            <a:lvl5pPr marL="2286000" lvl="4" indent="-342900" algn="l">
              <a:lnSpc>
                <a:spcPct val="90000"/>
              </a:lnSpc>
              <a:spcBef>
                <a:spcPts val="1000"/>
              </a:spcBef>
              <a:spcAft>
                <a:spcPts val="0"/>
              </a:spcAft>
              <a:buClr>
                <a:srgbClr val="000000"/>
              </a:buClr>
              <a:buSzPts val="1800"/>
              <a:buChar char="•"/>
              <a:defRPr/>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24" name="Google Shape;24;p25"/>
          <p:cNvSpPr txBox="1">
            <a:spLocks noGrp="1"/>
          </p:cNvSpPr>
          <p:nvPr>
            <p:ph type="sldNum" idx="12"/>
          </p:nvPr>
        </p:nvSpPr>
        <p:spPr>
          <a:xfrm>
            <a:off x="11095176" y="6414760"/>
            <a:ext cx="258624" cy="248305"/>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888888"/>
              </a:buClr>
              <a:buSzPts val="1200"/>
              <a:buFont typeface="Calibri"/>
              <a:buNone/>
              <a:defRPr sz="1200">
                <a:solidFill>
                  <a:srgbClr val="888888"/>
                </a:solidFill>
              </a:defRPr>
            </a:lvl1pPr>
            <a:lvl2pPr marL="0" lvl="1" indent="0" algn="r">
              <a:lnSpc>
                <a:spcPct val="100000"/>
              </a:lnSpc>
              <a:spcBef>
                <a:spcPts val="0"/>
              </a:spcBef>
              <a:spcAft>
                <a:spcPts val="0"/>
              </a:spcAft>
              <a:buClr>
                <a:srgbClr val="888888"/>
              </a:buClr>
              <a:buSzPts val="1200"/>
              <a:buFont typeface="Calibri"/>
              <a:buNone/>
              <a:defRPr sz="1200">
                <a:solidFill>
                  <a:srgbClr val="888888"/>
                </a:solidFill>
              </a:defRPr>
            </a:lvl2pPr>
            <a:lvl3pPr marL="0" lvl="2" indent="0" algn="r">
              <a:lnSpc>
                <a:spcPct val="100000"/>
              </a:lnSpc>
              <a:spcBef>
                <a:spcPts val="0"/>
              </a:spcBef>
              <a:spcAft>
                <a:spcPts val="0"/>
              </a:spcAft>
              <a:buClr>
                <a:srgbClr val="888888"/>
              </a:buClr>
              <a:buSzPts val="1200"/>
              <a:buFont typeface="Calibri"/>
              <a:buNone/>
              <a:defRPr sz="1200">
                <a:solidFill>
                  <a:srgbClr val="888888"/>
                </a:solidFill>
              </a:defRPr>
            </a:lvl3pPr>
            <a:lvl4pPr marL="0" lvl="3" indent="0" algn="r">
              <a:lnSpc>
                <a:spcPct val="100000"/>
              </a:lnSpc>
              <a:spcBef>
                <a:spcPts val="0"/>
              </a:spcBef>
              <a:spcAft>
                <a:spcPts val="0"/>
              </a:spcAft>
              <a:buClr>
                <a:srgbClr val="888888"/>
              </a:buClr>
              <a:buSzPts val="1200"/>
              <a:buFont typeface="Calibri"/>
              <a:buNone/>
              <a:defRPr sz="1200">
                <a:solidFill>
                  <a:srgbClr val="888888"/>
                </a:solidFill>
              </a:defRPr>
            </a:lvl4pPr>
            <a:lvl5pPr marL="0" lvl="4" indent="0" algn="r">
              <a:lnSpc>
                <a:spcPct val="100000"/>
              </a:lnSpc>
              <a:spcBef>
                <a:spcPts val="0"/>
              </a:spcBef>
              <a:spcAft>
                <a:spcPts val="0"/>
              </a:spcAft>
              <a:buClr>
                <a:srgbClr val="888888"/>
              </a:buClr>
              <a:buSzPts val="1200"/>
              <a:buFont typeface="Calibri"/>
              <a:buNone/>
              <a:defRPr sz="1200">
                <a:solidFill>
                  <a:srgbClr val="888888"/>
                </a:solidFill>
              </a:defRPr>
            </a:lvl5pPr>
            <a:lvl6pPr marL="0" lvl="5" indent="0" algn="r">
              <a:lnSpc>
                <a:spcPct val="100000"/>
              </a:lnSpc>
              <a:spcBef>
                <a:spcPts val="0"/>
              </a:spcBef>
              <a:spcAft>
                <a:spcPts val="0"/>
              </a:spcAft>
              <a:buClr>
                <a:srgbClr val="888888"/>
              </a:buClr>
              <a:buSzPts val="1200"/>
              <a:buFont typeface="Calibri"/>
              <a:buNone/>
              <a:defRPr sz="1200">
                <a:solidFill>
                  <a:srgbClr val="888888"/>
                </a:solidFill>
              </a:defRPr>
            </a:lvl6pPr>
            <a:lvl7pPr marL="0" lvl="6" indent="0" algn="r">
              <a:lnSpc>
                <a:spcPct val="100000"/>
              </a:lnSpc>
              <a:spcBef>
                <a:spcPts val="0"/>
              </a:spcBef>
              <a:spcAft>
                <a:spcPts val="0"/>
              </a:spcAft>
              <a:buClr>
                <a:srgbClr val="888888"/>
              </a:buClr>
              <a:buSzPts val="1200"/>
              <a:buFont typeface="Calibri"/>
              <a:buNone/>
              <a:defRPr sz="1200">
                <a:solidFill>
                  <a:srgbClr val="888888"/>
                </a:solidFill>
              </a:defRPr>
            </a:lvl7pPr>
            <a:lvl8pPr marL="0" lvl="7" indent="0" algn="r">
              <a:lnSpc>
                <a:spcPct val="100000"/>
              </a:lnSpc>
              <a:spcBef>
                <a:spcPts val="0"/>
              </a:spcBef>
              <a:spcAft>
                <a:spcPts val="0"/>
              </a:spcAft>
              <a:buClr>
                <a:srgbClr val="888888"/>
              </a:buClr>
              <a:buSzPts val="1200"/>
              <a:buFont typeface="Calibri"/>
              <a:buNone/>
              <a:defRPr sz="1200">
                <a:solidFill>
                  <a:srgbClr val="888888"/>
                </a:solidFill>
              </a:defRPr>
            </a:lvl8pPr>
            <a:lvl9pPr marL="0" lvl="8" indent="0" algn="r">
              <a:lnSpc>
                <a:spcPct val="100000"/>
              </a:lnSpc>
              <a:spcBef>
                <a:spcPts val="0"/>
              </a:spcBef>
              <a:spcAft>
                <a:spcPts val="0"/>
              </a:spcAft>
              <a:buClr>
                <a:srgbClr val="888888"/>
              </a:buClr>
              <a:buSzPts val="1200"/>
              <a:buFont typeface="Calibri"/>
              <a:buNone/>
              <a:defRPr sz="1200">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25"/>
        <p:cNvGrpSpPr/>
        <p:nvPr/>
      </p:nvGrpSpPr>
      <p:grpSpPr>
        <a:xfrm>
          <a:off x="0" y="0"/>
          <a:ext cx="0" cy="0"/>
          <a:chOff x="0" y="0"/>
          <a:chExt cx="0" cy="0"/>
        </a:xfrm>
      </p:grpSpPr>
      <p:sp>
        <p:nvSpPr>
          <p:cNvPr id="26" name="Google Shape;26;p26"/>
          <p:cNvSpPr txBox="1">
            <a:spLocks noGrp="1"/>
          </p:cNvSpPr>
          <p:nvPr>
            <p:ph type="title"/>
          </p:nvPr>
        </p:nvSpPr>
        <p:spPr>
          <a:xfrm>
            <a:off x="839787" y="365125"/>
            <a:ext cx="10515601" cy="1325563"/>
          </a:xfrm>
          <a:prstGeom prst="rect">
            <a:avLst/>
          </a:prstGeom>
          <a:noFill/>
          <a:ln>
            <a:noFill/>
          </a:ln>
        </p:spPr>
        <p:txBody>
          <a:bodyPr spcFirstLastPara="1" wrap="square" lIns="45700" tIns="45700" rIns="45700" bIns="45700" anchor="ctr" anchorCtr="0">
            <a:normAutofit/>
          </a:bodyPr>
          <a:lstStyle>
            <a:lvl1pPr lvl="0" algn="l">
              <a:lnSpc>
                <a:spcPct val="90000"/>
              </a:lnSpc>
              <a:spcBef>
                <a:spcPts val="0"/>
              </a:spcBef>
              <a:spcAft>
                <a:spcPts val="0"/>
              </a:spcAft>
              <a:buClr>
                <a:srgbClr val="000000"/>
              </a:buClr>
              <a:buSzPts val="1800"/>
              <a:buNone/>
              <a:defRPr/>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27" name="Google Shape;27;p26"/>
          <p:cNvSpPr txBox="1">
            <a:spLocks noGrp="1"/>
          </p:cNvSpPr>
          <p:nvPr>
            <p:ph type="body" idx="1"/>
          </p:nvPr>
        </p:nvSpPr>
        <p:spPr>
          <a:xfrm>
            <a:off x="839787" y="1681163"/>
            <a:ext cx="5157789" cy="823913"/>
          </a:xfrm>
          <a:prstGeom prst="rect">
            <a:avLst/>
          </a:prstGeom>
          <a:noFill/>
          <a:ln>
            <a:noFill/>
          </a:ln>
        </p:spPr>
        <p:txBody>
          <a:bodyPr spcFirstLastPara="1" wrap="square" lIns="45700" tIns="45700" rIns="45700" bIns="45700" anchor="b" anchorCtr="0">
            <a:normAutofit/>
          </a:bodyPr>
          <a:lstStyle>
            <a:lvl1pPr marL="457200" lvl="0" indent="-228600" algn="l">
              <a:lnSpc>
                <a:spcPct val="90000"/>
              </a:lnSpc>
              <a:spcBef>
                <a:spcPts val="1000"/>
              </a:spcBef>
              <a:spcAft>
                <a:spcPts val="0"/>
              </a:spcAft>
              <a:buClr>
                <a:srgbClr val="000000"/>
              </a:buClr>
              <a:buSzPts val="2400"/>
              <a:buFont typeface="Calibri"/>
              <a:buNone/>
              <a:defRPr sz="2400" b="1"/>
            </a:lvl1pPr>
            <a:lvl2pPr marL="914400" lvl="1" indent="-228600" algn="l">
              <a:lnSpc>
                <a:spcPct val="90000"/>
              </a:lnSpc>
              <a:spcBef>
                <a:spcPts val="1000"/>
              </a:spcBef>
              <a:spcAft>
                <a:spcPts val="0"/>
              </a:spcAft>
              <a:buClr>
                <a:srgbClr val="000000"/>
              </a:buClr>
              <a:buSzPts val="2400"/>
              <a:buFont typeface="Calibri"/>
              <a:buNone/>
              <a:defRPr sz="2400" b="1"/>
            </a:lvl2pPr>
            <a:lvl3pPr marL="1371600" lvl="2" indent="-228600" algn="l">
              <a:lnSpc>
                <a:spcPct val="90000"/>
              </a:lnSpc>
              <a:spcBef>
                <a:spcPts val="1000"/>
              </a:spcBef>
              <a:spcAft>
                <a:spcPts val="0"/>
              </a:spcAft>
              <a:buClr>
                <a:srgbClr val="000000"/>
              </a:buClr>
              <a:buSzPts val="2400"/>
              <a:buFont typeface="Calibri"/>
              <a:buNone/>
              <a:defRPr sz="2400" b="1"/>
            </a:lvl3pPr>
            <a:lvl4pPr marL="1828800" lvl="3" indent="-228600" algn="l">
              <a:lnSpc>
                <a:spcPct val="90000"/>
              </a:lnSpc>
              <a:spcBef>
                <a:spcPts val="1000"/>
              </a:spcBef>
              <a:spcAft>
                <a:spcPts val="0"/>
              </a:spcAft>
              <a:buClr>
                <a:srgbClr val="000000"/>
              </a:buClr>
              <a:buSzPts val="2400"/>
              <a:buFont typeface="Calibri"/>
              <a:buNone/>
              <a:defRPr sz="2400" b="1"/>
            </a:lvl4pPr>
            <a:lvl5pPr marL="2286000" lvl="4" indent="-228600" algn="l">
              <a:lnSpc>
                <a:spcPct val="90000"/>
              </a:lnSpc>
              <a:spcBef>
                <a:spcPts val="1000"/>
              </a:spcBef>
              <a:spcAft>
                <a:spcPts val="0"/>
              </a:spcAft>
              <a:buClr>
                <a:srgbClr val="000000"/>
              </a:buClr>
              <a:buSzPts val="2400"/>
              <a:buFont typeface="Calibri"/>
              <a:buNone/>
              <a:defRPr sz="2400" b="1"/>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28" name="Google Shape;28;p26"/>
          <p:cNvSpPr txBox="1">
            <a:spLocks noGrp="1"/>
          </p:cNvSpPr>
          <p:nvPr>
            <p:ph type="body" idx="2"/>
          </p:nvPr>
        </p:nvSpPr>
        <p:spPr>
          <a:xfrm>
            <a:off x="6172200" y="1681163"/>
            <a:ext cx="5183188" cy="823913"/>
          </a:xfrm>
          <a:prstGeom prst="rect">
            <a:avLst/>
          </a:prstGeom>
          <a:noFill/>
          <a:ln>
            <a:noFill/>
          </a:ln>
        </p:spPr>
        <p:txBody>
          <a:bodyPr spcFirstLastPara="1" wrap="square" lIns="45700" tIns="45700" rIns="45700" bIns="45700" anchor="b" anchorCtr="0">
            <a:normAutofit/>
          </a:bodyPr>
          <a:lstStyle>
            <a:lvl1pPr marL="457200" lvl="0" indent="-342900" algn="l">
              <a:lnSpc>
                <a:spcPct val="90000"/>
              </a:lnSpc>
              <a:spcBef>
                <a:spcPts val="1000"/>
              </a:spcBef>
              <a:spcAft>
                <a:spcPts val="0"/>
              </a:spcAft>
              <a:buClr>
                <a:srgbClr val="000000"/>
              </a:buClr>
              <a:buSzPts val="1800"/>
              <a:buChar char="•"/>
              <a:defRPr/>
            </a:lvl1pPr>
            <a:lvl2pPr marL="914400" lvl="1" indent="-342900" algn="l">
              <a:lnSpc>
                <a:spcPct val="90000"/>
              </a:lnSpc>
              <a:spcBef>
                <a:spcPts val="1000"/>
              </a:spcBef>
              <a:spcAft>
                <a:spcPts val="0"/>
              </a:spcAft>
              <a:buClr>
                <a:srgbClr val="000000"/>
              </a:buClr>
              <a:buSzPts val="1800"/>
              <a:buChar char="•"/>
              <a:defRPr/>
            </a:lvl2pPr>
            <a:lvl3pPr marL="1371600" lvl="2" indent="-342900" algn="l">
              <a:lnSpc>
                <a:spcPct val="90000"/>
              </a:lnSpc>
              <a:spcBef>
                <a:spcPts val="1000"/>
              </a:spcBef>
              <a:spcAft>
                <a:spcPts val="0"/>
              </a:spcAft>
              <a:buClr>
                <a:srgbClr val="000000"/>
              </a:buClr>
              <a:buSzPts val="1800"/>
              <a:buChar char="•"/>
              <a:defRPr/>
            </a:lvl3pPr>
            <a:lvl4pPr marL="1828800" lvl="3" indent="-342900" algn="l">
              <a:lnSpc>
                <a:spcPct val="90000"/>
              </a:lnSpc>
              <a:spcBef>
                <a:spcPts val="1000"/>
              </a:spcBef>
              <a:spcAft>
                <a:spcPts val="0"/>
              </a:spcAft>
              <a:buClr>
                <a:srgbClr val="000000"/>
              </a:buClr>
              <a:buSzPts val="1800"/>
              <a:buChar char="•"/>
              <a:defRPr/>
            </a:lvl4pPr>
            <a:lvl5pPr marL="2286000" lvl="4" indent="-342900" algn="l">
              <a:lnSpc>
                <a:spcPct val="90000"/>
              </a:lnSpc>
              <a:spcBef>
                <a:spcPts val="1000"/>
              </a:spcBef>
              <a:spcAft>
                <a:spcPts val="0"/>
              </a:spcAft>
              <a:buClr>
                <a:srgbClr val="000000"/>
              </a:buClr>
              <a:buSzPts val="1800"/>
              <a:buChar char="•"/>
              <a:defRPr/>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29" name="Google Shape;29;p26"/>
          <p:cNvSpPr txBox="1">
            <a:spLocks noGrp="1"/>
          </p:cNvSpPr>
          <p:nvPr>
            <p:ph type="sldNum" idx="12"/>
          </p:nvPr>
        </p:nvSpPr>
        <p:spPr>
          <a:xfrm>
            <a:off x="11095176" y="6414760"/>
            <a:ext cx="258624" cy="248305"/>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888888"/>
              </a:buClr>
              <a:buSzPts val="1200"/>
              <a:buFont typeface="Calibri"/>
              <a:buNone/>
              <a:defRPr sz="1200">
                <a:solidFill>
                  <a:srgbClr val="888888"/>
                </a:solidFill>
              </a:defRPr>
            </a:lvl1pPr>
            <a:lvl2pPr marL="0" lvl="1" indent="0" algn="r">
              <a:lnSpc>
                <a:spcPct val="100000"/>
              </a:lnSpc>
              <a:spcBef>
                <a:spcPts val="0"/>
              </a:spcBef>
              <a:spcAft>
                <a:spcPts val="0"/>
              </a:spcAft>
              <a:buClr>
                <a:srgbClr val="888888"/>
              </a:buClr>
              <a:buSzPts val="1200"/>
              <a:buFont typeface="Calibri"/>
              <a:buNone/>
              <a:defRPr sz="1200">
                <a:solidFill>
                  <a:srgbClr val="888888"/>
                </a:solidFill>
              </a:defRPr>
            </a:lvl2pPr>
            <a:lvl3pPr marL="0" lvl="2" indent="0" algn="r">
              <a:lnSpc>
                <a:spcPct val="100000"/>
              </a:lnSpc>
              <a:spcBef>
                <a:spcPts val="0"/>
              </a:spcBef>
              <a:spcAft>
                <a:spcPts val="0"/>
              </a:spcAft>
              <a:buClr>
                <a:srgbClr val="888888"/>
              </a:buClr>
              <a:buSzPts val="1200"/>
              <a:buFont typeface="Calibri"/>
              <a:buNone/>
              <a:defRPr sz="1200">
                <a:solidFill>
                  <a:srgbClr val="888888"/>
                </a:solidFill>
              </a:defRPr>
            </a:lvl3pPr>
            <a:lvl4pPr marL="0" lvl="3" indent="0" algn="r">
              <a:lnSpc>
                <a:spcPct val="100000"/>
              </a:lnSpc>
              <a:spcBef>
                <a:spcPts val="0"/>
              </a:spcBef>
              <a:spcAft>
                <a:spcPts val="0"/>
              </a:spcAft>
              <a:buClr>
                <a:srgbClr val="888888"/>
              </a:buClr>
              <a:buSzPts val="1200"/>
              <a:buFont typeface="Calibri"/>
              <a:buNone/>
              <a:defRPr sz="1200">
                <a:solidFill>
                  <a:srgbClr val="888888"/>
                </a:solidFill>
              </a:defRPr>
            </a:lvl4pPr>
            <a:lvl5pPr marL="0" lvl="4" indent="0" algn="r">
              <a:lnSpc>
                <a:spcPct val="100000"/>
              </a:lnSpc>
              <a:spcBef>
                <a:spcPts val="0"/>
              </a:spcBef>
              <a:spcAft>
                <a:spcPts val="0"/>
              </a:spcAft>
              <a:buClr>
                <a:srgbClr val="888888"/>
              </a:buClr>
              <a:buSzPts val="1200"/>
              <a:buFont typeface="Calibri"/>
              <a:buNone/>
              <a:defRPr sz="1200">
                <a:solidFill>
                  <a:srgbClr val="888888"/>
                </a:solidFill>
              </a:defRPr>
            </a:lvl5pPr>
            <a:lvl6pPr marL="0" lvl="5" indent="0" algn="r">
              <a:lnSpc>
                <a:spcPct val="100000"/>
              </a:lnSpc>
              <a:spcBef>
                <a:spcPts val="0"/>
              </a:spcBef>
              <a:spcAft>
                <a:spcPts val="0"/>
              </a:spcAft>
              <a:buClr>
                <a:srgbClr val="888888"/>
              </a:buClr>
              <a:buSzPts val="1200"/>
              <a:buFont typeface="Calibri"/>
              <a:buNone/>
              <a:defRPr sz="1200">
                <a:solidFill>
                  <a:srgbClr val="888888"/>
                </a:solidFill>
              </a:defRPr>
            </a:lvl6pPr>
            <a:lvl7pPr marL="0" lvl="6" indent="0" algn="r">
              <a:lnSpc>
                <a:spcPct val="100000"/>
              </a:lnSpc>
              <a:spcBef>
                <a:spcPts val="0"/>
              </a:spcBef>
              <a:spcAft>
                <a:spcPts val="0"/>
              </a:spcAft>
              <a:buClr>
                <a:srgbClr val="888888"/>
              </a:buClr>
              <a:buSzPts val="1200"/>
              <a:buFont typeface="Calibri"/>
              <a:buNone/>
              <a:defRPr sz="1200">
                <a:solidFill>
                  <a:srgbClr val="888888"/>
                </a:solidFill>
              </a:defRPr>
            </a:lvl7pPr>
            <a:lvl8pPr marL="0" lvl="7" indent="0" algn="r">
              <a:lnSpc>
                <a:spcPct val="100000"/>
              </a:lnSpc>
              <a:spcBef>
                <a:spcPts val="0"/>
              </a:spcBef>
              <a:spcAft>
                <a:spcPts val="0"/>
              </a:spcAft>
              <a:buClr>
                <a:srgbClr val="888888"/>
              </a:buClr>
              <a:buSzPts val="1200"/>
              <a:buFont typeface="Calibri"/>
              <a:buNone/>
              <a:defRPr sz="1200">
                <a:solidFill>
                  <a:srgbClr val="888888"/>
                </a:solidFill>
              </a:defRPr>
            </a:lvl8pPr>
            <a:lvl9pPr marL="0" lvl="8" indent="0" algn="r">
              <a:lnSpc>
                <a:spcPct val="100000"/>
              </a:lnSpc>
              <a:spcBef>
                <a:spcPts val="0"/>
              </a:spcBef>
              <a:spcAft>
                <a:spcPts val="0"/>
              </a:spcAft>
              <a:buClr>
                <a:srgbClr val="888888"/>
              </a:buClr>
              <a:buSzPts val="1200"/>
              <a:buFont typeface="Calibri"/>
              <a:buNone/>
              <a:defRPr sz="1200">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30"/>
        <p:cNvGrpSpPr/>
        <p:nvPr/>
      </p:nvGrpSpPr>
      <p:grpSpPr>
        <a:xfrm>
          <a:off x="0" y="0"/>
          <a:ext cx="0" cy="0"/>
          <a:chOff x="0" y="0"/>
          <a:chExt cx="0" cy="0"/>
        </a:xfrm>
      </p:grpSpPr>
      <p:sp>
        <p:nvSpPr>
          <p:cNvPr id="31" name="Google Shape;31;p27"/>
          <p:cNvSpPr txBox="1">
            <a:spLocks noGrp="1"/>
          </p:cNvSpPr>
          <p:nvPr>
            <p:ph type="title"/>
          </p:nvPr>
        </p:nvSpPr>
        <p:spPr>
          <a:xfrm>
            <a:off x="838200" y="365125"/>
            <a:ext cx="10515600" cy="1325563"/>
          </a:xfrm>
          <a:prstGeom prst="rect">
            <a:avLst/>
          </a:prstGeom>
          <a:noFill/>
          <a:ln>
            <a:noFill/>
          </a:ln>
        </p:spPr>
        <p:txBody>
          <a:bodyPr spcFirstLastPara="1" wrap="square" lIns="45700" tIns="45700" rIns="45700" bIns="45700" anchor="ctr" anchorCtr="0">
            <a:normAutofit/>
          </a:bodyPr>
          <a:lstStyle>
            <a:lvl1pPr lvl="0" algn="l">
              <a:lnSpc>
                <a:spcPct val="90000"/>
              </a:lnSpc>
              <a:spcBef>
                <a:spcPts val="0"/>
              </a:spcBef>
              <a:spcAft>
                <a:spcPts val="0"/>
              </a:spcAft>
              <a:buClr>
                <a:srgbClr val="000000"/>
              </a:buClr>
              <a:buSzPts val="1800"/>
              <a:buNone/>
              <a:defRPr/>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32" name="Google Shape;32;p27"/>
          <p:cNvSpPr txBox="1">
            <a:spLocks noGrp="1"/>
          </p:cNvSpPr>
          <p:nvPr>
            <p:ph type="sldNum" idx="12"/>
          </p:nvPr>
        </p:nvSpPr>
        <p:spPr>
          <a:xfrm>
            <a:off x="11095176" y="6414760"/>
            <a:ext cx="258624" cy="248305"/>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888888"/>
              </a:buClr>
              <a:buSzPts val="1200"/>
              <a:buFont typeface="Calibri"/>
              <a:buNone/>
              <a:defRPr sz="1200">
                <a:solidFill>
                  <a:srgbClr val="888888"/>
                </a:solidFill>
              </a:defRPr>
            </a:lvl1pPr>
            <a:lvl2pPr marL="0" lvl="1" indent="0" algn="r">
              <a:lnSpc>
                <a:spcPct val="100000"/>
              </a:lnSpc>
              <a:spcBef>
                <a:spcPts val="0"/>
              </a:spcBef>
              <a:spcAft>
                <a:spcPts val="0"/>
              </a:spcAft>
              <a:buClr>
                <a:srgbClr val="888888"/>
              </a:buClr>
              <a:buSzPts val="1200"/>
              <a:buFont typeface="Calibri"/>
              <a:buNone/>
              <a:defRPr sz="1200">
                <a:solidFill>
                  <a:srgbClr val="888888"/>
                </a:solidFill>
              </a:defRPr>
            </a:lvl2pPr>
            <a:lvl3pPr marL="0" lvl="2" indent="0" algn="r">
              <a:lnSpc>
                <a:spcPct val="100000"/>
              </a:lnSpc>
              <a:spcBef>
                <a:spcPts val="0"/>
              </a:spcBef>
              <a:spcAft>
                <a:spcPts val="0"/>
              </a:spcAft>
              <a:buClr>
                <a:srgbClr val="888888"/>
              </a:buClr>
              <a:buSzPts val="1200"/>
              <a:buFont typeface="Calibri"/>
              <a:buNone/>
              <a:defRPr sz="1200">
                <a:solidFill>
                  <a:srgbClr val="888888"/>
                </a:solidFill>
              </a:defRPr>
            </a:lvl3pPr>
            <a:lvl4pPr marL="0" lvl="3" indent="0" algn="r">
              <a:lnSpc>
                <a:spcPct val="100000"/>
              </a:lnSpc>
              <a:spcBef>
                <a:spcPts val="0"/>
              </a:spcBef>
              <a:spcAft>
                <a:spcPts val="0"/>
              </a:spcAft>
              <a:buClr>
                <a:srgbClr val="888888"/>
              </a:buClr>
              <a:buSzPts val="1200"/>
              <a:buFont typeface="Calibri"/>
              <a:buNone/>
              <a:defRPr sz="1200">
                <a:solidFill>
                  <a:srgbClr val="888888"/>
                </a:solidFill>
              </a:defRPr>
            </a:lvl4pPr>
            <a:lvl5pPr marL="0" lvl="4" indent="0" algn="r">
              <a:lnSpc>
                <a:spcPct val="100000"/>
              </a:lnSpc>
              <a:spcBef>
                <a:spcPts val="0"/>
              </a:spcBef>
              <a:spcAft>
                <a:spcPts val="0"/>
              </a:spcAft>
              <a:buClr>
                <a:srgbClr val="888888"/>
              </a:buClr>
              <a:buSzPts val="1200"/>
              <a:buFont typeface="Calibri"/>
              <a:buNone/>
              <a:defRPr sz="1200">
                <a:solidFill>
                  <a:srgbClr val="888888"/>
                </a:solidFill>
              </a:defRPr>
            </a:lvl5pPr>
            <a:lvl6pPr marL="0" lvl="5" indent="0" algn="r">
              <a:lnSpc>
                <a:spcPct val="100000"/>
              </a:lnSpc>
              <a:spcBef>
                <a:spcPts val="0"/>
              </a:spcBef>
              <a:spcAft>
                <a:spcPts val="0"/>
              </a:spcAft>
              <a:buClr>
                <a:srgbClr val="888888"/>
              </a:buClr>
              <a:buSzPts val="1200"/>
              <a:buFont typeface="Calibri"/>
              <a:buNone/>
              <a:defRPr sz="1200">
                <a:solidFill>
                  <a:srgbClr val="888888"/>
                </a:solidFill>
              </a:defRPr>
            </a:lvl6pPr>
            <a:lvl7pPr marL="0" lvl="6" indent="0" algn="r">
              <a:lnSpc>
                <a:spcPct val="100000"/>
              </a:lnSpc>
              <a:spcBef>
                <a:spcPts val="0"/>
              </a:spcBef>
              <a:spcAft>
                <a:spcPts val="0"/>
              </a:spcAft>
              <a:buClr>
                <a:srgbClr val="888888"/>
              </a:buClr>
              <a:buSzPts val="1200"/>
              <a:buFont typeface="Calibri"/>
              <a:buNone/>
              <a:defRPr sz="1200">
                <a:solidFill>
                  <a:srgbClr val="888888"/>
                </a:solidFill>
              </a:defRPr>
            </a:lvl7pPr>
            <a:lvl8pPr marL="0" lvl="7" indent="0" algn="r">
              <a:lnSpc>
                <a:spcPct val="100000"/>
              </a:lnSpc>
              <a:spcBef>
                <a:spcPts val="0"/>
              </a:spcBef>
              <a:spcAft>
                <a:spcPts val="0"/>
              </a:spcAft>
              <a:buClr>
                <a:srgbClr val="888888"/>
              </a:buClr>
              <a:buSzPts val="1200"/>
              <a:buFont typeface="Calibri"/>
              <a:buNone/>
              <a:defRPr sz="1200">
                <a:solidFill>
                  <a:srgbClr val="888888"/>
                </a:solidFill>
              </a:defRPr>
            </a:lvl8pPr>
            <a:lvl9pPr marL="0" lvl="8" indent="0" algn="r">
              <a:lnSpc>
                <a:spcPct val="100000"/>
              </a:lnSpc>
              <a:spcBef>
                <a:spcPts val="0"/>
              </a:spcBef>
              <a:spcAft>
                <a:spcPts val="0"/>
              </a:spcAft>
              <a:buClr>
                <a:srgbClr val="888888"/>
              </a:buClr>
              <a:buSzPts val="1200"/>
              <a:buFont typeface="Calibri"/>
              <a:buNone/>
              <a:defRPr sz="1200">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33"/>
        <p:cNvGrpSpPr/>
        <p:nvPr/>
      </p:nvGrpSpPr>
      <p:grpSpPr>
        <a:xfrm>
          <a:off x="0" y="0"/>
          <a:ext cx="0" cy="0"/>
          <a:chOff x="0" y="0"/>
          <a:chExt cx="0" cy="0"/>
        </a:xfrm>
      </p:grpSpPr>
      <p:sp>
        <p:nvSpPr>
          <p:cNvPr id="34" name="Google Shape;34;p28"/>
          <p:cNvSpPr txBox="1">
            <a:spLocks noGrp="1"/>
          </p:cNvSpPr>
          <p:nvPr>
            <p:ph type="sldNum" idx="12"/>
          </p:nvPr>
        </p:nvSpPr>
        <p:spPr>
          <a:xfrm>
            <a:off x="11095176" y="6414760"/>
            <a:ext cx="258624" cy="248305"/>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888888"/>
              </a:buClr>
              <a:buSzPts val="1200"/>
              <a:buFont typeface="Calibri"/>
              <a:buNone/>
              <a:defRPr sz="1200">
                <a:solidFill>
                  <a:srgbClr val="888888"/>
                </a:solidFill>
              </a:defRPr>
            </a:lvl1pPr>
            <a:lvl2pPr marL="0" lvl="1" indent="0" algn="r">
              <a:lnSpc>
                <a:spcPct val="100000"/>
              </a:lnSpc>
              <a:spcBef>
                <a:spcPts val="0"/>
              </a:spcBef>
              <a:spcAft>
                <a:spcPts val="0"/>
              </a:spcAft>
              <a:buClr>
                <a:srgbClr val="888888"/>
              </a:buClr>
              <a:buSzPts val="1200"/>
              <a:buFont typeface="Calibri"/>
              <a:buNone/>
              <a:defRPr sz="1200">
                <a:solidFill>
                  <a:srgbClr val="888888"/>
                </a:solidFill>
              </a:defRPr>
            </a:lvl2pPr>
            <a:lvl3pPr marL="0" lvl="2" indent="0" algn="r">
              <a:lnSpc>
                <a:spcPct val="100000"/>
              </a:lnSpc>
              <a:spcBef>
                <a:spcPts val="0"/>
              </a:spcBef>
              <a:spcAft>
                <a:spcPts val="0"/>
              </a:spcAft>
              <a:buClr>
                <a:srgbClr val="888888"/>
              </a:buClr>
              <a:buSzPts val="1200"/>
              <a:buFont typeface="Calibri"/>
              <a:buNone/>
              <a:defRPr sz="1200">
                <a:solidFill>
                  <a:srgbClr val="888888"/>
                </a:solidFill>
              </a:defRPr>
            </a:lvl3pPr>
            <a:lvl4pPr marL="0" lvl="3" indent="0" algn="r">
              <a:lnSpc>
                <a:spcPct val="100000"/>
              </a:lnSpc>
              <a:spcBef>
                <a:spcPts val="0"/>
              </a:spcBef>
              <a:spcAft>
                <a:spcPts val="0"/>
              </a:spcAft>
              <a:buClr>
                <a:srgbClr val="888888"/>
              </a:buClr>
              <a:buSzPts val="1200"/>
              <a:buFont typeface="Calibri"/>
              <a:buNone/>
              <a:defRPr sz="1200">
                <a:solidFill>
                  <a:srgbClr val="888888"/>
                </a:solidFill>
              </a:defRPr>
            </a:lvl4pPr>
            <a:lvl5pPr marL="0" lvl="4" indent="0" algn="r">
              <a:lnSpc>
                <a:spcPct val="100000"/>
              </a:lnSpc>
              <a:spcBef>
                <a:spcPts val="0"/>
              </a:spcBef>
              <a:spcAft>
                <a:spcPts val="0"/>
              </a:spcAft>
              <a:buClr>
                <a:srgbClr val="888888"/>
              </a:buClr>
              <a:buSzPts val="1200"/>
              <a:buFont typeface="Calibri"/>
              <a:buNone/>
              <a:defRPr sz="1200">
                <a:solidFill>
                  <a:srgbClr val="888888"/>
                </a:solidFill>
              </a:defRPr>
            </a:lvl5pPr>
            <a:lvl6pPr marL="0" lvl="5" indent="0" algn="r">
              <a:lnSpc>
                <a:spcPct val="100000"/>
              </a:lnSpc>
              <a:spcBef>
                <a:spcPts val="0"/>
              </a:spcBef>
              <a:spcAft>
                <a:spcPts val="0"/>
              </a:spcAft>
              <a:buClr>
                <a:srgbClr val="888888"/>
              </a:buClr>
              <a:buSzPts val="1200"/>
              <a:buFont typeface="Calibri"/>
              <a:buNone/>
              <a:defRPr sz="1200">
                <a:solidFill>
                  <a:srgbClr val="888888"/>
                </a:solidFill>
              </a:defRPr>
            </a:lvl6pPr>
            <a:lvl7pPr marL="0" lvl="6" indent="0" algn="r">
              <a:lnSpc>
                <a:spcPct val="100000"/>
              </a:lnSpc>
              <a:spcBef>
                <a:spcPts val="0"/>
              </a:spcBef>
              <a:spcAft>
                <a:spcPts val="0"/>
              </a:spcAft>
              <a:buClr>
                <a:srgbClr val="888888"/>
              </a:buClr>
              <a:buSzPts val="1200"/>
              <a:buFont typeface="Calibri"/>
              <a:buNone/>
              <a:defRPr sz="1200">
                <a:solidFill>
                  <a:srgbClr val="888888"/>
                </a:solidFill>
              </a:defRPr>
            </a:lvl7pPr>
            <a:lvl8pPr marL="0" lvl="7" indent="0" algn="r">
              <a:lnSpc>
                <a:spcPct val="100000"/>
              </a:lnSpc>
              <a:spcBef>
                <a:spcPts val="0"/>
              </a:spcBef>
              <a:spcAft>
                <a:spcPts val="0"/>
              </a:spcAft>
              <a:buClr>
                <a:srgbClr val="888888"/>
              </a:buClr>
              <a:buSzPts val="1200"/>
              <a:buFont typeface="Calibri"/>
              <a:buNone/>
              <a:defRPr sz="1200">
                <a:solidFill>
                  <a:srgbClr val="888888"/>
                </a:solidFill>
              </a:defRPr>
            </a:lvl8pPr>
            <a:lvl9pPr marL="0" lvl="8" indent="0" algn="r">
              <a:lnSpc>
                <a:spcPct val="100000"/>
              </a:lnSpc>
              <a:spcBef>
                <a:spcPts val="0"/>
              </a:spcBef>
              <a:spcAft>
                <a:spcPts val="0"/>
              </a:spcAft>
              <a:buClr>
                <a:srgbClr val="888888"/>
              </a:buClr>
              <a:buSzPts val="1200"/>
              <a:buFont typeface="Calibri"/>
              <a:buNone/>
              <a:defRPr sz="1200">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35"/>
        <p:cNvGrpSpPr/>
        <p:nvPr/>
      </p:nvGrpSpPr>
      <p:grpSpPr>
        <a:xfrm>
          <a:off x="0" y="0"/>
          <a:ext cx="0" cy="0"/>
          <a:chOff x="0" y="0"/>
          <a:chExt cx="0" cy="0"/>
        </a:xfrm>
      </p:grpSpPr>
      <p:sp>
        <p:nvSpPr>
          <p:cNvPr id="36" name="Google Shape;36;p29"/>
          <p:cNvSpPr txBox="1">
            <a:spLocks noGrp="1"/>
          </p:cNvSpPr>
          <p:nvPr>
            <p:ph type="title"/>
          </p:nvPr>
        </p:nvSpPr>
        <p:spPr>
          <a:xfrm>
            <a:off x="839787" y="457200"/>
            <a:ext cx="3932239" cy="1600200"/>
          </a:xfrm>
          <a:prstGeom prst="rect">
            <a:avLst/>
          </a:prstGeom>
          <a:noFill/>
          <a:ln>
            <a:noFill/>
          </a:ln>
        </p:spPr>
        <p:txBody>
          <a:bodyPr spcFirstLastPara="1" wrap="square" lIns="45700" tIns="45700" rIns="45700" bIns="45700" anchor="b" anchorCtr="0">
            <a:normAutofit/>
          </a:bodyPr>
          <a:lstStyle>
            <a:lvl1pPr lvl="0" algn="l">
              <a:lnSpc>
                <a:spcPct val="90000"/>
              </a:lnSpc>
              <a:spcBef>
                <a:spcPts val="0"/>
              </a:spcBef>
              <a:spcAft>
                <a:spcPts val="0"/>
              </a:spcAft>
              <a:buClr>
                <a:srgbClr val="000000"/>
              </a:buClr>
              <a:buSzPts val="3200"/>
              <a:buFont typeface="Calibri"/>
              <a:buNone/>
              <a:defRPr sz="3200"/>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37" name="Google Shape;37;p29"/>
          <p:cNvSpPr txBox="1">
            <a:spLocks noGrp="1"/>
          </p:cNvSpPr>
          <p:nvPr>
            <p:ph type="body" idx="1"/>
          </p:nvPr>
        </p:nvSpPr>
        <p:spPr>
          <a:xfrm>
            <a:off x="5183187" y="987425"/>
            <a:ext cx="6172201" cy="4873625"/>
          </a:xfrm>
          <a:prstGeom prst="rect">
            <a:avLst/>
          </a:prstGeom>
          <a:noFill/>
          <a:ln>
            <a:noFill/>
          </a:ln>
        </p:spPr>
        <p:txBody>
          <a:bodyPr spcFirstLastPara="1" wrap="square" lIns="45700" tIns="45700" rIns="45700" bIns="45700" anchor="t" anchorCtr="0">
            <a:normAutofit/>
          </a:bodyPr>
          <a:lstStyle>
            <a:lvl1pPr marL="457200" lvl="0" indent="-431800" algn="l">
              <a:lnSpc>
                <a:spcPct val="90000"/>
              </a:lnSpc>
              <a:spcBef>
                <a:spcPts val="1000"/>
              </a:spcBef>
              <a:spcAft>
                <a:spcPts val="0"/>
              </a:spcAft>
              <a:buClr>
                <a:srgbClr val="000000"/>
              </a:buClr>
              <a:buSzPts val="3200"/>
              <a:buChar char="•"/>
              <a:defRPr sz="3200"/>
            </a:lvl1pPr>
            <a:lvl2pPr marL="914400" lvl="1" indent="-431800" algn="l">
              <a:lnSpc>
                <a:spcPct val="90000"/>
              </a:lnSpc>
              <a:spcBef>
                <a:spcPts val="1000"/>
              </a:spcBef>
              <a:spcAft>
                <a:spcPts val="0"/>
              </a:spcAft>
              <a:buClr>
                <a:srgbClr val="000000"/>
              </a:buClr>
              <a:buSzPts val="3200"/>
              <a:buChar char="•"/>
              <a:defRPr sz="3200"/>
            </a:lvl2pPr>
            <a:lvl3pPr marL="1371600" lvl="2" indent="-431800" algn="l">
              <a:lnSpc>
                <a:spcPct val="90000"/>
              </a:lnSpc>
              <a:spcBef>
                <a:spcPts val="1000"/>
              </a:spcBef>
              <a:spcAft>
                <a:spcPts val="0"/>
              </a:spcAft>
              <a:buClr>
                <a:srgbClr val="000000"/>
              </a:buClr>
              <a:buSzPts val="3200"/>
              <a:buChar char="•"/>
              <a:defRPr sz="3200"/>
            </a:lvl3pPr>
            <a:lvl4pPr marL="1828800" lvl="3" indent="-431800" algn="l">
              <a:lnSpc>
                <a:spcPct val="90000"/>
              </a:lnSpc>
              <a:spcBef>
                <a:spcPts val="1000"/>
              </a:spcBef>
              <a:spcAft>
                <a:spcPts val="0"/>
              </a:spcAft>
              <a:buClr>
                <a:srgbClr val="000000"/>
              </a:buClr>
              <a:buSzPts val="3200"/>
              <a:buChar char="•"/>
              <a:defRPr sz="3200"/>
            </a:lvl4pPr>
            <a:lvl5pPr marL="2286000" lvl="4" indent="-431800" algn="l">
              <a:lnSpc>
                <a:spcPct val="90000"/>
              </a:lnSpc>
              <a:spcBef>
                <a:spcPts val="1000"/>
              </a:spcBef>
              <a:spcAft>
                <a:spcPts val="0"/>
              </a:spcAft>
              <a:buClr>
                <a:srgbClr val="000000"/>
              </a:buClr>
              <a:buSzPts val="3200"/>
              <a:buChar char="•"/>
              <a:defRPr sz="3200"/>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38" name="Google Shape;38;p29"/>
          <p:cNvSpPr txBox="1">
            <a:spLocks noGrp="1"/>
          </p:cNvSpPr>
          <p:nvPr>
            <p:ph type="body" idx="2"/>
          </p:nvPr>
        </p:nvSpPr>
        <p:spPr>
          <a:xfrm>
            <a:off x="839787" y="2057400"/>
            <a:ext cx="3932239" cy="3811588"/>
          </a:xfrm>
          <a:prstGeom prst="rect">
            <a:avLst/>
          </a:prstGeom>
          <a:noFill/>
          <a:ln>
            <a:noFill/>
          </a:ln>
        </p:spPr>
        <p:txBody>
          <a:bodyPr spcFirstLastPara="1" wrap="square" lIns="45700" tIns="45700" rIns="45700" bIns="45700" anchor="t" anchorCtr="0">
            <a:normAutofit/>
          </a:bodyPr>
          <a:lstStyle>
            <a:lvl1pPr marL="457200" lvl="0" indent="-342900" algn="l">
              <a:lnSpc>
                <a:spcPct val="90000"/>
              </a:lnSpc>
              <a:spcBef>
                <a:spcPts val="1000"/>
              </a:spcBef>
              <a:spcAft>
                <a:spcPts val="0"/>
              </a:spcAft>
              <a:buClr>
                <a:srgbClr val="000000"/>
              </a:buClr>
              <a:buSzPts val="1800"/>
              <a:buChar char="•"/>
              <a:defRPr/>
            </a:lvl1pPr>
            <a:lvl2pPr marL="914400" lvl="1" indent="-342900" algn="l">
              <a:lnSpc>
                <a:spcPct val="90000"/>
              </a:lnSpc>
              <a:spcBef>
                <a:spcPts val="1000"/>
              </a:spcBef>
              <a:spcAft>
                <a:spcPts val="0"/>
              </a:spcAft>
              <a:buClr>
                <a:srgbClr val="000000"/>
              </a:buClr>
              <a:buSzPts val="1800"/>
              <a:buChar char="•"/>
              <a:defRPr/>
            </a:lvl2pPr>
            <a:lvl3pPr marL="1371600" lvl="2" indent="-342900" algn="l">
              <a:lnSpc>
                <a:spcPct val="90000"/>
              </a:lnSpc>
              <a:spcBef>
                <a:spcPts val="1000"/>
              </a:spcBef>
              <a:spcAft>
                <a:spcPts val="0"/>
              </a:spcAft>
              <a:buClr>
                <a:srgbClr val="000000"/>
              </a:buClr>
              <a:buSzPts val="1800"/>
              <a:buChar char="•"/>
              <a:defRPr/>
            </a:lvl3pPr>
            <a:lvl4pPr marL="1828800" lvl="3" indent="-342900" algn="l">
              <a:lnSpc>
                <a:spcPct val="90000"/>
              </a:lnSpc>
              <a:spcBef>
                <a:spcPts val="1000"/>
              </a:spcBef>
              <a:spcAft>
                <a:spcPts val="0"/>
              </a:spcAft>
              <a:buClr>
                <a:srgbClr val="000000"/>
              </a:buClr>
              <a:buSzPts val="1800"/>
              <a:buChar char="•"/>
              <a:defRPr/>
            </a:lvl4pPr>
            <a:lvl5pPr marL="2286000" lvl="4" indent="-342900" algn="l">
              <a:lnSpc>
                <a:spcPct val="90000"/>
              </a:lnSpc>
              <a:spcBef>
                <a:spcPts val="1000"/>
              </a:spcBef>
              <a:spcAft>
                <a:spcPts val="0"/>
              </a:spcAft>
              <a:buClr>
                <a:srgbClr val="000000"/>
              </a:buClr>
              <a:buSzPts val="1800"/>
              <a:buChar char="•"/>
              <a:defRPr/>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39" name="Google Shape;39;p29"/>
          <p:cNvSpPr txBox="1">
            <a:spLocks noGrp="1"/>
          </p:cNvSpPr>
          <p:nvPr>
            <p:ph type="sldNum" idx="12"/>
          </p:nvPr>
        </p:nvSpPr>
        <p:spPr>
          <a:xfrm>
            <a:off x="11095176" y="6414760"/>
            <a:ext cx="258624" cy="248305"/>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888888"/>
              </a:buClr>
              <a:buSzPts val="1200"/>
              <a:buFont typeface="Calibri"/>
              <a:buNone/>
              <a:defRPr sz="1200">
                <a:solidFill>
                  <a:srgbClr val="888888"/>
                </a:solidFill>
              </a:defRPr>
            </a:lvl1pPr>
            <a:lvl2pPr marL="0" lvl="1" indent="0" algn="r">
              <a:lnSpc>
                <a:spcPct val="100000"/>
              </a:lnSpc>
              <a:spcBef>
                <a:spcPts val="0"/>
              </a:spcBef>
              <a:spcAft>
                <a:spcPts val="0"/>
              </a:spcAft>
              <a:buClr>
                <a:srgbClr val="888888"/>
              </a:buClr>
              <a:buSzPts val="1200"/>
              <a:buFont typeface="Calibri"/>
              <a:buNone/>
              <a:defRPr sz="1200">
                <a:solidFill>
                  <a:srgbClr val="888888"/>
                </a:solidFill>
              </a:defRPr>
            </a:lvl2pPr>
            <a:lvl3pPr marL="0" lvl="2" indent="0" algn="r">
              <a:lnSpc>
                <a:spcPct val="100000"/>
              </a:lnSpc>
              <a:spcBef>
                <a:spcPts val="0"/>
              </a:spcBef>
              <a:spcAft>
                <a:spcPts val="0"/>
              </a:spcAft>
              <a:buClr>
                <a:srgbClr val="888888"/>
              </a:buClr>
              <a:buSzPts val="1200"/>
              <a:buFont typeface="Calibri"/>
              <a:buNone/>
              <a:defRPr sz="1200">
                <a:solidFill>
                  <a:srgbClr val="888888"/>
                </a:solidFill>
              </a:defRPr>
            </a:lvl3pPr>
            <a:lvl4pPr marL="0" lvl="3" indent="0" algn="r">
              <a:lnSpc>
                <a:spcPct val="100000"/>
              </a:lnSpc>
              <a:spcBef>
                <a:spcPts val="0"/>
              </a:spcBef>
              <a:spcAft>
                <a:spcPts val="0"/>
              </a:spcAft>
              <a:buClr>
                <a:srgbClr val="888888"/>
              </a:buClr>
              <a:buSzPts val="1200"/>
              <a:buFont typeface="Calibri"/>
              <a:buNone/>
              <a:defRPr sz="1200">
                <a:solidFill>
                  <a:srgbClr val="888888"/>
                </a:solidFill>
              </a:defRPr>
            </a:lvl4pPr>
            <a:lvl5pPr marL="0" lvl="4" indent="0" algn="r">
              <a:lnSpc>
                <a:spcPct val="100000"/>
              </a:lnSpc>
              <a:spcBef>
                <a:spcPts val="0"/>
              </a:spcBef>
              <a:spcAft>
                <a:spcPts val="0"/>
              </a:spcAft>
              <a:buClr>
                <a:srgbClr val="888888"/>
              </a:buClr>
              <a:buSzPts val="1200"/>
              <a:buFont typeface="Calibri"/>
              <a:buNone/>
              <a:defRPr sz="1200">
                <a:solidFill>
                  <a:srgbClr val="888888"/>
                </a:solidFill>
              </a:defRPr>
            </a:lvl5pPr>
            <a:lvl6pPr marL="0" lvl="5" indent="0" algn="r">
              <a:lnSpc>
                <a:spcPct val="100000"/>
              </a:lnSpc>
              <a:spcBef>
                <a:spcPts val="0"/>
              </a:spcBef>
              <a:spcAft>
                <a:spcPts val="0"/>
              </a:spcAft>
              <a:buClr>
                <a:srgbClr val="888888"/>
              </a:buClr>
              <a:buSzPts val="1200"/>
              <a:buFont typeface="Calibri"/>
              <a:buNone/>
              <a:defRPr sz="1200">
                <a:solidFill>
                  <a:srgbClr val="888888"/>
                </a:solidFill>
              </a:defRPr>
            </a:lvl6pPr>
            <a:lvl7pPr marL="0" lvl="6" indent="0" algn="r">
              <a:lnSpc>
                <a:spcPct val="100000"/>
              </a:lnSpc>
              <a:spcBef>
                <a:spcPts val="0"/>
              </a:spcBef>
              <a:spcAft>
                <a:spcPts val="0"/>
              </a:spcAft>
              <a:buClr>
                <a:srgbClr val="888888"/>
              </a:buClr>
              <a:buSzPts val="1200"/>
              <a:buFont typeface="Calibri"/>
              <a:buNone/>
              <a:defRPr sz="1200">
                <a:solidFill>
                  <a:srgbClr val="888888"/>
                </a:solidFill>
              </a:defRPr>
            </a:lvl7pPr>
            <a:lvl8pPr marL="0" lvl="7" indent="0" algn="r">
              <a:lnSpc>
                <a:spcPct val="100000"/>
              </a:lnSpc>
              <a:spcBef>
                <a:spcPts val="0"/>
              </a:spcBef>
              <a:spcAft>
                <a:spcPts val="0"/>
              </a:spcAft>
              <a:buClr>
                <a:srgbClr val="888888"/>
              </a:buClr>
              <a:buSzPts val="1200"/>
              <a:buFont typeface="Calibri"/>
              <a:buNone/>
              <a:defRPr sz="1200">
                <a:solidFill>
                  <a:srgbClr val="888888"/>
                </a:solidFill>
              </a:defRPr>
            </a:lvl8pPr>
            <a:lvl9pPr marL="0" lvl="8" indent="0" algn="r">
              <a:lnSpc>
                <a:spcPct val="100000"/>
              </a:lnSpc>
              <a:spcBef>
                <a:spcPts val="0"/>
              </a:spcBef>
              <a:spcAft>
                <a:spcPts val="0"/>
              </a:spcAft>
              <a:buClr>
                <a:srgbClr val="888888"/>
              </a:buClr>
              <a:buSzPts val="1200"/>
              <a:buFont typeface="Calibri"/>
              <a:buNone/>
              <a:defRPr sz="1200">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spTree>
      <p:nvGrpSpPr>
        <p:cNvPr id="1" name="Shape 40"/>
        <p:cNvGrpSpPr/>
        <p:nvPr/>
      </p:nvGrpSpPr>
      <p:grpSpPr>
        <a:xfrm>
          <a:off x="0" y="0"/>
          <a:ext cx="0" cy="0"/>
          <a:chOff x="0" y="0"/>
          <a:chExt cx="0" cy="0"/>
        </a:xfrm>
      </p:grpSpPr>
      <p:sp>
        <p:nvSpPr>
          <p:cNvPr id="41" name="Google Shape;41;p30"/>
          <p:cNvSpPr txBox="1">
            <a:spLocks noGrp="1"/>
          </p:cNvSpPr>
          <p:nvPr>
            <p:ph type="title"/>
          </p:nvPr>
        </p:nvSpPr>
        <p:spPr>
          <a:xfrm>
            <a:off x="839787" y="457200"/>
            <a:ext cx="3932239" cy="1600200"/>
          </a:xfrm>
          <a:prstGeom prst="rect">
            <a:avLst/>
          </a:prstGeom>
          <a:noFill/>
          <a:ln>
            <a:noFill/>
          </a:ln>
        </p:spPr>
        <p:txBody>
          <a:bodyPr spcFirstLastPara="1" wrap="square" lIns="45700" tIns="45700" rIns="45700" bIns="45700" anchor="b" anchorCtr="0">
            <a:normAutofit/>
          </a:bodyPr>
          <a:lstStyle>
            <a:lvl1pPr lvl="0" algn="l">
              <a:lnSpc>
                <a:spcPct val="90000"/>
              </a:lnSpc>
              <a:spcBef>
                <a:spcPts val="0"/>
              </a:spcBef>
              <a:spcAft>
                <a:spcPts val="0"/>
              </a:spcAft>
              <a:buClr>
                <a:srgbClr val="000000"/>
              </a:buClr>
              <a:buSzPts val="3200"/>
              <a:buFont typeface="Calibri"/>
              <a:buNone/>
              <a:defRPr sz="3200"/>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42" name="Google Shape;42;p30"/>
          <p:cNvSpPr>
            <a:spLocks noGrp="1"/>
          </p:cNvSpPr>
          <p:nvPr>
            <p:ph type="pic" idx="2"/>
          </p:nvPr>
        </p:nvSpPr>
        <p:spPr>
          <a:xfrm>
            <a:off x="5183187" y="987425"/>
            <a:ext cx="6172201" cy="487362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1pPr>
            <a:lvl2pPr marR="0" lvl="1"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2pPr>
            <a:lvl3pPr marR="0" lvl="2"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3pPr>
            <a:lvl4pPr marR="0" lvl="3"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4pPr>
            <a:lvl5pPr marR="0" lvl="4"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5pPr>
            <a:lvl6pPr marR="0" lvl="5"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6pPr>
            <a:lvl7pPr marR="0" lvl="6"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7pPr>
            <a:lvl8pPr marR="0" lvl="7"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8pPr>
            <a:lvl9pPr marR="0" lvl="8"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9pPr>
          </a:lstStyle>
          <a:p>
            <a:endParaRPr/>
          </a:p>
        </p:txBody>
      </p:sp>
      <p:sp>
        <p:nvSpPr>
          <p:cNvPr id="43" name="Google Shape;43;p30"/>
          <p:cNvSpPr txBox="1">
            <a:spLocks noGrp="1"/>
          </p:cNvSpPr>
          <p:nvPr>
            <p:ph type="body" idx="1"/>
          </p:nvPr>
        </p:nvSpPr>
        <p:spPr>
          <a:xfrm>
            <a:off x="839787" y="2057400"/>
            <a:ext cx="3932239" cy="3811588"/>
          </a:xfrm>
          <a:prstGeom prst="rect">
            <a:avLst/>
          </a:prstGeom>
          <a:noFill/>
          <a:ln>
            <a:noFill/>
          </a:ln>
        </p:spPr>
        <p:txBody>
          <a:bodyPr spcFirstLastPara="1" wrap="square" lIns="45700" tIns="45700" rIns="45700" bIns="45700" anchor="t" anchorCtr="0">
            <a:normAutofit/>
          </a:bodyPr>
          <a:lstStyle>
            <a:lvl1pPr marL="457200" lvl="0" indent="-228600" algn="l">
              <a:lnSpc>
                <a:spcPct val="90000"/>
              </a:lnSpc>
              <a:spcBef>
                <a:spcPts val="1000"/>
              </a:spcBef>
              <a:spcAft>
                <a:spcPts val="0"/>
              </a:spcAft>
              <a:buClr>
                <a:srgbClr val="000000"/>
              </a:buClr>
              <a:buSzPts val="1600"/>
              <a:buFont typeface="Calibri"/>
              <a:buNone/>
              <a:defRPr sz="1600"/>
            </a:lvl1pPr>
            <a:lvl2pPr marL="914400" lvl="1" indent="-228600" algn="l">
              <a:lnSpc>
                <a:spcPct val="90000"/>
              </a:lnSpc>
              <a:spcBef>
                <a:spcPts val="1000"/>
              </a:spcBef>
              <a:spcAft>
                <a:spcPts val="0"/>
              </a:spcAft>
              <a:buClr>
                <a:srgbClr val="000000"/>
              </a:buClr>
              <a:buSzPts val="1600"/>
              <a:buFont typeface="Calibri"/>
              <a:buNone/>
              <a:defRPr sz="1600"/>
            </a:lvl2pPr>
            <a:lvl3pPr marL="1371600" lvl="2" indent="-228600" algn="l">
              <a:lnSpc>
                <a:spcPct val="90000"/>
              </a:lnSpc>
              <a:spcBef>
                <a:spcPts val="1000"/>
              </a:spcBef>
              <a:spcAft>
                <a:spcPts val="0"/>
              </a:spcAft>
              <a:buClr>
                <a:srgbClr val="000000"/>
              </a:buClr>
              <a:buSzPts val="1600"/>
              <a:buFont typeface="Calibri"/>
              <a:buNone/>
              <a:defRPr sz="1600"/>
            </a:lvl3pPr>
            <a:lvl4pPr marL="1828800" lvl="3" indent="-228600" algn="l">
              <a:lnSpc>
                <a:spcPct val="90000"/>
              </a:lnSpc>
              <a:spcBef>
                <a:spcPts val="1000"/>
              </a:spcBef>
              <a:spcAft>
                <a:spcPts val="0"/>
              </a:spcAft>
              <a:buClr>
                <a:srgbClr val="000000"/>
              </a:buClr>
              <a:buSzPts val="1600"/>
              <a:buFont typeface="Calibri"/>
              <a:buNone/>
              <a:defRPr sz="1600"/>
            </a:lvl4pPr>
            <a:lvl5pPr marL="2286000" lvl="4" indent="-228600" algn="l">
              <a:lnSpc>
                <a:spcPct val="90000"/>
              </a:lnSpc>
              <a:spcBef>
                <a:spcPts val="1000"/>
              </a:spcBef>
              <a:spcAft>
                <a:spcPts val="0"/>
              </a:spcAft>
              <a:buClr>
                <a:srgbClr val="000000"/>
              </a:buClr>
              <a:buSzPts val="1600"/>
              <a:buFont typeface="Calibri"/>
              <a:buNone/>
              <a:defRPr sz="1600"/>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44" name="Google Shape;44;p30"/>
          <p:cNvSpPr txBox="1">
            <a:spLocks noGrp="1"/>
          </p:cNvSpPr>
          <p:nvPr>
            <p:ph type="sldNum" idx="12"/>
          </p:nvPr>
        </p:nvSpPr>
        <p:spPr>
          <a:xfrm>
            <a:off x="11095176" y="6414760"/>
            <a:ext cx="258624" cy="248305"/>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888888"/>
              </a:buClr>
              <a:buSzPts val="1200"/>
              <a:buFont typeface="Calibri"/>
              <a:buNone/>
              <a:defRPr sz="1200">
                <a:solidFill>
                  <a:srgbClr val="888888"/>
                </a:solidFill>
              </a:defRPr>
            </a:lvl1pPr>
            <a:lvl2pPr marL="0" lvl="1" indent="0" algn="r">
              <a:lnSpc>
                <a:spcPct val="100000"/>
              </a:lnSpc>
              <a:spcBef>
                <a:spcPts val="0"/>
              </a:spcBef>
              <a:spcAft>
                <a:spcPts val="0"/>
              </a:spcAft>
              <a:buClr>
                <a:srgbClr val="888888"/>
              </a:buClr>
              <a:buSzPts val="1200"/>
              <a:buFont typeface="Calibri"/>
              <a:buNone/>
              <a:defRPr sz="1200">
                <a:solidFill>
                  <a:srgbClr val="888888"/>
                </a:solidFill>
              </a:defRPr>
            </a:lvl2pPr>
            <a:lvl3pPr marL="0" lvl="2" indent="0" algn="r">
              <a:lnSpc>
                <a:spcPct val="100000"/>
              </a:lnSpc>
              <a:spcBef>
                <a:spcPts val="0"/>
              </a:spcBef>
              <a:spcAft>
                <a:spcPts val="0"/>
              </a:spcAft>
              <a:buClr>
                <a:srgbClr val="888888"/>
              </a:buClr>
              <a:buSzPts val="1200"/>
              <a:buFont typeface="Calibri"/>
              <a:buNone/>
              <a:defRPr sz="1200">
                <a:solidFill>
                  <a:srgbClr val="888888"/>
                </a:solidFill>
              </a:defRPr>
            </a:lvl3pPr>
            <a:lvl4pPr marL="0" lvl="3" indent="0" algn="r">
              <a:lnSpc>
                <a:spcPct val="100000"/>
              </a:lnSpc>
              <a:spcBef>
                <a:spcPts val="0"/>
              </a:spcBef>
              <a:spcAft>
                <a:spcPts val="0"/>
              </a:spcAft>
              <a:buClr>
                <a:srgbClr val="888888"/>
              </a:buClr>
              <a:buSzPts val="1200"/>
              <a:buFont typeface="Calibri"/>
              <a:buNone/>
              <a:defRPr sz="1200">
                <a:solidFill>
                  <a:srgbClr val="888888"/>
                </a:solidFill>
              </a:defRPr>
            </a:lvl4pPr>
            <a:lvl5pPr marL="0" lvl="4" indent="0" algn="r">
              <a:lnSpc>
                <a:spcPct val="100000"/>
              </a:lnSpc>
              <a:spcBef>
                <a:spcPts val="0"/>
              </a:spcBef>
              <a:spcAft>
                <a:spcPts val="0"/>
              </a:spcAft>
              <a:buClr>
                <a:srgbClr val="888888"/>
              </a:buClr>
              <a:buSzPts val="1200"/>
              <a:buFont typeface="Calibri"/>
              <a:buNone/>
              <a:defRPr sz="1200">
                <a:solidFill>
                  <a:srgbClr val="888888"/>
                </a:solidFill>
              </a:defRPr>
            </a:lvl5pPr>
            <a:lvl6pPr marL="0" lvl="5" indent="0" algn="r">
              <a:lnSpc>
                <a:spcPct val="100000"/>
              </a:lnSpc>
              <a:spcBef>
                <a:spcPts val="0"/>
              </a:spcBef>
              <a:spcAft>
                <a:spcPts val="0"/>
              </a:spcAft>
              <a:buClr>
                <a:srgbClr val="888888"/>
              </a:buClr>
              <a:buSzPts val="1200"/>
              <a:buFont typeface="Calibri"/>
              <a:buNone/>
              <a:defRPr sz="1200">
                <a:solidFill>
                  <a:srgbClr val="888888"/>
                </a:solidFill>
              </a:defRPr>
            </a:lvl6pPr>
            <a:lvl7pPr marL="0" lvl="6" indent="0" algn="r">
              <a:lnSpc>
                <a:spcPct val="100000"/>
              </a:lnSpc>
              <a:spcBef>
                <a:spcPts val="0"/>
              </a:spcBef>
              <a:spcAft>
                <a:spcPts val="0"/>
              </a:spcAft>
              <a:buClr>
                <a:srgbClr val="888888"/>
              </a:buClr>
              <a:buSzPts val="1200"/>
              <a:buFont typeface="Calibri"/>
              <a:buNone/>
              <a:defRPr sz="1200">
                <a:solidFill>
                  <a:srgbClr val="888888"/>
                </a:solidFill>
              </a:defRPr>
            </a:lvl7pPr>
            <a:lvl8pPr marL="0" lvl="7" indent="0" algn="r">
              <a:lnSpc>
                <a:spcPct val="100000"/>
              </a:lnSpc>
              <a:spcBef>
                <a:spcPts val="0"/>
              </a:spcBef>
              <a:spcAft>
                <a:spcPts val="0"/>
              </a:spcAft>
              <a:buClr>
                <a:srgbClr val="888888"/>
              </a:buClr>
              <a:buSzPts val="1200"/>
              <a:buFont typeface="Calibri"/>
              <a:buNone/>
              <a:defRPr sz="1200">
                <a:solidFill>
                  <a:srgbClr val="888888"/>
                </a:solidFill>
              </a:defRPr>
            </a:lvl8pPr>
            <a:lvl9pPr marL="0" lvl="8" indent="0" algn="r">
              <a:lnSpc>
                <a:spcPct val="100000"/>
              </a:lnSpc>
              <a:spcBef>
                <a:spcPts val="0"/>
              </a:spcBef>
              <a:spcAft>
                <a:spcPts val="0"/>
              </a:spcAft>
              <a:buClr>
                <a:srgbClr val="888888"/>
              </a:buClr>
              <a:buSzPts val="1200"/>
              <a:buFont typeface="Calibri"/>
              <a:buNone/>
              <a:defRPr sz="1200">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
        <p:cNvGrpSpPr/>
        <p:nvPr/>
      </p:nvGrpSpPr>
      <p:grpSpPr>
        <a:xfrm>
          <a:off x="0" y="0"/>
          <a:ext cx="0" cy="0"/>
          <a:chOff x="0" y="0"/>
          <a:chExt cx="0" cy="0"/>
        </a:xfrm>
      </p:grpSpPr>
      <p:sp>
        <p:nvSpPr>
          <p:cNvPr id="6" name="Google Shape;6;p21"/>
          <p:cNvSpPr txBox="1">
            <a:spLocks noGrp="1"/>
          </p:cNvSpPr>
          <p:nvPr>
            <p:ph type="title"/>
          </p:nvPr>
        </p:nvSpPr>
        <p:spPr>
          <a:xfrm>
            <a:off x="838200" y="365125"/>
            <a:ext cx="10515600" cy="1325563"/>
          </a:xfrm>
          <a:prstGeom prst="rect">
            <a:avLst/>
          </a:prstGeom>
          <a:noFill/>
          <a:ln>
            <a:noFill/>
          </a:ln>
        </p:spPr>
        <p:txBody>
          <a:bodyPr spcFirstLastPara="1" wrap="square" lIns="45700" tIns="45700" rIns="45700" bIns="45700" anchor="ctr" anchorCtr="0">
            <a:normAutofit/>
          </a:bodyPr>
          <a:lstStyle>
            <a:lvl1pPr marR="0" lvl="0"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1pPr>
            <a:lvl2pPr marR="0" lvl="1"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2pPr>
            <a:lvl3pPr marR="0" lvl="2"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3pPr>
            <a:lvl4pPr marR="0" lvl="3"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4pPr>
            <a:lvl5pPr marR="0" lvl="4"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5pPr>
            <a:lvl6pPr marR="0" lvl="5"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6pPr>
            <a:lvl7pPr marR="0" lvl="6"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7pPr>
            <a:lvl8pPr marR="0" lvl="7"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8pPr>
            <a:lvl9pPr marR="0" lvl="8"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9pPr>
          </a:lstStyle>
          <a:p>
            <a:endParaRPr/>
          </a:p>
        </p:txBody>
      </p:sp>
      <p:sp>
        <p:nvSpPr>
          <p:cNvPr id="7" name="Google Shape;7;p21"/>
          <p:cNvSpPr txBox="1">
            <a:spLocks noGrp="1"/>
          </p:cNvSpPr>
          <p:nvPr>
            <p:ph type="body" idx="1"/>
          </p:nvPr>
        </p:nvSpPr>
        <p:spPr>
          <a:xfrm>
            <a:off x="838200" y="1825625"/>
            <a:ext cx="10515600" cy="4351338"/>
          </a:xfrm>
          <a:prstGeom prst="rect">
            <a:avLst/>
          </a:prstGeom>
          <a:noFill/>
          <a:ln>
            <a:noFill/>
          </a:ln>
        </p:spPr>
        <p:txBody>
          <a:bodyPr spcFirstLastPara="1" wrap="square" lIns="45700" tIns="45700" rIns="45700" bIns="45700" anchor="t" anchorCtr="0">
            <a:normAutofit/>
          </a:bodyPr>
          <a:lstStyle>
            <a:lvl1pPr marL="457200" marR="0" lvl="0"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1pPr>
            <a:lvl2pPr marL="914400" marR="0" lvl="1"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2pPr>
            <a:lvl3pPr marL="1371600" marR="0" lvl="2"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3pPr>
            <a:lvl4pPr marL="1828800" marR="0" lvl="3"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4pPr>
            <a:lvl5pPr marL="2286000" marR="0" lvl="4"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5pPr>
            <a:lvl6pPr marL="2743200" marR="0" lvl="5"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6pPr>
            <a:lvl7pPr marL="3200400" marR="0" lvl="6"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7pPr>
            <a:lvl8pPr marL="3657600" marR="0" lvl="7"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8pPr>
            <a:lvl9pPr marL="4114800" marR="0" lvl="8"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9pPr>
          </a:lstStyle>
          <a:p>
            <a:endParaRPr/>
          </a:p>
        </p:txBody>
      </p:sp>
      <p:sp>
        <p:nvSpPr>
          <p:cNvPr id="8" name="Google Shape;8;p21"/>
          <p:cNvSpPr txBox="1">
            <a:spLocks noGrp="1"/>
          </p:cNvSpPr>
          <p:nvPr>
            <p:ph type="sldNum" idx="12"/>
          </p:nvPr>
        </p:nvSpPr>
        <p:spPr>
          <a:xfrm>
            <a:off x="11095176" y="6414760"/>
            <a:ext cx="258624" cy="248305"/>
          </a:xfrm>
          <a:prstGeom prst="rect">
            <a:avLst/>
          </a:prstGeom>
          <a:noFill/>
          <a:ln>
            <a:noFill/>
          </a:ln>
        </p:spPr>
        <p:txBody>
          <a:bodyPr spcFirstLastPara="1" wrap="square" lIns="45700" tIns="45700" rIns="45700" bIns="45700" anchor="ctr" anchorCtr="0">
            <a:spAutoFit/>
          </a:bodyPr>
          <a:lstStyle>
            <a:lvl1pPr marL="0" marR="0" lvl="0"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8"/>
        <p:cNvGrpSpPr/>
        <p:nvPr/>
      </p:nvGrpSpPr>
      <p:grpSpPr>
        <a:xfrm>
          <a:off x="0" y="0"/>
          <a:ext cx="0" cy="0"/>
          <a:chOff x="0" y="0"/>
          <a:chExt cx="0" cy="0"/>
        </a:xfrm>
      </p:grpSpPr>
      <p:sp>
        <p:nvSpPr>
          <p:cNvPr id="49" name="Google Shape;49;p1"/>
          <p:cNvSpPr/>
          <p:nvPr/>
        </p:nvSpPr>
        <p:spPr>
          <a:xfrm>
            <a:off x="0" y="0"/>
            <a:ext cx="12192000" cy="1194957"/>
          </a:xfrm>
          <a:prstGeom prst="rect">
            <a:avLst/>
          </a:prstGeom>
          <a:solidFill>
            <a:srgbClr val="5A7E83"/>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404040"/>
              </a:buClr>
              <a:buSzPts val="1800"/>
              <a:buFont typeface="Calibri"/>
              <a:buNone/>
            </a:pPr>
            <a:endParaRPr sz="1800" b="0" i="0" u="none" strike="noStrike" cap="none">
              <a:solidFill>
                <a:srgbClr val="404040"/>
              </a:solidFill>
              <a:latin typeface="Calibri"/>
              <a:ea typeface="Calibri"/>
              <a:cs typeface="Calibri"/>
              <a:sym typeface="Calibri"/>
            </a:endParaRPr>
          </a:p>
        </p:txBody>
      </p:sp>
      <p:sp>
        <p:nvSpPr>
          <p:cNvPr id="50" name="Google Shape;50;p1"/>
          <p:cNvSpPr txBox="1"/>
          <p:nvPr/>
        </p:nvSpPr>
        <p:spPr>
          <a:xfrm>
            <a:off x="1569716" y="1839802"/>
            <a:ext cx="9052562" cy="3785611"/>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6000"/>
              <a:buFont typeface="Century Gothic"/>
              <a:buNone/>
            </a:pPr>
            <a:r>
              <a:rPr lang="en-US" sz="6000" b="0" i="0" u="none" strike="noStrike" cap="none" dirty="0">
                <a:solidFill>
                  <a:srgbClr val="000000"/>
                </a:solidFill>
                <a:latin typeface="Century Gothic"/>
                <a:ea typeface="Century Gothic"/>
                <a:cs typeface="Century Gothic"/>
                <a:sym typeface="Century Gothic"/>
              </a:rPr>
              <a:t>Causes of Unemployment and Inflation around the World</a:t>
            </a:r>
            <a:endParaRPr lang="en-US" dirty="0"/>
          </a:p>
        </p:txBody>
      </p:sp>
      <p:cxnSp>
        <p:nvCxnSpPr>
          <p:cNvPr id="51" name="Google Shape;51;p1"/>
          <p:cNvCxnSpPr/>
          <p:nvPr/>
        </p:nvCxnSpPr>
        <p:spPr>
          <a:xfrm>
            <a:off x="3130057" y="5625413"/>
            <a:ext cx="5931879" cy="1"/>
          </a:xfrm>
          <a:prstGeom prst="straightConnector1">
            <a:avLst/>
          </a:prstGeom>
          <a:noFill/>
          <a:ln w="9525" cap="flat" cmpd="sng">
            <a:solidFill>
              <a:srgbClr val="000000"/>
            </a:solidFill>
            <a:prstDash val="solid"/>
            <a:miter lim="8000"/>
            <a:headEnd type="none" w="sm" len="sm"/>
            <a:tailEnd type="none" w="sm" len="sm"/>
          </a:ln>
        </p:spPr>
      </p:cxnSp>
      <p:sp>
        <p:nvSpPr>
          <p:cNvPr id="52" name="Google Shape;52;p1"/>
          <p:cNvSpPr txBox="1"/>
          <p:nvPr/>
        </p:nvSpPr>
        <p:spPr>
          <a:xfrm>
            <a:off x="481647" y="320477"/>
            <a:ext cx="3565363" cy="561341"/>
          </a:xfrm>
          <a:prstGeom prst="rect">
            <a:avLst/>
          </a:prstGeom>
          <a:solidFill>
            <a:srgbClr val="5A7E83"/>
          </a:solid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FFFF"/>
              </a:buClr>
              <a:buSzPts val="3000"/>
              <a:buFont typeface="Century Gothic"/>
              <a:buNone/>
            </a:pPr>
            <a:r>
              <a:rPr lang="en-US" sz="3000" b="1" i="0" u="none" strike="noStrike" cap="none">
                <a:solidFill>
                  <a:srgbClr val="FFFFFF"/>
                </a:solidFill>
                <a:latin typeface="Century Gothic"/>
                <a:ea typeface="Century Gothic"/>
                <a:cs typeface="Century Gothic"/>
                <a:sym typeface="Century Gothic"/>
              </a:rPr>
              <a:t>HAWKES</a:t>
            </a:r>
            <a:r>
              <a:rPr lang="en-US" sz="2800" b="0" i="0" u="none" strike="noStrike" cap="none">
                <a:solidFill>
                  <a:srgbClr val="FFFFFF"/>
                </a:solidFill>
                <a:latin typeface="Century Gothic"/>
                <a:ea typeface="Century Gothic"/>
                <a:cs typeface="Century Gothic"/>
                <a:sym typeface="Century Gothic"/>
              </a:rPr>
              <a:t> LEARNING</a:t>
            </a:r>
            <a:endParaRPr/>
          </a:p>
        </p:txBody>
      </p:sp>
      <p:cxnSp>
        <p:nvCxnSpPr>
          <p:cNvPr id="53" name="Google Shape;53;p1"/>
          <p:cNvCxnSpPr/>
          <p:nvPr/>
        </p:nvCxnSpPr>
        <p:spPr>
          <a:xfrm>
            <a:off x="3130058" y="1839802"/>
            <a:ext cx="5931879" cy="1"/>
          </a:xfrm>
          <a:prstGeom prst="straightConnector1">
            <a:avLst/>
          </a:prstGeom>
          <a:noFill/>
          <a:ln w="9525" cap="flat" cmpd="sng">
            <a:solidFill>
              <a:srgbClr val="000000"/>
            </a:solidFill>
            <a:prstDash val="solid"/>
            <a:miter lim="8000"/>
            <a:headEnd type="none" w="sm" len="sm"/>
            <a:tailEnd type="none" w="sm" len="sm"/>
          </a:ln>
        </p:spPr>
      </p:cxn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56E9BCE-F8DF-4D43-9451-DE1D45B86F57}"/>
              </a:ext>
            </a:extLst>
          </p:cNvPr>
          <p:cNvSpPr/>
          <p:nvPr/>
        </p:nvSpPr>
        <p:spPr>
          <a:xfrm>
            <a:off x="1881188" y="1433251"/>
            <a:ext cx="8429625" cy="4437458"/>
          </a:xfrm>
          <a:prstGeom prst="rect">
            <a:avLst/>
          </a:prstGeom>
          <a:solidFill>
            <a:srgbClr val="627981"/>
          </a:solidFill>
          <a:ln>
            <a:solidFill>
              <a:srgbClr val="6279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1524001" y="288568"/>
            <a:ext cx="9144001" cy="6332628"/>
            <a:chOff x="-1" y="463132"/>
            <a:chExt cx="9144001" cy="6332628"/>
          </a:xfrm>
        </p:grpSpPr>
        <p:sp>
          <p:nvSpPr>
            <p:cNvPr id="26" name="TextBox 25"/>
            <p:cNvSpPr txBox="1"/>
            <p:nvPr/>
          </p:nvSpPr>
          <p:spPr>
            <a:xfrm>
              <a:off x="-1" y="463132"/>
              <a:ext cx="9144000" cy="1015663"/>
            </a:xfrm>
            <a:prstGeom prst="rect">
              <a:avLst/>
            </a:prstGeom>
            <a:noFill/>
          </p:spPr>
          <p:txBody>
            <a:bodyPr wrap="square" rtlCol="0">
              <a:spAutoFit/>
            </a:bodyPr>
            <a:lstStyle/>
            <a:p>
              <a:pPr algn="ctr"/>
              <a:r>
                <a:rPr lang="en-US" sz="3000" dirty="0">
                  <a:latin typeface="Century Gothic" panose="020B0502020202020204" pitchFamily="34" charset="0"/>
                </a:rPr>
                <a:t>Summary</a:t>
              </a:r>
            </a:p>
            <a:p>
              <a:pPr algn="ctr"/>
              <a:endParaRPr lang="en-US" sz="3000" dirty="0">
                <a:latin typeface="Century Gothic" panose="020B0502020202020204" pitchFamily="34" charset="0"/>
              </a:endParaRP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3" name="Google Shape;156;p18">
            <a:extLst>
              <a:ext uri="{FF2B5EF4-FFF2-40B4-BE49-F238E27FC236}">
                <a16:creationId xmlns:a16="http://schemas.microsoft.com/office/drawing/2014/main" id="{3601E3BA-053D-463A-9A46-79AA4CDD62A6}"/>
              </a:ext>
            </a:extLst>
          </p:cNvPr>
          <p:cNvSpPr txBox="1"/>
          <p:nvPr/>
        </p:nvSpPr>
        <p:spPr>
          <a:xfrm>
            <a:off x="2066769" y="1607520"/>
            <a:ext cx="7807500" cy="493367"/>
          </a:xfrm>
          <a:prstGeom prst="rect">
            <a:avLst/>
          </a:prstGeom>
          <a:solidFill>
            <a:srgbClr val="627981"/>
          </a:solidFill>
          <a:ln>
            <a:solidFill>
              <a:srgbClr val="627981"/>
            </a:solid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bg1"/>
                </a:solidFill>
                <a:latin typeface="Calibri" panose="020F0502020204030204" pitchFamily="34" charset="0"/>
                <a:cs typeface="Times New Roman" panose="02020603050405020304" pitchFamily="18" charset="0"/>
              </a:rPr>
              <a:t>Monetary policy can address cyclical unemployment, but the natural rate of unemployment is harder to address.</a:t>
            </a:r>
          </a:p>
          <a:p>
            <a:pPr marL="444500" marR="0" lvl="0" indent="-342900" algn="l" rtl="0">
              <a:spcBef>
                <a:spcPts val="0"/>
              </a:spcBef>
              <a:spcAft>
                <a:spcPts val="0"/>
              </a:spcAft>
              <a:buClr>
                <a:schemeClr val="lt1"/>
              </a:buClr>
              <a:buSzPts val="2000"/>
              <a:buFont typeface="Arial" panose="020B0604020202020204" pitchFamily="34" charset="0"/>
              <a:buChar char="•"/>
            </a:pPr>
            <a:endParaRPr lang="en-US" sz="2000" dirty="0">
              <a:solidFill>
                <a:schemeClr val="bg1"/>
              </a:solidFill>
              <a:latin typeface="Calibri" panose="020F0502020204030204" pitchFamily="34" charset="0"/>
              <a:cs typeface="Times New Roman" panose="02020603050405020304" pitchFamily="18" charset="0"/>
            </a:endParaRPr>
          </a:p>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bg1"/>
                </a:solidFill>
                <a:latin typeface="Calibri" panose="020F0502020204030204" pitchFamily="34" charset="0"/>
                <a:ea typeface="Calibri"/>
                <a:cs typeface="Times New Roman" panose="02020603050405020304" pitchFamily="18" charset="0"/>
                <a:sym typeface="Calibri"/>
              </a:rPr>
              <a:t>People in low- and middle-income nations are not unemployed in the same sense meant in Western culture, but neither are they always employed in a consistent wage-paying job.</a:t>
            </a:r>
          </a:p>
          <a:p>
            <a:pPr marL="444500" marR="0" lvl="0" indent="-342900" algn="l" rtl="0">
              <a:spcBef>
                <a:spcPts val="0"/>
              </a:spcBef>
              <a:spcAft>
                <a:spcPts val="0"/>
              </a:spcAft>
              <a:buClr>
                <a:schemeClr val="lt1"/>
              </a:buClr>
              <a:buSzPts val="2000"/>
              <a:buFont typeface="Arial" panose="020B0604020202020204" pitchFamily="34" charset="0"/>
              <a:buChar char="•"/>
            </a:pPr>
            <a:endParaRPr lang="en-US" sz="2000" dirty="0">
              <a:solidFill>
                <a:schemeClr val="lt1"/>
              </a:solidFill>
              <a:latin typeface="Calibri"/>
              <a:ea typeface="Calibri"/>
              <a:cs typeface="Calibri"/>
              <a:sym typeface="Calibri"/>
            </a:endParaRPr>
          </a:p>
          <a:p>
            <a:pPr marL="444500" indent="-342900">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Most high-income economies have learned that their central banks can control inflation in the long-term and that inflation has no long-term benefits.</a:t>
            </a:r>
          </a:p>
          <a:p>
            <a:pPr marL="444500" indent="-342900">
              <a:buClr>
                <a:schemeClr val="lt1"/>
              </a:buClr>
              <a:buSzPts val="2000"/>
              <a:buFont typeface="Arial" panose="020B0604020202020204" pitchFamily="34" charset="0"/>
              <a:buChar char="•"/>
            </a:pPr>
            <a:endParaRPr lang="en-US" sz="2000" dirty="0">
              <a:solidFill>
                <a:schemeClr val="bg1"/>
              </a:solidFill>
              <a:latin typeface="Calibri" panose="020F0502020204030204" pitchFamily="34" charset="0"/>
              <a:cs typeface="Times New Roman" panose="02020603050405020304" pitchFamily="18" charset="0"/>
            </a:endParaRPr>
          </a:p>
          <a:p>
            <a:pPr marL="444500" indent="-342900">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Smaller economies may face more volatile inflation because they can be unsettled by international movements of capital and goods.</a:t>
            </a:r>
            <a:endParaRPr lang="en-US" sz="2000" dirty="0">
              <a:solidFill>
                <a:schemeClr val="bg1"/>
              </a:solidFill>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449790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5A7E83"/>
        </a:solidFill>
        <a:effectLst/>
      </p:bgPr>
    </p:bg>
    <p:spTree>
      <p:nvGrpSpPr>
        <p:cNvPr id="1" name="Shape 347"/>
        <p:cNvGrpSpPr/>
        <p:nvPr/>
      </p:nvGrpSpPr>
      <p:grpSpPr>
        <a:xfrm>
          <a:off x="0" y="0"/>
          <a:ext cx="0" cy="0"/>
          <a:chOff x="0" y="0"/>
          <a:chExt cx="0" cy="0"/>
        </a:xfrm>
      </p:grpSpPr>
      <p:cxnSp>
        <p:nvCxnSpPr>
          <p:cNvPr id="348" name="Google Shape;348;p20"/>
          <p:cNvCxnSpPr/>
          <p:nvPr/>
        </p:nvCxnSpPr>
        <p:spPr>
          <a:xfrm>
            <a:off x="1859169" y="2729726"/>
            <a:ext cx="8429626" cy="1"/>
          </a:xfrm>
          <a:prstGeom prst="straightConnector1">
            <a:avLst/>
          </a:prstGeom>
          <a:noFill/>
          <a:ln w="12700" cap="flat" cmpd="sng">
            <a:solidFill>
              <a:srgbClr val="FFFFFF"/>
            </a:solidFill>
            <a:prstDash val="solid"/>
            <a:miter lim="8000"/>
            <a:headEnd type="none" w="sm" len="sm"/>
            <a:tailEnd type="none" w="sm" len="sm"/>
          </a:ln>
        </p:spPr>
      </p:cxnSp>
      <p:sp>
        <p:nvSpPr>
          <p:cNvPr id="349" name="Google Shape;349;p20"/>
          <p:cNvSpPr txBox="1"/>
          <p:nvPr/>
        </p:nvSpPr>
        <p:spPr>
          <a:xfrm>
            <a:off x="1569719" y="1410227"/>
            <a:ext cx="9052562" cy="1209041"/>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FFFFFF"/>
              </a:buClr>
              <a:buSzPts val="7200"/>
              <a:buFont typeface="Century Gothic"/>
              <a:buNone/>
            </a:pPr>
            <a:r>
              <a:rPr lang="en-US" sz="7200" b="1" i="0" u="none" strike="noStrike" cap="none">
                <a:solidFill>
                  <a:srgbClr val="FFFFFF"/>
                </a:solidFill>
                <a:latin typeface="Century Gothic"/>
                <a:ea typeface="Century Gothic"/>
                <a:cs typeface="Century Gothic"/>
                <a:sym typeface="Century Gothic"/>
              </a:rPr>
              <a:t>HAWKES</a:t>
            </a:r>
            <a:r>
              <a:rPr lang="en-US" sz="7200" b="0" i="0" u="none" strike="noStrike" cap="none">
                <a:solidFill>
                  <a:srgbClr val="FFFFFF"/>
                </a:solidFill>
                <a:latin typeface="Century Gothic"/>
                <a:ea typeface="Century Gothic"/>
                <a:cs typeface="Century Gothic"/>
                <a:sym typeface="Century Gothic"/>
              </a:rPr>
              <a:t> LEARNING</a:t>
            </a:r>
            <a:endParaRPr/>
          </a:p>
        </p:txBody>
      </p:sp>
      <p:pic>
        <p:nvPicPr>
          <p:cNvPr id="350" name="Google Shape;350;p20" descr="Picture 5"/>
          <p:cNvPicPr preferRelativeResize="0"/>
          <p:nvPr/>
        </p:nvPicPr>
        <p:blipFill rotWithShape="1">
          <a:blip r:embed="rId3">
            <a:alphaModFix/>
          </a:blip>
          <a:srcRect/>
          <a:stretch/>
        </p:blipFill>
        <p:spPr>
          <a:xfrm>
            <a:off x="3281107" y="3050910"/>
            <a:ext cx="609601" cy="609601"/>
          </a:xfrm>
          <a:prstGeom prst="rect">
            <a:avLst/>
          </a:prstGeom>
          <a:noFill/>
          <a:ln>
            <a:noFill/>
          </a:ln>
        </p:spPr>
      </p:pic>
      <p:pic>
        <p:nvPicPr>
          <p:cNvPr id="351" name="Google Shape;351;p20" descr="Picture 6"/>
          <p:cNvPicPr preferRelativeResize="0"/>
          <p:nvPr/>
        </p:nvPicPr>
        <p:blipFill rotWithShape="1">
          <a:blip r:embed="rId4">
            <a:alphaModFix/>
          </a:blip>
          <a:srcRect/>
          <a:stretch/>
        </p:blipFill>
        <p:spPr>
          <a:xfrm>
            <a:off x="4666179" y="3050910"/>
            <a:ext cx="609601" cy="609601"/>
          </a:xfrm>
          <a:prstGeom prst="rect">
            <a:avLst/>
          </a:prstGeom>
          <a:noFill/>
          <a:ln>
            <a:noFill/>
          </a:ln>
        </p:spPr>
      </p:pic>
      <p:pic>
        <p:nvPicPr>
          <p:cNvPr id="352" name="Google Shape;352;p20" descr="Picture 7"/>
          <p:cNvPicPr preferRelativeResize="0"/>
          <p:nvPr/>
        </p:nvPicPr>
        <p:blipFill rotWithShape="1">
          <a:blip r:embed="rId5">
            <a:alphaModFix/>
          </a:blip>
          <a:srcRect/>
          <a:stretch/>
        </p:blipFill>
        <p:spPr>
          <a:xfrm>
            <a:off x="6217122" y="3050910"/>
            <a:ext cx="609601" cy="609601"/>
          </a:xfrm>
          <a:prstGeom prst="rect">
            <a:avLst/>
          </a:prstGeom>
          <a:noFill/>
          <a:ln>
            <a:noFill/>
          </a:ln>
        </p:spPr>
      </p:pic>
      <p:pic>
        <p:nvPicPr>
          <p:cNvPr id="353" name="Google Shape;353;p20" descr="Picture 8"/>
          <p:cNvPicPr preferRelativeResize="0"/>
          <p:nvPr/>
        </p:nvPicPr>
        <p:blipFill rotWithShape="1">
          <a:blip r:embed="rId6">
            <a:alphaModFix/>
          </a:blip>
          <a:srcRect/>
          <a:stretch/>
        </p:blipFill>
        <p:spPr>
          <a:xfrm>
            <a:off x="7768065" y="3050910"/>
            <a:ext cx="609601" cy="60960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grpSp>
        <p:nvGrpSpPr>
          <p:cNvPr id="67" name="Google Shape;67;p3"/>
          <p:cNvGrpSpPr/>
          <p:nvPr/>
        </p:nvGrpSpPr>
        <p:grpSpPr>
          <a:xfrm>
            <a:off x="1569721" y="225068"/>
            <a:ext cx="9052563" cy="6339972"/>
            <a:chOff x="0" y="0"/>
            <a:chExt cx="9052562" cy="6339971"/>
          </a:xfrm>
        </p:grpSpPr>
        <p:sp>
          <p:nvSpPr>
            <p:cNvPr id="68" name="Google Shape;68;p3"/>
            <p:cNvSpPr txBox="1"/>
            <p:nvPr/>
          </p:nvSpPr>
          <p:spPr>
            <a:xfrm>
              <a:off x="0" y="0"/>
              <a:ext cx="9052500" cy="553957"/>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3000"/>
                <a:buFont typeface="Century Gothic"/>
                <a:buNone/>
              </a:pPr>
              <a:r>
                <a:rPr lang="en-US" sz="3000" dirty="0">
                  <a:latin typeface="Century Gothic"/>
                  <a:sym typeface="Century Gothic"/>
                </a:rPr>
                <a:t>Introduction</a:t>
              </a:r>
              <a:endParaRPr lang="en-US" sz="3200" dirty="0"/>
            </a:p>
          </p:txBody>
        </p:sp>
        <p:sp>
          <p:nvSpPr>
            <p:cNvPr id="69" name="Google Shape;69;p3"/>
            <p:cNvSpPr txBox="1"/>
            <p:nvPr/>
          </p:nvSpPr>
          <p:spPr>
            <a:xfrm>
              <a:off x="5477039" y="5778630"/>
              <a:ext cx="3575523" cy="561341"/>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FFFF"/>
                </a:buClr>
                <a:buSzPts val="3000"/>
                <a:buFont typeface="Century Gothic"/>
                <a:buNone/>
              </a:pPr>
              <a:r>
                <a:rPr lang="en-US" sz="3000" b="1" i="0" u="none" strike="noStrike" cap="none">
                  <a:solidFill>
                    <a:srgbClr val="FFFFFF"/>
                  </a:solidFill>
                  <a:latin typeface="Century Gothic"/>
                  <a:ea typeface="Century Gothic"/>
                  <a:cs typeface="Century Gothic"/>
                  <a:sym typeface="Century Gothic"/>
                </a:rPr>
                <a:t>HAWKES</a:t>
              </a:r>
              <a:r>
                <a:rPr lang="en-US" sz="2800" b="0" i="0" u="none" strike="noStrike" cap="none">
                  <a:solidFill>
                    <a:srgbClr val="FFFFFF"/>
                  </a:solidFill>
                  <a:latin typeface="Century Gothic"/>
                  <a:ea typeface="Century Gothic"/>
                  <a:cs typeface="Century Gothic"/>
                  <a:sym typeface="Century Gothic"/>
                </a:rPr>
                <a:t> LEARNING</a:t>
              </a:r>
              <a:endParaRPr/>
            </a:p>
          </p:txBody>
        </p:sp>
      </p:grpSp>
      <p:cxnSp>
        <p:nvCxnSpPr>
          <p:cNvPr id="70" name="Google Shape;70;p3"/>
          <p:cNvCxnSpPr/>
          <p:nvPr/>
        </p:nvCxnSpPr>
        <p:spPr>
          <a:xfrm>
            <a:off x="1881188" y="1137907"/>
            <a:ext cx="8429626" cy="1"/>
          </a:xfrm>
          <a:prstGeom prst="straightConnector1">
            <a:avLst/>
          </a:prstGeom>
          <a:noFill/>
          <a:ln w="12700" cap="flat" cmpd="sng">
            <a:solidFill>
              <a:srgbClr val="323542"/>
            </a:solidFill>
            <a:prstDash val="solid"/>
            <a:miter lim="8000"/>
            <a:headEnd type="none" w="sm" len="sm"/>
            <a:tailEnd type="none" w="sm" len="sm"/>
          </a:ln>
        </p:spPr>
      </p:cxnSp>
      <p:sp>
        <p:nvSpPr>
          <p:cNvPr id="74" name="Google Shape;74;p3"/>
          <p:cNvSpPr txBox="1"/>
          <p:nvPr/>
        </p:nvSpPr>
        <p:spPr>
          <a:xfrm>
            <a:off x="2277821" y="4166432"/>
            <a:ext cx="8429626" cy="760770"/>
          </a:xfrm>
          <a:prstGeom prst="rect">
            <a:avLst/>
          </a:prstGeom>
          <a:noFill/>
          <a:ln>
            <a:noFill/>
          </a:ln>
        </p:spPr>
        <p:txBody>
          <a:bodyPr spcFirstLastPara="1" wrap="square" lIns="45700" tIns="45700" rIns="45700" bIns="45700" anchor="t" anchorCtr="0">
            <a:spAutoFit/>
          </a:bodyPr>
          <a:lstStyle/>
          <a:p>
            <a:pPr marL="457200" marR="0" lvl="0" indent="-381000" algn="l" rtl="0">
              <a:lnSpc>
                <a:spcPct val="100000"/>
              </a:lnSpc>
              <a:spcBef>
                <a:spcPts val="0"/>
              </a:spcBef>
              <a:spcAft>
                <a:spcPts val="0"/>
              </a:spcAft>
              <a:buClr>
                <a:srgbClr val="FFFFFF"/>
              </a:buClr>
              <a:buSzPts val="2400"/>
              <a:buFont typeface="Calibri"/>
              <a:buChar char="●"/>
            </a:pPr>
            <a:r>
              <a:rPr lang="en-US" sz="2400" b="0" i="0" u="none" strike="noStrike" cap="none" dirty="0">
                <a:solidFill>
                  <a:srgbClr val="FFFFFF"/>
                </a:solidFill>
                <a:latin typeface="Calibri"/>
                <a:ea typeface="Calibri"/>
                <a:cs typeface="Calibri"/>
                <a:sym typeface="Calibri"/>
              </a:rPr>
              <a:t>The CPI is subject to two types of bias: substitution bias and quality/new goods bias. </a:t>
            </a:r>
            <a:endParaRPr dirty="0"/>
          </a:p>
        </p:txBody>
      </p:sp>
      <p:sp>
        <p:nvSpPr>
          <p:cNvPr id="75" name="Google Shape;75;p3"/>
          <p:cNvSpPr txBox="1"/>
          <p:nvPr/>
        </p:nvSpPr>
        <p:spPr>
          <a:xfrm>
            <a:off x="2257990" y="5157249"/>
            <a:ext cx="8469288" cy="1129070"/>
          </a:xfrm>
          <a:prstGeom prst="rect">
            <a:avLst/>
          </a:prstGeom>
          <a:noFill/>
          <a:ln>
            <a:noFill/>
          </a:ln>
        </p:spPr>
        <p:txBody>
          <a:bodyPr spcFirstLastPara="1" wrap="square" lIns="45700" tIns="45700" rIns="45700" bIns="45700" anchor="t" anchorCtr="0">
            <a:spAutoFit/>
          </a:bodyPr>
          <a:lstStyle/>
          <a:p>
            <a:pPr marL="457200" marR="0" lvl="0" indent="-381000" algn="l" rtl="0">
              <a:lnSpc>
                <a:spcPct val="100000"/>
              </a:lnSpc>
              <a:spcBef>
                <a:spcPts val="0"/>
              </a:spcBef>
              <a:spcAft>
                <a:spcPts val="0"/>
              </a:spcAft>
              <a:buClr>
                <a:srgbClr val="FFFFFF"/>
              </a:buClr>
              <a:buSzPts val="2400"/>
              <a:buFont typeface="Calibri"/>
              <a:buChar char="●"/>
            </a:pPr>
            <a:r>
              <a:rPr lang="en-US" sz="2400" b="0" i="0" u="none" strike="noStrike" cap="none" dirty="0">
                <a:solidFill>
                  <a:srgbClr val="FFFFFF"/>
                </a:solidFill>
                <a:latin typeface="Calibri"/>
                <a:ea typeface="Calibri"/>
                <a:cs typeface="Calibri"/>
                <a:sym typeface="Calibri"/>
              </a:rPr>
              <a:t>Both substitution bias and quality/new goods bias tend to overstate the negative impact of inflation on consumers. </a:t>
            </a:r>
            <a:endParaRPr lang="en-US" dirty="0"/>
          </a:p>
        </p:txBody>
      </p:sp>
      <p:grpSp>
        <p:nvGrpSpPr>
          <p:cNvPr id="11" name="Google Shape;154;p18">
            <a:extLst>
              <a:ext uri="{FF2B5EF4-FFF2-40B4-BE49-F238E27FC236}">
                <a16:creationId xmlns:a16="http://schemas.microsoft.com/office/drawing/2014/main" id="{8F4E44DC-A241-4411-96F1-1C705D4D565F}"/>
              </a:ext>
            </a:extLst>
          </p:cNvPr>
          <p:cNvGrpSpPr/>
          <p:nvPr/>
        </p:nvGrpSpPr>
        <p:grpSpPr>
          <a:xfrm>
            <a:off x="2066769" y="1515231"/>
            <a:ext cx="8058462" cy="994870"/>
            <a:chOff x="542761" y="1736761"/>
            <a:chExt cx="8058462" cy="807000"/>
          </a:xfrm>
        </p:grpSpPr>
        <p:sp>
          <p:nvSpPr>
            <p:cNvPr id="12" name="Google Shape;155;p18">
              <a:extLst>
                <a:ext uri="{FF2B5EF4-FFF2-40B4-BE49-F238E27FC236}">
                  <a16:creationId xmlns:a16="http://schemas.microsoft.com/office/drawing/2014/main" id="{09F4D6FC-FD1D-4E00-AC0E-F8E426DDD0CA}"/>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13" name="Google Shape;156;p18">
              <a:extLst>
                <a:ext uri="{FF2B5EF4-FFF2-40B4-BE49-F238E27FC236}">
                  <a16:creationId xmlns:a16="http://schemas.microsoft.com/office/drawing/2014/main" id="{CDD92B62-085C-40D2-B50B-9AB09AC97517}"/>
                </a:ext>
              </a:extLst>
            </p:cNvPr>
            <p:cNvSpPr txBox="1"/>
            <p:nvPr/>
          </p:nvSpPr>
          <p:spPr>
            <a:xfrm>
              <a:off x="542761" y="1826187"/>
              <a:ext cx="7807500" cy="400200"/>
            </a:xfrm>
            <a:prstGeom prst="rect">
              <a:avLst/>
            </a:prstGeom>
            <a:solidFill>
              <a:srgbClr val="627981"/>
            </a:solidFill>
            <a:ln>
              <a:noFill/>
            </a:ln>
          </p:spPr>
          <p:txBody>
            <a:bodyPr spcFirstLastPara="1" wrap="square" lIns="91425" tIns="45700" rIns="91425" bIns="45700" anchor="t" anchorCtr="0">
              <a:noAutofit/>
            </a:bodyPr>
            <a:lstStyle/>
            <a:p>
              <a:pPr marL="101600" marR="0" lvl="0" algn="ctr" rtl="0">
                <a:spcBef>
                  <a:spcPts val="0"/>
                </a:spcBef>
                <a:spcAft>
                  <a:spcPts val="0"/>
                </a:spcAft>
                <a:buClr>
                  <a:schemeClr val="lt1"/>
                </a:buClr>
                <a:buSzPts val="2000"/>
              </a:pPr>
              <a:r>
                <a:rPr lang="en-US" sz="2000" dirty="0">
                  <a:solidFill>
                    <a:schemeClr val="bg1"/>
                  </a:solidFill>
                  <a:latin typeface="Calibri" panose="020F0502020204030204" pitchFamily="34" charset="0"/>
                  <a:cs typeface="Times New Roman" panose="02020603050405020304" pitchFamily="18" charset="0"/>
                </a:rPr>
                <a:t>There are two ways to categorize the causes of unemployment in the world's high-income countries:</a:t>
              </a:r>
              <a:endParaRPr lang="en-US" sz="2000" dirty="0">
                <a:solidFill>
                  <a:schemeClr val="bg1"/>
                </a:solidFill>
                <a:latin typeface="Calibri" panose="020F0502020204030204" pitchFamily="34" charset="0"/>
                <a:cs typeface="Times New Roman" panose="02020603050405020304" pitchFamily="18" charset="0"/>
                <a:sym typeface="Calibri"/>
              </a:endParaRPr>
            </a:p>
          </p:txBody>
        </p:sp>
      </p:grpSp>
      <p:sp>
        <p:nvSpPr>
          <p:cNvPr id="2" name="Rectangle 1">
            <a:extLst>
              <a:ext uri="{FF2B5EF4-FFF2-40B4-BE49-F238E27FC236}">
                <a16:creationId xmlns:a16="http://schemas.microsoft.com/office/drawing/2014/main" id="{D46ACDC7-A394-4FEA-8DED-5E909CDC0FCF}"/>
              </a:ext>
            </a:extLst>
          </p:cNvPr>
          <p:cNvSpPr/>
          <p:nvPr/>
        </p:nvSpPr>
        <p:spPr>
          <a:xfrm>
            <a:off x="2066768" y="2809461"/>
            <a:ext cx="3711179" cy="1715854"/>
          </a:xfrm>
          <a:prstGeom prst="rect">
            <a:avLst/>
          </a:prstGeom>
          <a:solidFill>
            <a:srgbClr val="627981"/>
          </a:solidFill>
          <a:ln>
            <a:solidFill>
              <a:srgbClr val="6279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libri" panose="020F0502020204030204" pitchFamily="34" charset="0"/>
                <a:cs typeface="Times New Roman" panose="02020603050405020304" pitchFamily="18" charset="0"/>
              </a:rPr>
              <a:t>Cyclical unemployment caused by a recession</a:t>
            </a:r>
          </a:p>
        </p:txBody>
      </p:sp>
      <p:sp>
        <p:nvSpPr>
          <p:cNvPr id="3" name="Rectangle 2">
            <a:extLst>
              <a:ext uri="{FF2B5EF4-FFF2-40B4-BE49-F238E27FC236}">
                <a16:creationId xmlns:a16="http://schemas.microsoft.com/office/drawing/2014/main" id="{DCBAEA57-12E4-4EA1-B53A-9D1D624F0FC8}"/>
              </a:ext>
            </a:extLst>
          </p:cNvPr>
          <p:cNvSpPr/>
          <p:nvPr/>
        </p:nvSpPr>
        <p:spPr>
          <a:xfrm>
            <a:off x="6414052" y="2809461"/>
            <a:ext cx="3711179" cy="1715854"/>
          </a:xfrm>
          <a:prstGeom prst="rect">
            <a:avLst/>
          </a:prstGeom>
          <a:solidFill>
            <a:srgbClr val="627981"/>
          </a:solidFill>
          <a:ln>
            <a:solidFill>
              <a:srgbClr val="6279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libri" panose="020F0502020204030204" pitchFamily="34" charset="0"/>
                <a:cs typeface="Times New Roman" panose="02020603050405020304" pitchFamily="18" charset="0"/>
              </a:rPr>
              <a:t>The natural rate of unemployment caused by factors in labor markets</a:t>
            </a:r>
          </a:p>
        </p:txBody>
      </p:sp>
    </p:spTree>
    <p:extLst>
      <p:ext uri="{BB962C8B-B14F-4D97-AF65-F5344CB8AC3E}">
        <p14:creationId xmlns:p14="http://schemas.microsoft.com/office/powerpoint/2010/main" val="37988449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grpSp>
        <p:nvGrpSpPr>
          <p:cNvPr id="67" name="Google Shape;67;p3"/>
          <p:cNvGrpSpPr/>
          <p:nvPr/>
        </p:nvGrpSpPr>
        <p:grpSpPr>
          <a:xfrm>
            <a:off x="1569721" y="225068"/>
            <a:ext cx="9052563" cy="6339972"/>
            <a:chOff x="0" y="0"/>
            <a:chExt cx="9052562" cy="6339971"/>
          </a:xfrm>
        </p:grpSpPr>
        <p:sp>
          <p:nvSpPr>
            <p:cNvPr id="68" name="Google Shape;68;p3"/>
            <p:cNvSpPr txBox="1"/>
            <p:nvPr/>
          </p:nvSpPr>
          <p:spPr>
            <a:xfrm>
              <a:off x="0" y="0"/>
              <a:ext cx="9052500" cy="553957"/>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3000"/>
                <a:buFont typeface="Century Gothic"/>
                <a:buNone/>
              </a:pPr>
              <a:r>
                <a:rPr lang="en-US" sz="3000" dirty="0">
                  <a:latin typeface="Century Gothic"/>
                  <a:sym typeface="Century Gothic"/>
                </a:rPr>
                <a:t>Unemployment from a Recession</a:t>
              </a:r>
              <a:endParaRPr lang="en-US" sz="3200" dirty="0"/>
            </a:p>
          </p:txBody>
        </p:sp>
        <p:sp>
          <p:nvSpPr>
            <p:cNvPr id="69" name="Google Shape;69;p3"/>
            <p:cNvSpPr txBox="1"/>
            <p:nvPr/>
          </p:nvSpPr>
          <p:spPr>
            <a:xfrm>
              <a:off x="5477039" y="5778630"/>
              <a:ext cx="3575523" cy="561341"/>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FFFF"/>
                </a:buClr>
                <a:buSzPts val="3000"/>
                <a:buFont typeface="Century Gothic"/>
                <a:buNone/>
              </a:pPr>
              <a:r>
                <a:rPr lang="en-US" sz="3000" b="1" i="0" u="none" strike="noStrike" cap="none">
                  <a:solidFill>
                    <a:srgbClr val="FFFFFF"/>
                  </a:solidFill>
                  <a:latin typeface="Century Gothic"/>
                  <a:ea typeface="Century Gothic"/>
                  <a:cs typeface="Century Gothic"/>
                  <a:sym typeface="Century Gothic"/>
                </a:rPr>
                <a:t>HAWKES</a:t>
              </a:r>
              <a:r>
                <a:rPr lang="en-US" sz="2800" b="0" i="0" u="none" strike="noStrike" cap="none">
                  <a:solidFill>
                    <a:srgbClr val="FFFFFF"/>
                  </a:solidFill>
                  <a:latin typeface="Century Gothic"/>
                  <a:ea typeface="Century Gothic"/>
                  <a:cs typeface="Century Gothic"/>
                  <a:sym typeface="Century Gothic"/>
                </a:rPr>
                <a:t> LEARNING</a:t>
              </a:r>
              <a:endParaRPr/>
            </a:p>
          </p:txBody>
        </p:sp>
      </p:grpSp>
      <p:cxnSp>
        <p:nvCxnSpPr>
          <p:cNvPr id="70" name="Google Shape;70;p3"/>
          <p:cNvCxnSpPr/>
          <p:nvPr/>
        </p:nvCxnSpPr>
        <p:spPr>
          <a:xfrm>
            <a:off x="1881188" y="1137907"/>
            <a:ext cx="8429626" cy="1"/>
          </a:xfrm>
          <a:prstGeom prst="straightConnector1">
            <a:avLst/>
          </a:prstGeom>
          <a:noFill/>
          <a:ln w="12700" cap="flat" cmpd="sng">
            <a:solidFill>
              <a:srgbClr val="323542"/>
            </a:solidFill>
            <a:prstDash val="solid"/>
            <a:miter lim="8000"/>
            <a:headEnd type="none" w="sm" len="sm"/>
            <a:tailEnd type="none" w="sm" len="sm"/>
          </a:ln>
        </p:spPr>
      </p:cxnSp>
      <p:sp>
        <p:nvSpPr>
          <p:cNvPr id="74" name="Google Shape;74;p3"/>
          <p:cNvSpPr txBox="1"/>
          <p:nvPr/>
        </p:nvSpPr>
        <p:spPr>
          <a:xfrm>
            <a:off x="2277821" y="4166432"/>
            <a:ext cx="8429626" cy="760770"/>
          </a:xfrm>
          <a:prstGeom prst="rect">
            <a:avLst/>
          </a:prstGeom>
          <a:noFill/>
          <a:ln>
            <a:noFill/>
          </a:ln>
        </p:spPr>
        <p:txBody>
          <a:bodyPr spcFirstLastPara="1" wrap="square" lIns="45700" tIns="45700" rIns="45700" bIns="45700" anchor="t" anchorCtr="0">
            <a:spAutoFit/>
          </a:bodyPr>
          <a:lstStyle/>
          <a:p>
            <a:pPr marL="457200" marR="0" lvl="0" indent="-381000" algn="l" rtl="0">
              <a:lnSpc>
                <a:spcPct val="100000"/>
              </a:lnSpc>
              <a:spcBef>
                <a:spcPts val="0"/>
              </a:spcBef>
              <a:spcAft>
                <a:spcPts val="0"/>
              </a:spcAft>
              <a:buClr>
                <a:srgbClr val="FFFFFF"/>
              </a:buClr>
              <a:buSzPts val="2400"/>
              <a:buFont typeface="Calibri"/>
              <a:buChar char="●"/>
            </a:pPr>
            <a:r>
              <a:rPr lang="en-US" sz="2400" b="0" i="0" u="none" strike="noStrike" cap="none">
                <a:solidFill>
                  <a:srgbClr val="FFFFFF"/>
                </a:solidFill>
                <a:latin typeface="Calibri"/>
                <a:ea typeface="Calibri"/>
                <a:cs typeface="Calibri"/>
                <a:sym typeface="Calibri"/>
              </a:rPr>
              <a:t>The CPI is subject to two types of bias: substitution bias and quality/new goods bias. </a:t>
            </a:r>
            <a:endParaRPr/>
          </a:p>
        </p:txBody>
      </p:sp>
      <p:sp>
        <p:nvSpPr>
          <p:cNvPr id="75" name="Google Shape;75;p3"/>
          <p:cNvSpPr txBox="1"/>
          <p:nvPr/>
        </p:nvSpPr>
        <p:spPr>
          <a:xfrm>
            <a:off x="2257990" y="5157249"/>
            <a:ext cx="8469288" cy="1129070"/>
          </a:xfrm>
          <a:prstGeom prst="rect">
            <a:avLst/>
          </a:prstGeom>
          <a:noFill/>
          <a:ln>
            <a:noFill/>
          </a:ln>
        </p:spPr>
        <p:txBody>
          <a:bodyPr spcFirstLastPara="1" wrap="square" lIns="45700" tIns="45700" rIns="45700" bIns="45700" anchor="t" anchorCtr="0">
            <a:spAutoFit/>
          </a:bodyPr>
          <a:lstStyle/>
          <a:p>
            <a:pPr marL="457200" marR="0" lvl="0" indent="-381000" algn="l" rtl="0">
              <a:lnSpc>
                <a:spcPct val="100000"/>
              </a:lnSpc>
              <a:spcBef>
                <a:spcPts val="0"/>
              </a:spcBef>
              <a:spcAft>
                <a:spcPts val="0"/>
              </a:spcAft>
              <a:buClr>
                <a:srgbClr val="FFFFFF"/>
              </a:buClr>
              <a:buSzPts val="2400"/>
              <a:buFont typeface="Calibri"/>
              <a:buChar char="●"/>
            </a:pPr>
            <a:r>
              <a:rPr lang="en-US" sz="2400" b="0" i="0" u="none" strike="noStrike" cap="none">
                <a:solidFill>
                  <a:srgbClr val="FFFFFF"/>
                </a:solidFill>
                <a:latin typeface="Calibri"/>
                <a:ea typeface="Calibri"/>
                <a:cs typeface="Calibri"/>
                <a:sym typeface="Calibri"/>
              </a:rPr>
              <a:t>Both substitution bias and quality/new goods bias tend to overstate the negative impact of inflation on consumers. </a:t>
            </a:r>
            <a:endParaRPr lang="en-US" dirty="0"/>
          </a:p>
        </p:txBody>
      </p:sp>
      <p:grpSp>
        <p:nvGrpSpPr>
          <p:cNvPr id="11" name="Google Shape;154;p18">
            <a:extLst>
              <a:ext uri="{FF2B5EF4-FFF2-40B4-BE49-F238E27FC236}">
                <a16:creationId xmlns:a16="http://schemas.microsoft.com/office/drawing/2014/main" id="{8F4E44DC-A241-4411-96F1-1C705D4D565F}"/>
              </a:ext>
            </a:extLst>
          </p:cNvPr>
          <p:cNvGrpSpPr/>
          <p:nvPr/>
        </p:nvGrpSpPr>
        <p:grpSpPr>
          <a:xfrm>
            <a:off x="2066764" y="1515231"/>
            <a:ext cx="8058467" cy="994870"/>
            <a:chOff x="542756" y="1736761"/>
            <a:chExt cx="8058467" cy="807000"/>
          </a:xfrm>
        </p:grpSpPr>
        <p:sp>
          <p:nvSpPr>
            <p:cNvPr id="12" name="Google Shape;155;p18">
              <a:extLst>
                <a:ext uri="{FF2B5EF4-FFF2-40B4-BE49-F238E27FC236}">
                  <a16:creationId xmlns:a16="http://schemas.microsoft.com/office/drawing/2014/main" id="{09F4D6FC-FD1D-4E00-AC0E-F8E426DDD0CA}"/>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13" name="Google Shape;156;p18">
              <a:extLst>
                <a:ext uri="{FF2B5EF4-FFF2-40B4-BE49-F238E27FC236}">
                  <a16:creationId xmlns:a16="http://schemas.microsoft.com/office/drawing/2014/main" id="{CDD92B62-085C-40D2-B50B-9AB09AC97517}"/>
                </a:ext>
              </a:extLst>
            </p:cNvPr>
            <p:cNvSpPr txBox="1"/>
            <p:nvPr/>
          </p:nvSpPr>
          <p:spPr>
            <a:xfrm>
              <a:off x="542756" y="1843245"/>
              <a:ext cx="7807500" cy="400200"/>
            </a:xfrm>
            <a:prstGeom prst="rect">
              <a:avLst/>
            </a:prstGeom>
            <a:solidFill>
              <a:srgbClr val="627981"/>
            </a:solidFill>
            <a:ln>
              <a:no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bg1"/>
                  </a:solidFill>
                  <a:latin typeface="Calibri" panose="020F0502020204030204" pitchFamily="34" charset="0"/>
                  <a:cs typeface="Times New Roman" panose="02020603050405020304" pitchFamily="18" charset="0"/>
                </a:rPr>
                <a:t>The Keynesian economic model shows that there are effective tools to counteract unemployment caused by a recession. </a:t>
              </a:r>
              <a:endParaRPr lang="en-US" sz="2000" dirty="0">
                <a:solidFill>
                  <a:schemeClr val="bg1"/>
                </a:solidFill>
                <a:latin typeface="Calibri" panose="020F0502020204030204" pitchFamily="34" charset="0"/>
                <a:cs typeface="Times New Roman" panose="02020603050405020304" pitchFamily="18" charset="0"/>
                <a:sym typeface="Calibri"/>
              </a:endParaRPr>
            </a:p>
          </p:txBody>
        </p:sp>
      </p:grpSp>
      <p:grpSp>
        <p:nvGrpSpPr>
          <p:cNvPr id="17" name="Google Shape;157;p18">
            <a:extLst>
              <a:ext uri="{FF2B5EF4-FFF2-40B4-BE49-F238E27FC236}">
                <a16:creationId xmlns:a16="http://schemas.microsoft.com/office/drawing/2014/main" id="{9539C497-B2E0-4BDD-84E8-45AFD211ECCD}"/>
              </a:ext>
            </a:extLst>
          </p:cNvPr>
          <p:cNvGrpSpPr/>
          <p:nvPr/>
        </p:nvGrpSpPr>
        <p:grpSpPr>
          <a:xfrm>
            <a:off x="2066764" y="2641375"/>
            <a:ext cx="8058357" cy="1047325"/>
            <a:chOff x="542866" y="1736761"/>
            <a:chExt cx="8058357" cy="807000"/>
          </a:xfrm>
        </p:grpSpPr>
        <p:sp>
          <p:nvSpPr>
            <p:cNvPr id="18" name="Google Shape;158;p18">
              <a:extLst>
                <a:ext uri="{FF2B5EF4-FFF2-40B4-BE49-F238E27FC236}">
                  <a16:creationId xmlns:a16="http://schemas.microsoft.com/office/drawing/2014/main" id="{C0019A3D-110C-4102-B754-8E00248DFF5B}"/>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19" name="Google Shape;159;p18">
              <a:extLst>
                <a:ext uri="{FF2B5EF4-FFF2-40B4-BE49-F238E27FC236}">
                  <a16:creationId xmlns:a16="http://schemas.microsoft.com/office/drawing/2014/main" id="{8473C8C0-9B51-49D4-8422-6B37D993633D}"/>
                </a:ext>
              </a:extLst>
            </p:cNvPr>
            <p:cNvSpPr txBox="1"/>
            <p:nvPr/>
          </p:nvSpPr>
          <p:spPr>
            <a:xfrm>
              <a:off x="542866" y="1754409"/>
              <a:ext cx="7807500" cy="400200"/>
            </a:xfrm>
            <a:prstGeom prst="rect">
              <a:avLst/>
            </a:prstGeom>
            <a:solidFill>
              <a:srgbClr val="627981"/>
            </a:solidFill>
            <a:ln>
              <a:no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Expansionary monetary policy is used to increase the quantity of money and loans, drive down interest rates, and increase aggregate demand.</a:t>
              </a:r>
              <a:endParaRPr sz="2000" dirty="0">
                <a:solidFill>
                  <a:schemeClr val="lt1"/>
                </a:solidFill>
                <a:latin typeface="Calibri"/>
                <a:ea typeface="Calibri"/>
                <a:cs typeface="Calibri"/>
                <a:sym typeface="Calibri"/>
              </a:endParaRPr>
            </a:p>
          </p:txBody>
        </p:sp>
      </p:grpSp>
      <p:grpSp>
        <p:nvGrpSpPr>
          <p:cNvPr id="20" name="Google Shape;157;p18">
            <a:extLst>
              <a:ext uri="{FF2B5EF4-FFF2-40B4-BE49-F238E27FC236}">
                <a16:creationId xmlns:a16="http://schemas.microsoft.com/office/drawing/2014/main" id="{22D14B2A-682C-497B-B318-ED33E60AA45F}"/>
              </a:ext>
            </a:extLst>
          </p:cNvPr>
          <p:cNvGrpSpPr/>
          <p:nvPr/>
        </p:nvGrpSpPr>
        <p:grpSpPr>
          <a:xfrm>
            <a:off x="2066778" y="3824237"/>
            <a:ext cx="8058385" cy="1047325"/>
            <a:chOff x="542838" y="1736761"/>
            <a:chExt cx="8058385" cy="807000"/>
          </a:xfrm>
        </p:grpSpPr>
        <p:sp>
          <p:nvSpPr>
            <p:cNvPr id="21" name="Google Shape;158;p18">
              <a:extLst>
                <a:ext uri="{FF2B5EF4-FFF2-40B4-BE49-F238E27FC236}">
                  <a16:creationId xmlns:a16="http://schemas.microsoft.com/office/drawing/2014/main" id="{A4DBEDAC-DD50-457D-ADEB-6B938C3F0587}"/>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22" name="Google Shape;159;p18">
              <a:extLst>
                <a:ext uri="{FF2B5EF4-FFF2-40B4-BE49-F238E27FC236}">
                  <a16:creationId xmlns:a16="http://schemas.microsoft.com/office/drawing/2014/main" id="{D5FAD466-CB2B-4EAE-9118-AD1EF35DEE27}"/>
                </a:ext>
              </a:extLst>
            </p:cNvPr>
            <p:cNvSpPr txBox="1"/>
            <p:nvPr/>
          </p:nvSpPr>
          <p:spPr>
            <a:xfrm>
              <a:off x="542838" y="1752173"/>
              <a:ext cx="7807500" cy="400200"/>
            </a:xfrm>
            <a:prstGeom prst="rect">
              <a:avLst/>
            </a:prstGeom>
            <a:solidFill>
              <a:srgbClr val="627981"/>
            </a:solidFill>
            <a:ln>
              <a:no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During a recession, there is little danger of inflation, so even a central bank that prioritizes fighting inflation can justify some reduction in interest rates.</a:t>
              </a:r>
              <a:endParaRPr sz="2000" dirty="0">
                <a:solidFill>
                  <a:schemeClr val="lt1"/>
                </a:solidFill>
                <a:latin typeface="Calibri"/>
                <a:ea typeface="Calibri"/>
                <a:cs typeface="Calibri"/>
                <a:sym typeface="Calibri"/>
              </a:endParaRPr>
            </a:p>
          </p:txBody>
        </p:sp>
      </p:grpSp>
    </p:spTree>
    <p:extLst>
      <p:ext uri="{BB962C8B-B14F-4D97-AF65-F5344CB8AC3E}">
        <p14:creationId xmlns:p14="http://schemas.microsoft.com/office/powerpoint/2010/main" val="31743986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grpSp>
        <p:nvGrpSpPr>
          <p:cNvPr id="67" name="Google Shape;67;p3"/>
          <p:cNvGrpSpPr/>
          <p:nvPr/>
        </p:nvGrpSpPr>
        <p:grpSpPr>
          <a:xfrm>
            <a:off x="1569721" y="225068"/>
            <a:ext cx="9052563" cy="6339972"/>
            <a:chOff x="0" y="0"/>
            <a:chExt cx="9052562" cy="6339971"/>
          </a:xfrm>
        </p:grpSpPr>
        <p:sp>
          <p:nvSpPr>
            <p:cNvPr id="68" name="Google Shape;68;p3"/>
            <p:cNvSpPr txBox="1"/>
            <p:nvPr/>
          </p:nvSpPr>
          <p:spPr>
            <a:xfrm>
              <a:off x="0" y="0"/>
              <a:ext cx="9052500" cy="553957"/>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3000"/>
                <a:buFont typeface="Century Gothic"/>
                <a:buNone/>
              </a:pPr>
              <a:r>
                <a:rPr lang="en-US" sz="3000" dirty="0">
                  <a:latin typeface="Century Gothic"/>
                  <a:sym typeface="Century Gothic"/>
                </a:rPr>
                <a:t>Unemployment from a Recession</a:t>
              </a:r>
              <a:endParaRPr lang="en-US" sz="3200" dirty="0"/>
            </a:p>
          </p:txBody>
        </p:sp>
        <p:sp>
          <p:nvSpPr>
            <p:cNvPr id="69" name="Google Shape;69;p3"/>
            <p:cNvSpPr txBox="1"/>
            <p:nvPr/>
          </p:nvSpPr>
          <p:spPr>
            <a:xfrm>
              <a:off x="5477039" y="5778630"/>
              <a:ext cx="3575523" cy="561341"/>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FFFF"/>
                </a:buClr>
                <a:buSzPts val="3000"/>
                <a:buFont typeface="Century Gothic"/>
                <a:buNone/>
              </a:pPr>
              <a:r>
                <a:rPr lang="en-US" sz="3000" b="1" i="0" u="none" strike="noStrike" cap="none">
                  <a:solidFill>
                    <a:srgbClr val="FFFFFF"/>
                  </a:solidFill>
                  <a:latin typeface="Century Gothic"/>
                  <a:ea typeface="Century Gothic"/>
                  <a:cs typeface="Century Gothic"/>
                  <a:sym typeface="Century Gothic"/>
                </a:rPr>
                <a:t>HAWKES</a:t>
              </a:r>
              <a:r>
                <a:rPr lang="en-US" sz="2800" b="0" i="0" u="none" strike="noStrike" cap="none">
                  <a:solidFill>
                    <a:srgbClr val="FFFFFF"/>
                  </a:solidFill>
                  <a:latin typeface="Century Gothic"/>
                  <a:ea typeface="Century Gothic"/>
                  <a:cs typeface="Century Gothic"/>
                  <a:sym typeface="Century Gothic"/>
                </a:rPr>
                <a:t> LEARNING</a:t>
              </a:r>
              <a:endParaRPr/>
            </a:p>
          </p:txBody>
        </p:sp>
      </p:grpSp>
      <p:cxnSp>
        <p:nvCxnSpPr>
          <p:cNvPr id="70" name="Google Shape;70;p3"/>
          <p:cNvCxnSpPr/>
          <p:nvPr/>
        </p:nvCxnSpPr>
        <p:spPr>
          <a:xfrm>
            <a:off x="1881188" y="1137907"/>
            <a:ext cx="8429626" cy="1"/>
          </a:xfrm>
          <a:prstGeom prst="straightConnector1">
            <a:avLst/>
          </a:prstGeom>
          <a:noFill/>
          <a:ln w="12700" cap="flat" cmpd="sng">
            <a:solidFill>
              <a:srgbClr val="323542"/>
            </a:solidFill>
            <a:prstDash val="solid"/>
            <a:miter lim="8000"/>
            <a:headEnd type="none" w="sm" len="sm"/>
            <a:tailEnd type="none" w="sm" len="sm"/>
          </a:ln>
        </p:spPr>
      </p:cxnSp>
      <p:sp>
        <p:nvSpPr>
          <p:cNvPr id="74" name="Google Shape;74;p3"/>
          <p:cNvSpPr txBox="1"/>
          <p:nvPr/>
        </p:nvSpPr>
        <p:spPr>
          <a:xfrm>
            <a:off x="2277821" y="4166432"/>
            <a:ext cx="8429626" cy="760770"/>
          </a:xfrm>
          <a:prstGeom prst="rect">
            <a:avLst/>
          </a:prstGeom>
          <a:noFill/>
          <a:ln>
            <a:noFill/>
          </a:ln>
        </p:spPr>
        <p:txBody>
          <a:bodyPr spcFirstLastPara="1" wrap="square" lIns="45700" tIns="45700" rIns="45700" bIns="45700" anchor="t" anchorCtr="0">
            <a:spAutoFit/>
          </a:bodyPr>
          <a:lstStyle/>
          <a:p>
            <a:pPr marL="457200" marR="0" lvl="0" indent="-381000" algn="l" rtl="0">
              <a:lnSpc>
                <a:spcPct val="100000"/>
              </a:lnSpc>
              <a:spcBef>
                <a:spcPts val="0"/>
              </a:spcBef>
              <a:spcAft>
                <a:spcPts val="0"/>
              </a:spcAft>
              <a:buClr>
                <a:srgbClr val="FFFFFF"/>
              </a:buClr>
              <a:buSzPts val="2400"/>
              <a:buFont typeface="Calibri"/>
              <a:buChar char="●"/>
            </a:pPr>
            <a:r>
              <a:rPr lang="en-US" sz="2400" b="0" i="0" u="none" strike="noStrike" cap="none" dirty="0">
                <a:solidFill>
                  <a:srgbClr val="FFFFFF"/>
                </a:solidFill>
                <a:latin typeface="Calibri"/>
                <a:ea typeface="Calibri"/>
                <a:cs typeface="Calibri"/>
                <a:sym typeface="Calibri"/>
              </a:rPr>
              <a:t>The CPI is subject to two types of bias: substitution bias and quality/new goods bias. </a:t>
            </a:r>
            <a:endParaRPr dirty="0"/>
          </a:p>
        </p:txBody>
      </p:sp>
      <p:sp>
        <p:nvSpPr>
          <p:cNvPr id="75" name="Google Shape;75;p3"/>
          <p:cNvSpPr txBox="1"/>
          <p:nvPr/>
        </p:nvSpPr>
        <p:spPr>
          <a:xfrm>
            <a:off x="2257990" y="5157249"/>
            <a:ext cx="8469288" cy="1129070"/>
          </a:xfrm>
          <a:prstGeom prst="rect">
            <a:avLst/>
          </a:prstGeom>
          <a:noFill/>
          <a:ln>
            <a:noFill/>
          </a:ln>
        </p:spPr>
        <p:txBody>
          <a:bodyPr spcFirstLastPara="1" wrap="square" lIns="45700" tIns="45700" rIns="45700" bIns="45700" anchor="t" anchorCtr="0">
            <a:spAutoFit/>
          </a:bodyPr>
          <a:lstStyle/>
          <a:p>
            <a:pPr marL="457200" marR="0" lvl="0" indent="-381000" algn="l" rtl="0">
              <a:lnSpc>
                <a:spcPct val="100000"/>
              </a:lnSpc>
              <a:spcBef>
                <a:spcPts val="0"/>
              </a:spcBef>
              <a:spcAft>
                <a:spcPts val="0"/>
              </a:spcAft>
              <a:buClr>
                <a:srgbClr val="FFFFFF"/>
              </a:buClr>
              <a:buSzPts val="2400"/>
              <a:buFont typeface="Calibri"/>
              <a:buChar char="●"/>
            </a:pPr>
            <a:r>
              <a:rPr lang="en-US" sz="2400" b="0" i="0" u="none" strike="noStrike" cap="none">
                <a:solidFill>
                  <a:srgbClr val="FFFFFF"/>
                </a:solidFill>
                <a:latin typeface="Calibri"/>
                <a:ea typeface="Calibri"/>
                <a:cs typeface="Calibri"/>
                <a:sym typeface="Calibri"/>
              </a:rPr>
              <a:t>Both substitution bias and quality/new goods bias tend to overstate the negative impact of inflation on consumers. </a:t>
            </a:r>
            <a:endParaRPr lang="en-US" dirty="0"/>
          </a:p>
        </p:txBody>
      </p:sp>
      <p:grpSp>
        <p:nvGrpSpPr>
          <p:cNvPr id="11" name="Google Shape;154;p18">
            <a:extLst>
              <a:ext uri="{FF2B5EF4-FFF2-40B4-BE49-F238E27FC236}">
                <a16:creationId xmlns:a16="http://schemas.microsoft.com/office/drawing/2014/main" id="{8F4E44DC-A241-4411-96F1-1C705D4D565F}"/>
              </a:ext>
            </a:extLst>
          </p:cNvPr>
          <p:cNvGrpSpPr/>
          <p:nvPr/>
        </p:nvGrpSpPr>
        <p:grpSpPr>
          <a:xfrm>
            <a:off x="2066764" y="1515231"/>
            <a:ext cx="8058467" cy="994870"/>
            <a:chOff x="542756" y="1736761"/>
            <a:chExt cx="8058467" cy="807000"/>
          </a:xfrm>
        </p:grpSpPr>
        <p:sp>
          <p:nvSpPr>
            <p:cNvPr id="12" name="Google Shape;155;p18">
              <a:extLst>
                <a:ext uri="{FF2B5EF4-FFF2-40B4-BE49-F238E27FC236}">
                  <a16:creationId xmlns:a16="http://schemas.microsoft.com/office/drawing/2014/main" id="{09F4D6FC-FD1D-4E00-AC0E-F8E426DDD0CA}"/>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13" name="Google Shape;156;p18">
              <a:extLst>
                <a:ext uri="{FF2B5EF4-FFF2-40B4-BE49-F238E27FC236}">
                  <a16:creationId xmlns:a16="http://schemas.microsoft.com/office/drawing/2014/main" id="{CDD92B62-085C-40D2-B50B-9AB09AC97517}"/>
                </a:ext>
              </a:extLst>
            </p:cNvPr>
            <p:cNvSpPr txBox="1"/>
            <p:nvPr/>
          </p:nvSpPr>
          <p:spPr>
            <a:xfrm>
              <a:off x="542756" y="1856530"/>
              <a:ext cx="7807500" cy="400200"/>
            </a:xfrm>
            <a:prstGeom prst="rect">
              <a:avLst/>
            </a:prstGeom>
            <a:solidFill>
              <a:srgbClr val="627981"/>
            </a:solidFill>
            <a:ln>
              <a:no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bg1"/>
                  </a:solidFill>
                  <a:latin typeface="Calibri" panose="020F0502020204030204" pitchFamily="34" charset="0"/>
                  <a:cs typeface="Times New Roman" panose="02020603050405020304" pitchFamily="18" charset="0"/>
                </a:rPr>
                <a:t>Regarding fiscal policy, automatic stabilizers should be allowed to work, even if this means larger budget deficits in times of recession. </a:t>
              </a:r>
              <a:endParaRPr lang="en-US" sz="2000" dirty="0">
                <a:solidFill>
                  <a:schemeClr val="bg1"/>
                </a:solidFill>
                <a:latin typeface="Calibri" panose="020F0502020204030204" pitchFamily="34" charset="0"/>
                <a:cs typeface="Times New Roman" panose="02020603050405020304" pitchFamily="18" charset="0"/>
                <a:sym typeface="Calibri"/>
              </a:endParaRPr>
            </a:p>
          </p:txBody>
        </p:sp>
      </p:grpSp>
      <p:grpSp>
        <p:nvGrpSpPr>
          <p:cNvPr id="17" name="Google Shape;157;p18">
            <a:extLst>
              <a:ext uri="{FF2B5EF4-FFF2-40B4-BE49-F238E27FC236}">
                <a16:creationId xmlns:a16="http://schemas.microsoft.com/office/drawing/2014/main" id="{9539C497-B2E0-4BDD-84E8-45AFD211ECCD}"/>
              </a:ext>
            </a:extLst>
          </p:cNvPr>
          <p:cNvGrpSpPr/>
          <p:nvPr/>
        </p:nvGrpSpPr>
        <p:grpSpPr>
          <a:xfrm>
            <a:off x="2066764" y="2624428"/>
            <a:ext cx="8058357" cy="1078992"/>
            <a:chOff x="542866" y="1736761"/>
            <a:chExt cx="8058357" cy="807000"/>
          </a:xfrm>
        </p:grpSpPr>
        <p:sp>
          <p:nvSpPr>
            <p:cNvPr id="18" name="Google Shape;158;p18">
              <a:extLst>
                <a:ext uri="{FF2B5EF4-FFF2-40B4-BE49-F238E27FC236}">
                  <a16:creationId xmlns:a16="http://schemas.microsoft.com/office/drawing/2014/main" id="{C0019A3D-110C-4102-B754-8E00248DFF5B}"/>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19" name="Google Shape;159;p18">
              <a:extLst>
                <a:ext uri="{FF2B5EF4-FFF2-40B4-BE49-F238E27FC236}">
                  <a16:creationId xmlns:a16="http://schemas.microsoft.com/office/drawing/2014/main" id="{8473C8C0-9B51-49D4-8422-6B37D993633D}"/>
                </a:ext>
              </a:extLst>
            </p:cNvPr>
            <p:cNvSpPr txBox="1"/>
            <p:nvPr/>
          </p:nvSpPr>
          <p:spPr>
            <a:xfrm>
              <a:off x="542866" y="1766770"/>
              <a:ext cx="7807500" cy="400200"/>
            </a:xfrm>
            <a:prstGeom prst="rect">
              <a:avLst/>
            </a:prstGeom>
            <a:solidFill>
              <a:srgbClr val="627981"/>
            </a:solidFill>
            <a:ln>
              <a:no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There is less of an argument on whether governments should also try to adopt a discretionary fiscal policy of additional tax cuts or increased spending.</a:t>
              </a:r>
              <a:endParaRPr sz="2000" dirty="0">
                <a:solidFill>
                  <a:schemeClr val="lt1"/>
                </a:solidFill>
                <a:latin typeface="Calibri"/>
                <a:ea typeface="Calibri"/>
                <a:cs typeface="Calibri"/>
                <a:sym typeface="Calibri"/>
              </a:endParaRPr>
            </a:p>
          </p:txBody>
        </p:sp>
      </p:grpSp>
      <p:grpSp>
        <p:nvGrpSpPr>
          <p:cNvPr id="20" name="Google Shape;157;p18">
            <a:extLst>
              <a:ext uri="{FF2B5EF4-FFF2-40B4-BE49-F238E27FC236}">
                <a16:creationId xmlns:a16="http://schemas.microsoft.com/office/drawing/2014/main" id="{22D14B2A-682C-497B-B318-ED33E60AA45F}"/>
              </a:ext>
            </a:extLst>
          </p:cNvPr>
          <p:cNvGrpSpPr/>
          <p:nvPr/>
        </p:nvGrpSpPr>
        <p:grpSpPr>
          <a:xfrm>
            <a:off x="2066764" y="3828669"/>
            <a:ext cx="8058399" cy="996696"/>
            <a:chOff x="542824" y="1736761"/>
            <a:chExt cx="8058399" cy="807000"/>
          </a:xfrm>
        </p:grpSpPr>
        <p:sp>
          <p:nvSpPr>
            <p:cNvPr id="21" name="Google Shape;158;p18">
              <a:extLst>
                <a:ext uri="{FF2B5EF4-FFF2-40B4-BE49-F238E27FC236}">
                  <a16:creationId xmlns:a16="http://schemas.microsoft.com/office/drawing/2014/main" id="{A4DBEDAC-DD50-457D-ADEB-6B938C3F0587}"/>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22" name="Google Shape;159;p18">
              <a:extLst>
                <a:ext uri="{FF2B5EF4-FFF2-40B4-BE49-F238E27FC236}">
                  <a16:creationId xmlns:a16="http://schemas.microsoft.com/office/drawing/2014/main" id="{D5FAD466-CB2B-4EAE-9118-AD1EF35DEE27}"/>
                </a:ext>
              </a:extLst>
            </p:cNvPr>
            <p:cNvSpPr txBox="1"/>
            <p:nvPr/>
          </p:nvSpPr>
          <p:spPr>
            <a:xfrm>
              <a:off x="542824" y="1829195"/>
              <a:ext cx="7807500" cy="400200"/>
            </a:xfrm>
            <a:prstGeom prst="rect">
              <a:avLst/>
            </a:prstGeom>
            <a:solidFill>
              <a:srgbClr val="627981"/>
            </a:solidFill>
            <a:ln>
              <a:no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For a minor recession, countries should use discretionary fiscal policy with caution due to the time lags of policy implementation.</a:t>
              </a:r>
              <a:endParaRPr sz="2000" dirty="0">
                <a:solidFill>
                  <a:schemeClr val="lt1"/>
                </a:solidFill>
                <a:latin typeface="Calibri"/>
                <a:ea typeface="Calibri"/>
                <a:cs typeface="Calibri"/>
                <a:sym typeface="Calibri"/>
              </a:endParaRPr>
            </a:p>
          </p:txBody>
        </p:sp>
      </p:grpSp>
      <p:grpSp>
        <p:nvGrpSpPr>
          <p:cNvPr id="23" name="Google Shape;157;p18">
            <a:extLst>
              <a:ext uri="{FF2B5EF4-FFF2-40B4-BE49-F238E27FC236}">
                <a16:creationId xmlns:a16="http://schemas.microsoft.com/office/drawing/2014/main" id="{AF60E2A4-F209-451F-8200-F25FD80746E6}"/>
              </a:ext>
            </a:extLst>
          </p:cNvPr>
          <p:cNvGrpSpPr/>
          <p:nvPr/>
        </p:nvGrpSpPr>
        <p:grpSpPr>
          <a:xfrm>
            <a:off x="2066764" y="4937773"/>
            <a:ext cx="8058357" cy="996696"/>
            <a:chOff x="542866" y="1736761"/>
            <a:chExt cx="8058357" cy="807000"/>
          </a:xfrm>
        </p:grpSpPr>
        <p:sp>
          <p:nvSpPr>
            <p:cNvPr id="24" name="Google Shape;158;p18">
              <a:extLst>
                <a:ext uri="{FF2B5EF4-FFF2-40B4-BE49-F238E27FC236}">
                  <a16:creationId xmlns:a16="http://schemas.microsoft.com/office/drawing/2014/main" id="{FC0FA97C-E983-4BCD-B8E9-2D4DB33E6BF8}"/>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25" name="Google Shape;159;p18">
              <a:extLst>
                <a:ext uri="{FF2B5EF4-FFF2-40B4-BE49-F238E27FC236}">
                  <a16:creationId xmlns:a16="http://schemas.microsoft.com/office/drawing/2014/main" id="{09F5CAB7-394F-44FC-B000-25BD9847C6A7}"/>
                </a:ext>
              </a:extLst>
            </p:cNvPr>
            <p:cNvSpPr txBox="1"/>
            <p:nvPr/>
          </p:nvSpPr>
          <p:spPr>
            <a:xfrm>
              <a:off x="542866" y="1838072"/>
              <a:ext cx="7807500" cy="400200"/>
            </a:xfrm>
            <a:prstGeom prst="rect">
              <a:avLst/>
            </a:prstGeom>
            <a:solidFill>
              <a:srgbClr val="627981"/>
            </a:solidFill>
            <a:ln>
              <a:no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Once a recession is over, it can take a long time before firms believe the economic climate is healthy enough to expand their workforces.</a:t>
              </a:r>
              <a:endParaRPr sz="2000" dirty="0">
                <a:solidFill>
                  <a:schemeClr val="lt1"/>
                </a:solidFill>
                <a:latin typeface="Calibri"/>
                <a:ea typeface="Calibri"/>
                <a:cs typeface="Calibri"/>
                <a:sym typeface="Calibri"/>
              </a:endParaRPr>
            </a:p>
          </p:txBody>
        </p:sp>
      </p:grpSp>
    </p:spTree>
    <p:extLst>
      <p:ext uri="{BB962C8B-B14F-4D97-AF65-F5344CB8AC3E}">
        <p14:creationId xmlns:p14="http://schemas.microsoft.com/office/powerpoint/2010/main" val="36981982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grpSp>
        <p:nvGrpSpPr>
          <p:cNvPr id="67" name="Google Shape;67;p3"/>
          <p:cNvGrpSpPr/>
          <p:nvPr/>
        </p:nvGrpSpPr>
        <p:grpSpPr>
          <a:xfrm>
            <a:off x="1569721" y="225068"/>
            <a:ext cx="9052563" cy="6339972"/>
            <a:chOff x="0" y="0"/>
            <a:chExt cx="9052562" cy="6339971"/>
          </a:xfrm>
        </p:grpSpPr>
        <p:sp>
          <p:nvSpPr>
            <p:cNvPr id="68" name="Google Shape;68;p3"/>
            <p:cNvSpPr txBox="1"/>
            <p:nvPr/>
          </p:nvSpPr>
          <p:spPr>
            <a:xfrm>
              <a:off x="0" y="0"/>
              <a:ext cx="9052500" cy="553957"/>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3000"/>
                <a:buFont typeface="Century Gothic"/>
                <a:buNone/>
              </a:pPr>
              <a:r>
                <a:rPr lang="en-US" sz="3000" dirty="0">
                  <a:latin typeface="Century Gothic"/>
                  <a:sym typeface="Century Gothic"/>
                </a:rPr>
                <a:t>The Natural Rate of Unemployment</a:t>
              </a:r>
              <a:endParaRPr lang="en-US" sz="3200" dirty="0"/>
            </a:p>
          </p:txBody>
        </p:sp>
        <p:sp>
          <p:nvSpPr>
            <p:cNvPr id="69" name="Google Shape;69;p3"/>
            <p:cNvSpPr txBox="1"/>
            <p:nvPr/>
          </p:nvSpPr>
          <p:spPr>
            <a:xfrm>
              <a:off x="5477039" y="5778630"/>
              <a:ext cx="3575523" cy="561341"/>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FFFF"/>
                </a:buClr>
                <a:buSzPts val="3000"/>
                <a:buFont typeface="Century Gothic"/>
                <a:buNone/>
              </a:pPr>
              <a:r>
                <a:rPr lang="en-US" sz="3000" b="1" i="0" u="none" strike="noStrike" cap="none">
                  <a:solidFill>
                    <a:srgbClr val="FFFFFF"/>
                  </a:solidFill>
                  <a:latin typeface="Century Gothic"/>
                  <a:ea typeface="Century Gothic"/>
                  <a:cs typeface="Century Gothic"/>
                  <a:sym typeface="Century Gothic"/>
                </a:rPr>
                <a:t>HAWKES</a:t>
              </a:r>
              <a:r>
                <a:rPr lang="en-US" sz="2800" b="0" i="0" u="none" strike="noStrike" cap="none">
                  <a:solidFill>
                    <a:srgbClr val="FFFFFF"/>
                  </a:solidFill>
                  <a:latin typeface="Century Gothic"/>
                  <a:ea typeface="Century Gothic"/>
                  <a:cs typeface="Century Gothic"/>
                  <a:sym typeface="Century Gothic"/>
                </a:rPr>
                <a:t> LEARNING</a:t>
              </a:r>
              <a:endParaRPr/>
            </a:p>
          </p:txBody>
        </p:sp>
      </p:grpSp>
      <p:cxnSp>
        <p:nvCxnSpPr>
          <p:cNvPr id="70" name="Google Shape;70;p3"/>
          <p:cNvCxnSpPr/>
          <p:nvPr/>
        </p:nvCxnSpPr>
        <p:spPr>
          <a:xfrm>
            <a:off x="1881188" y="1137907"/>
            <a:ext cx="8429626" cy="1"/>
          </a:xfrm>
          <a:prstGeom prst="straightConnector1">
            <a:avLst/>
          </a:prstGeom>
          <a:noFill/>
          <a:ln w="12700" cap="flat" cmpd="sng">
            <a:solidFill>
              <a:srgbClr val="323542"/>
            </a:solidFill>
            <a:prstDash val="solid"/>
            <a:miter lim="8000"/>
            <a:headEnd type="none" w="sm" len="sm"/>
            <a:tailEnd type="none" w="sm" len="sm"/>
          </a:ln>
        </p:spPr>
      </p:cxnSp>
      <p:sp>
        <p:nvSpPr>
          <p:cNvPr id="74" name="Google Shape;74;p3"/>
          <p:cNvSpPr txBox="1"/>
          <p:nvPr/>
        </p:nvSpPr>
        <p:spPr>
          <a:xfrm>
            <a:off x="2277821" y="4166432"/>
            <a:ext cx="8429626" cy="760770"/>
          </a:xfrm>
          <a:prstGeom prst="rect">
            <a:avLst/>
          </a:prstGeom>
          <a:noFill/>
          <a:ln>
            <a:noFill/>
          </a:ln>
        </p:spPr>
        <p:txBody>
          <a:bodyPr spcFirstLastPara="1" wrap="square" lIns="45700" tIns="45700" rIns="45700" bIns="45700" anchor="t" anchorCtr="0">
            <a:spAutoFit/>
          </a:bodyPr>
          <a:lstStyle/>
          <a:p>
            <a:pPr marL="457200" marR="0" lvl="0" indent="-381000" algn="l" rtl="0">
              <a:lnSpc>
                <a:spcPct val="100000"/>
              </a:lnSpc>
              <a:spcBef>
                <a:spcPts val="0"/>
              </a:spcBef>
              <a:spcAft>
                <a:spcPts val="0"/>
              </a:spcAft>
              <a:buClr>
                <a:srgbClr val="FFFFFF"/>
              </a:buClr>
              <a:buSzPts val="2400"/>
              <a:buFont typeface="Calibri"/>
              <a:buChar char="●"/>
            </a:pPr>
            <a:r>
              <a:rPr lang="en-US" sz="2400" b="0" i="0" u="none" strike="noStrike" cap="none">
                <a:solidFill>
                  <a:srgbClr val="FFFFFF"/>
                </a:solidFill>
                <a:latin typeface="Calibri"/>
                <a:ea typeface="Calibri"/>
                <a:cs typeface="Calibri"/>
                <a:sym typeface="Calibri"/>
              </a:rPr>
              <a:t>The CPI is subject to two types of bias: substitution bias and quality/new goods bias. </a:t>
            </a:r>
            <a:endParaRPr/>
          </a:p>
        </p:txBody>
      </p:sp>
      <p:sp>
        <p:nvSpPr>
          <p:cNvPr id="75" name="Google Shape;75;p3"/>
          <p:cNvSpPr txBox="1"/>
          <p:nvPr/>
        </p:nvSpPr>
        <p:spPr>
          <a:xfrm>
            <a:off x="2257990" y="5157249"/>
            <a:ext cx="8469288" cy="1129070"/>
          </a:xfrm>
          <a:prstGeom prst="rect">
            <a:avLst/>
          </a:prstGeom>
          <a:noFill/>
          <a:ln>
            <a:noFill/>
          </a:ln>
        </p:spPr>
        <p:txBody>
          <a:bodyPr spcFirstLastPara="1" wrap="square" lIns="45700" tIns="45700" rIns="45700" bIns="45700" anchor="t" anchorCtr="0">
            <a:spAutoFit/>
          </a:bodyPr>
          <a:lstStyle/>
          <a:p>
            <a:pPr marL="457200" marR="0" lvl="0" indent="-381000" algn="l" rtl="0">
              <a:lnSpc>
                <a:spcPct val="100000"/>
              </a:lnSpc>
              <a:spcBef>
                <a:spcPts val="0"/>
              </a:spcBef>
              <a:spcAft>
                <a:spcPts val="0"/>
              </a:spcAft>
              <a:buClr>
                <a:srgbClr val="FFFFFF"/>
              </a:buClr>
              <a:buSzPts val="2400"/>
              <a:buFont typeface="Calibri"/>
              <a:buChar char="●"/>
            </a:pPr>
            <a:r>
              <a:rPr lang="en-US" sz="2400" b="0" i="0" u="none" strike="noStrike" cap="none">
                <a:solidFill>
                  <a:srgbClr val="FFFFFF"/>
                </a:solidFill>
                <a:latin typeface="Calibri"/>
                <a:ea typeface="Calibri"/>
                <a:cs typeface="Calibri"/>
                <a:sym typeface="Calibri"/>
              </a:rPr>
              <a:t>Both substitution bias and quality/new goods bias tend to overstate the negative impact of inflation on consumers. </a:t>
            </a:r>
            <a:endParaRPr lang="en-US" dirty="0"/>
          </a:p>
        </p:txBody>
      </p:sp>
      <p:grpSp>
        <p:nvGrpSpPr>
          <p:cNvPr id="11" name="Google Shape;154;p18">
            <a:extLst>
              <a:ext uri="{FF2B5EF4-FFF2-40B4-BE49-F238E27FC236}">
                <a16:creationId xmlns:a16="http://schemas.microsoft.com/office/drawing/2014/main" id="{8F4E44DC-A241-4411-96F1-1C705D4D565F}"/>
              </a:ext>
            </a:extLst>
          </p:cNvPr>
          <p:cNvGrpSpPr/>
          <p:nvPr/>
        </p:nvGrpSpPr>
        <p:grpSpPr>
          <a:xfrm>
            <a:off x="2066764" y="1515231"/>
            <a:ext cx="8058467" cy="994870"/>
            <a:chOff x="542756" y="1736761"/>
            <a:chExt cx="8058467" cy="807000"/>
          </a:xfrm>
        </p:grpSpPr>
        <p:sp>
          <p:nvSpPr>
            <p:cNvPr id="12" name="Google Shape;155;p18">
              <a:extLst>
                <a:ext uri="{FF2B5EF4-FFF2-40B4-BE49-F238E27FC236}">
                  <a16:creationId xmlns:a16="http://schemas.microsoft.com/office/drawing/2014/main" id="{09F4D6FC-FD1D-4E00-AC0E-F8E426DDD0CA}"/>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13" name="Google Shape;156;p18">
              <a:extLst>
                <a:ext uri="{FF2B5EF4-FFF2-40B4-BE49-F238E27FC236}">
                  <a16:creationId xmlns:a16="http://schemas.microsoft.com/office/drawing/2014/main" id="{CDD92B62-085C-40D2-B50B-9AB09AC97517}"/>
                </a:ext>
              </a:extLst>
            </p:cNvPr>
            <p:cNvSpPr txBox="1"/>
            <p:nvPr/>
          </p:nvSpPr>
          <p:spPr>
            <a:xfrm>
              <a:off x="542756" y="1856530"/>
              <a:ext cx="7807500" cy="400200"/>
            </a:xfrm>
            <a:prstGeom prst="rect">
              <a:avLst/>
            </a:prstGeom>
            <a:solidFill>
              <a:srgbClr val="627981"/>
            </a:solidFill>
            <a:ln>
              <a:no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bg1"/>
                  </a:solidFill>
                  <a:latin typeface="Calibri" panose="020F0502020204030204" pitchFamily="34" charset="0"/>
                  <a:cs typeface="Times New Roman" panose="02020603050405020304" pitchFamily="18" charset="0"/>
                </a:rPr>
                <a:t>Typically, unemployment rates are higher in Europe than in the United States.</a:t>
              </a:r>
              <a:endParaRPr lang="en-US" sz="2000" dirty="0">
                <a:solidFill>
                  <a:schemeClr val="bg1"/>
                </a:solidFill>
                <a:latin typeface="Calibri" panose="020F0502020204030204" pitchFamily="34" charset="0"/>
                <a:cs typeface="Times New Roman" panose="02020603050405020304" pitchFamily="18" charset="0"/>
                <a:sym typeface="Calibri"/>
              </a:endParaRPr>
            </a:p>
          </p:txBody>
        </p:sp>
      </p:grpSp>
      <p:grpSp>
        <p:nvGrpSpPr>
          <p:cNvPr id="17" name="Google Shape;157;p18">
            <a:extLst>
              <a:ext uri="{FF2B5EF4-FFF2-40B4-BE49-F238E27FC236}">
                <a16:creationId xmlns:a16="http://schemas.microsoft.com/office/drawing/2014/main" id="{9539C497-B2E0-4BDD-84E8-45AFD211ECCD}"/>
              </a:ext>
            </a:extLst>
          </p:cNvPr>
          <p:cNvGrpSpPr/>
          <p:nvPr/>
        </p:nvGrpSpPr>
        <p:grpSpPr>
          <a:xfrm>
            <a:off x="2066736" y="2627230"/>
            <a:ext cx="8058385" cy="996696"/>
            <a:chOff x="542838" y="1736761"/>
            <a:chExt cx="8058385" cy="807000"/>
          </a:xfrm>
        </p:grpSpPr>
        <p:sp>
          <p:nvSpPr>
            <p:cNvPr id="18" name="Google Shape;158;p18">
              <a:extLst>
                <a:ext uri="{FF2B5EF4-FFF2-40B4-BE49-F238E27FC236}">
                  <a16:creationId xmlns:a16="http://schemas.microsoft.com/office/drawing/2014/main" id="{C0019A3D-110C-4102-B754-8E00248DFF5B}"/>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19" name="Google Shape;159;p18">
              <a:extLst>
                <a:ext uri="{FF2B5EF4-FFF2-40B4-BE49-F238E27FC236}">
                  <a16:creationId xmlns:a16="http://schemas.microsoft.com/office/drawing/2014/main" id="{8473C8C0-9B51-49D4-8422-6B37D993633D}"/>
                </a:ext>
              </a:extLst>
            </p:cNvPr>
            <p:cNvSpPr txBox="1"/>
            <p:nvPr/>
          </p:nvSpPr>
          <p:spPr>
            <a:xfrm>
              <a:off x="542838" y="1829679"/>
              <a:ext cx="7807500" cy="400200"/>
            </a:xfrm>
            <a:prstGeom prst="rect">
              <a:avLst/>
            </a:prstGeom>
            <a:solidFill>
              <a:srgbClr val="627981"/>
            </a:solidFill>
            <a:ln>
              <a:no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European countries have more rules and restrictions that discourage firms from hiring and unemployed workers from taking new jobs. </a:t>
              </a:r>
              <a:endParaRPr sz="2000" dirty="0">
                <a:solidFill>
                  <a:schemeClr val="lt1"/>
                </a:solidFill>
                <a:latin typeface="Calibri"/>
                <a:ea typeface="Calibri"/>
                <a:cs typeface="Calibri"/>
                <a:sym typeface="Calibri"/>
              </a:endParaRPr>
            </a:p>
          </p:txBody>
        </p:sp>
      </p:grpSp>
      <p:grpSp>
        <p:nvGrpSpPr>
          <p:cNvPr id="20" name="Google Shape;157;p18">
            <a:extLst>
              <a:ext uri="{FF2B5EF4-FFF2-40B4-BE49-F238E27FC236}">
                <a16:creationId xmlns:a16="http://schemas.microsoft.com/office/drawing/2014/main" id="{22D14B2A-682C-497B-B318-ED33E60AA45F}"/>
              </a:ext>
            </a:extLst>
          </p:cNvPr>
          <p:cNvGrpSpPr/>
          <p:nvPr/>
        </p:nvGrpSpPr>
        <p:grpSpPr>
          <a:xfrm>
            <a:off x="2066736" y="3738686"/>
            <a:ext cx="8058385" cy="1078992"/>
            <a:chOff x="542838" y="1736761"/>
            <a:chExt cx="8058385" cy="807000"/>
          </a:xfrm>
        </p:grpSpPr>
        <p:sp>
          <p:nvSpPr>
            <p:cNvPr id="21" name="Google Shape;158;p18">
              <a:extLst>
                <a:ext uri="{FF2B5EF4-FFF2-40B4-BE49-F238E27FC236}">
                  <a16:creationId xmlns:a16="http://schemas.microsoft.com/office/drawing/2014/main" id="{A4DBEDAC-DD50-457D-ADEB-6B938C3F0587}"/>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22" name="Google Shape;159;p18">
              <a:extLst>
                <a:ext uri="{FF2B5EF4-FFF2-40B4-BE49-F238E27FC236}">
                  <a16:creationId xmlns:a16="http://schemas.microsoft.com/office/drawing/2014/main" id="{D5FAD466-CB2B-4EAE-9118-AD1EF35DEE27}"/>
                </a:ext>
              </a:extLst>
            </p:cNvPr>
            <p:cNvSpPr txBox="1"/>
            <p:nvPr/>
          </p:nvSpPr>
          <p:spPr>
            <a:xfrm>
              <a:off x="542838" y="1744351"/>
              <a:ext cx="7807500" cy="400200"/>
            </a:xfrm>
            <a:prstGeom prst="rect">
              <a:avLst/>
            </a:prstGeom>
            <a:solidFill>
              <a:srgbClr val="627981"/>
            </a:solidFill>
            <a:ln>
              <a:no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Government can play a useful role in providing unemployment and welfare payments; however, sometimes these laws can become intrusive enough to prevent businesses from hiring new workers.</a:t>
              </a:r>
              <a:endParaRPr sz="2000" dirty="0">
                <a:solidFill>
                  <a:schemeClr val="lt1"/>
                </a:solidFill>
                <a:latin typeface="Calibri"/>
                <a:ea typeface="Calibri"/>
                <a:cs typeface="Calibri"/>
                <a:sym typeface="Calibri"/>
              </a:endParaRPr>
            </a:p>
          </p:txBody>
        </p:sp>
      </p:grpSp>
    </p:spTree>
    <p:extLst>
      <p:ext uri="{BB962C8B-B14F-4D97-AF65-F5344CB8AC3E}">
        <p14:creationId xmlns:p14="http://schemas.microsoft.com/office/powerpoint/2010/main" val="27386767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grpSp>
        <p:nvGrpSpPr>
          <p:cNvPr id="67" name="Google Shape;67;p3"/>
          <p:cNvGrpSpPr/>
          <p:nvPr/>
        </p:nvGrpSpPr>
        <p:grpSpPr>
          <a:xfrm>
            <a:off x="1569721" y="225068"/>
            <a:ext cx="9052563" cy="6339972"/>
            <a:chOff x="0" y="0"/>
            <a:chExt cx="9052562" cy="6339971"/>
          </a:xfrm>
        </p:grpSpPr>
        <p:sp>
          <p:nvSpPr>
            <p:cNvPr id="68" name="Google Shape;68;p3"/>
            <p:cNvSpPr txBox="1"/>
            <p:nvPr/>
          </p:nvSpPr>
          <p:spPr>
            <a:xfrm>
              <a:off x="0" y="0"/>
              <a:ext cx="9052500" cy="553957"/>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3000"/>
                <a:buFont typeface="Century Gothic"/>
                <a:buNone/>
              </a:pPr>
              <a:r>
                <a:rPr lang="en-US" sz="3000" dirty="0">
                  <a:latin typeface="Century Gothic"/>
                  <a:sym typeface="Century Gothic"/>
                </a:rPr>
                <a:t>Undeveloped Labor Markets</a:t>
              </a:r>
              <a:endParaRPr lang="en-US" sz="3200" dirty="0"/>
            </a:p>
          </p:txBody>
        </p:sp>
        <p:sp>
          <p:nvSpPr>
            <p:cNvPr id="69" name="Google Shape;69;p3"/>
            <p:cNvSpPr txBox="1"/>
            <p:nvPr/>
          </p:nvSpPr>
          <p:spPr>
            <a:xfrm>
              <a:off x="5477039" y="5778630"/>
              <a:ext cx="3575523" cy="561341"/>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FFFF"/>
                </a:buClr>
                <a:buSzPts val="3000"/>
                <a:buFont typeface="Century Gothic"/>
                <a:buNone/>
              </a:pPr>
              <a:r>
                <a:rPr lang="en-US" sz="3000" b="1" i="0" u="none" strike="noStrike" cap="none">
                  <a:solidFill>
                    <a:srgbClr val="FFFFFF"/>
                  </a:solidFill>
                  <a:latin typeface="Century Gothic"/>
                  <a:ea typeface="Century Gothic"/>
                  <a:cs typeface="Century Gothic"/>
                  <a:sym typeface="Century Gothic"/>
                </a:rPr>
                <a:t>HAWKES</a:t>
              </a:r>
              <a:r>
                <a:rPr lang="en-US" sz="2800" b="0" i="0" u="none" strike="noStrike" cap="none">
                  <a:solidFill>
                    <a:srgbClr val="FFFFFF"/>
                  </a:solidFill>
                  <a:latin typeface="Century Gothic"/>
                  <a:ea typeface="Century Gothic"/>
                  <a:cs typeface="Century Gothic"/>
                  <a:sym typeface="Century Gothic"/>
                </a:rPr>
                <a:t> LEARNING</a:t>
              </a:r>
              <a:endParaRPr/>
            </a:p>
          </p:txBody>
        </p:sp>
      </p:grpSp>
      <p:cxnSp>
        <p:nvCxnSpPr>
          <p:cNvPr id="70" name="Google Shape;70;p3"/>
          <p:cNvCxnSpPr/>
          <p:nvPr/>
        </p:nvCxnSpPr>
        <p:spPr>
          <a:xfrm>
            <a:off x="1881188" y="1137907"/>
            <a:ext cx="8429626" cy="1"/>
          </a:xfrm>
          <a:prstGeom prst="straightConnector1">
            <a:avLst/>
          </a:prstGeom>
          <a:noFill/>
          <a:ln w="12700" cap="flat" cmpd="sng">
            <a:solidFill>
              <a:srgbClr val="323542"/>
            </a:solidFill>
            <a:prstDash val="solid"/>
            <a:miter lim="8000"/>
            <a:headEnd type="none" w="sm" len="sm"/>
            <a:tailEnd type="none" w="sm" len="sm"/>
          </a:ln>
        </p:spPr>
      </p:cxnSp>
      <p:sp>
        <p:nvSpPr>
          <p:cNvPr id="74" name="Google Shape;74;p3"/>
          <p:cNvSpPr txBox="1"/>
          <p:nvPr/>
        </p:nvSpPr>
        <p:spPr>
          <a:xfrm>
            <a:off x="2277821" y="4166432"/>
            <a:ext cx="8429626" cy="760770"/>
          </a:xfrm>
          <a:prstGeom prst="rect">
            <a:avLst/>
          </a:prstGeom>
          <a:noFill/>
          <a:ln>
            <a:noFill/>
          </a:ln>
        </p:spPr>
        <p:txBody>
          <a:bodyPr spcFirstLastPara="1" wrap="square" lIns="45700" tIns="45700" rIns="45700" bIns="45700" anchor="t" anchorCtr="0">
            <a:spAutoFit/>
          </a:bodyPr>
          <a:lstStyle/>
          <a:p>
            <a:pPr marL="457200" marR="0" lvl="0" indent="-381000" algn="l" rtl="0">
              <a:lnSpc>
                <a:spcPct val="100000"/>
              </a:lnSpc>
              <a:spcBef>
                <a:spcPts val="0"/>
              </a:spcBef>
              <a:spcAft>
                <a:spcPts val="0"/>
              </a:spcAft>
              <a:buClr>
                <a:srgbClr val="FFFFFF"/>
              </a:buClr>
              <a:buSzPts val="2400"/>
              <a:buFont typeface="Calibri"/>
              <a:buChar char="●"/>
            </a:pPr>
            <a:r>
              <a:rPr lang="en-US" sz="2400" b="0" i="0" u="none" strike="noStrike" cap="none">
                <a:solidFill>
                  <a:srgbClr val="FFFFFF"/>
                </a:solidFill>
                <a:latin typeface="Calibri"/>
                <a:ea typeface="Calibri"/>
                <a:cs typeface="Calibri"/>
                <a:sym typeface="Calibri"/>
              </a:rPr>
              <a:t>The CPI is subject to two types of bias: substitution bias and quality/new goods bias. </a:t>
            </a:r>
            <a:endParaRPr/>
          </a:p>
        </p:txBody>
      </p:sp>
      <p:sp>
        <p:nvSpPr>
          <p:cNvPr id="75" name="Google Shape;75;p3"/>
          <p:cNvSpPr txBox="1"/>
          <p:nvPr/>
        </p:nvSpPr>
        <p:spPr>
          <a:xfrm>
            <a:off x="2257990" y="5157249"/>
            <a:ext cx="8469288" cy="1129070"/>
          </a:xfrm>
          <a:prstGeom prst="rect">
            <a:avLst/>
          </a:prstGeom>
          <a:noFill/>
          <a:ln>
            <a:noFill/>
          </a:ln>
        </p:spPr>
        <p:txBody>
          <a:bodyPr spcFirstLastPara="1" wrap="square" lIns="45700" tIns="45700" rIns="45700" bIns="45700" anchor="t" anchorCtr="0">
            <a:spAutoFit/>
          </a:bodyPr>
          <a:lstStyle/>
          <a:p>
            <a:pPr marL="457200" marR="0" lvl="0" indent="-381000" algn="l" rtl="0">
              <a:lnSpc>
                <a:spcPct val="100000"/>
              </a:lnSpc>
              <a:spcBef>
                <a:spcPts val="0"/>
              </a:spcBef>
              <a:spcAft>
                <a:spcPts val="0"/>
              </a:spcAft>
              <a:buClr>
                <a:srgbClr val="FFFFFF"/>
              </a:buClr>
              <a:buSzPts val="2400"/>
              <a:buFont typeface="Calibri"/>
              <a:buChar char="●"/>
            </a:pPr>
            <a:r>
              <a:rPr lang="en-US" sz="2400" b="0" i="0" u="none" strike="noStrike" cap="none">
                <a:solidFill>
                  <a:srgbClr val="FFFFFF"/>
                </a:solidFill>
                <a:latin typeface="Calibri"/>
                <a:ea typeface="Calibri"/>
                <a:cs typeface="Calibri"/>
                <a:sym typeface="Calibri"/>
              </a:rPr>
              <a:t>Both substitution bias and quality/new goods bias tend to overstate the negative impact of inflation on consumers. </a:t>
            </a:r>
            <a:endParaRPr lang="en-US" dirty="0"/>
          </a:p>
        </p:txBody>
      </p:sp>
      <p:grpSp>
        <p:nvGrpSpPr>
          <p:cNvPr id="11" name="Google Shape;154;p18">
            <a:extLst>
              <a:ext uri="{FF2B5EF4-FFF2-40B4-BE49-F238E27FC236}">
                <a16:creationId xmlns:a16="http://schemas.microsoft.com/office/drawing/2014/main" id="{8F4E44DC-A241-4411-96F1-1C705D4D565F}"/>
              </a:ext>
            </a:extLst>
          </p:cNvPr>
          <p:cNvGrpSpPr/>
          <p:nvPr/>
        </p:nvGrpSpPr>
        <p:grpSpPr>
          <a:xfrm>
            <a:off x="2066764" y="1515231"/>
            <a:ext cx="8058467" cy="994870"/>
            <a:chOff x="542756" y="1736761"/>
            <a:chExt cx="8058467" cy="807000"/>
          </a:xfrm>
        </p:grpSpPr>
        <p:sp>
          <p:nvSpPr>
            <p:cNvPr id="12" name="Google Shape;155;p18">
              <a:extLst>
                <a:ext uri="{FF2B5EF4-FFF2-40B4-BE49-F238E27FC236}">
                  <a16:creationId xmlns:a16="http://schemas.microsoft.com/office/drawing/2014/main" id="{09F4D6FC-FD1D-4E00-AC0E-F8E426DDD0CA}"/>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13" name="Google Shape;156;p18">
              <a:extLst>
                <a:ext uri="{FF2B5EF4-FFF2-40B4-BE49-F238E27FC236}">
                  <a16:creationId xmlns:a16="http://schemas.microsoft.com/office/drawing/2014/main" id="{CDD92B62-085C-40D2-B50B-9AB09AC97517}"/>
                </a:ext>
              </a:extLst>
            </p:cNvPr>
            <p:cNvSpPr txBox="1"/>
            <p:nvPr/>
          </p:nvSpPr>
          <p:spPr>
            <a:xfrm>
              <a:off x="542756" y="1853594"/>
              <a:ext cx="7807500" cy="400200"/>
            </a:xfrm>
            <a:prstGeom prst="rect">
              <a:avLst/>
            </a:prstGeom>
            <a:solidFill>
              <a:srgbClr val="627981"/>
            </a:solidFill>
            <a:ln>
              <a:no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bg1"/>
                  </a:solidFill>
                  <a:latin typeface="Calibri" panose="020F0502020204030204" pitchFamily="34" charset="0"/>
                  <a:cs typeface="Times New Roman" panose="02020603050405020304" pitchFamily="18" charset="0"/>
                </a:rPr>
                <a:t>Individuals in lower-income economies often provide for their own needs by farming, fishing, trading, and other similar occupations. </a:t>
              </a:r>
              <a:endParaRPr lang="en-US" sz="2000" dirty="0">
                <a:solidFill>
                  <a:schemeClr val="bg1"/>
                </a:solidFill>
                <a:latin typeface="Calibri" panose="020F0502020204030204" pitchFamily="34" charset="0"/>
                <a:cs typeface="Times New Roman" panose="02020603050405020304" pitchFamily="18" charset="0"/>
                <a:sym typeface="Calibri"/>
              </a:endParaRPr>
            </a:p>
          </p:txBody>
        </p:sp>
      </p:grpSp>
      <p:grpSp>
        <p:nvGrpSpPr>
          <p:cNvPr id="17" name="Google Shape;157;p18">
            <a:extLst>
              <a:ext uri="{FF2B5EF4-FFF2-40B4-BE49-F238E27FC236}">
                <a16:creationId xmlns:a16="http://schemas.microsoft.com/office/drawing/2014/main" id="{9539C497-B2E0-4BDD-84E8-45AFD211ECCD}"/>
              </a:ext>
            </a:extLst>
          </p:cNvPr>
          <p:cNvGrpSpPr/>
          <p:nvPr/>
        </p:nvGrpSpPr>
        <p:grpSpPr>
          <a:xfrm>
            <a:off x="2066763" y="2623618"/>
            <a:ext cx="8058357" cy="996696"/>
            <a:chOff x="542866" y="1736761"/>
            <a:chExt cx="8058357" cy="807000"/>
          </a:xfrm>
        </p:grpSpPr>
        <p:sp>
          <p:nvSpPr>
            <p:cNvPr id="18" name="Google Shape;158;p18">
              <a:extLst>
                <a:ext uri="{FF2B5EF4-FFF2-40B4-BE49-F238E27FC236}">
                  <a16:creationId xmlns:a16="http://schemas.microsoft.com/office/drawing/2014/main" id="{C0019A3D-110C-4102-B754-8E00248DFF5B}"/>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19" name="Google Shape;159;p18">
              <a:extLst>
                <a:ext uri="{FF2B5EF4-FFF2-40B4-BE49-F238E27FC236}">
                  <a16:creationId xmlns:a16="http://schemas.microsoft.com/office/drawing/2014/main" id="{8473C8C0-9B51-49D4-8422-6B37D993633D}"/>
                </a:ext>
              </a:extLst>
            </p:cNvPr>
            <p:cNvSpPr txBox="1"/>
            <p:nvPr/>
          </p:nvSpPr>
          <p:spPr>
            <a:xfrm>
              <a:off x="542866" y="1832403"/>
              <a:ext cx="7807500" cy="400200"/>
            </a:xfrm>
            <a:prstGeom prst="rect">
              <a:avLst/>
            </a:prstGeom>
            <a:solidFill>
              <a:srgbClr val="627981"/>
            </a:solidFill>
            <a:ln>
              <a:no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They are not unemployed in the same way unemployed individuals in high-income countries are, nor are they employed in a steady job. </a:t>
              </a:r>
              <a:endParaRPr sz="2000" dirty="0">
                <a:solidFill>
                  <a:schemeClr val="lt1"/>
                </a:solidFill>
                <a:latin typeface="Calibri"/>
                <a:ea typeface="Calibri"/>
                <a:cs typeface="Calibri"/>
                <a:sym typeface="Calibri"/>
              </a:endParaRPr>
            </a:p>
          </p:txBody>
        </p:sp>
      </p:grpSp>
      <p:grpSp>
        <p:nvGrpSpPr>
          <p:cNvPr id="20" name="Google Shape;157;p18">
            <a:extLst>
              <a:ext uri="{FF2B5EF4-FFF2-40B4-BE49-F238E27FC236}">
                <a16:creationId xmlns:a16="http://schemas.microsoft.com/office/drawing/2014/main" id="{22D14B2A-682C-497B-B318-ED33E60AA45F}"/>
              </a:ext>
            </a:extLst>
          </p:cNvPr>
          <p:cNvGrpSpPr/>
          <p:nvPr/>
        </p:nvGrpSpPr>
        <p:grpSpPr>
          <a:xfrm>
            <a:off x="2066763" y="3739628"/>
            <a:ext cx="8058386" cy="996696"/>
            <a:chOff x="542837" y="1736761"/>
            <a:chExt cx="8058386" cy="807000"/>
          </a:xfrm>
        </p:grpSpPr>
        <p:sp>
          <p:nvSpPr>
            <p:cNvPr id="21" name="Google Shape;158;p18">
              <a:extLst>
                <a:ext uri="{FF2B5EF4-FFF2-40B4-BE49-F238E27FC236}">
                  <a16:creationId xmlns:a16="http://schemas.microsoft.com/office/drawing/2014/main" id="{A4DBEDAC-DD50-457D-ADEB-6B938C3F0587}"/>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22" name="Google Shape;159;p18">
              <a:extLst>
                <a:ext uri="{FF2B5EF4-FFF2-40B4-BE49-F238E27FC236}">
                  <a16:creationId xmlns:a16="http://schemas.microsoft.com/office/drawing/2014/main" id="{D5FAD466-CB2B-4EAE-9118-AD1EF35DEE27}"/>
                </a:ext>
              </a:extLst>
            </p:cNvPr>
            <p:cNvSpPr txBox="1"/>
            <p:nvPr/>
          </p:nvSpPr>
          <p:spPr>
            <a:xfrm>
              <a:off x="542837" y="1859869"/>
              <a:ext cx="7847415" cy="400200"/>
            </a:xfrm>
            <a:prstGeom prst="rect">
              <a:avLst/>
            </a:prstGeom>
            <a:solidFill>
              <a:srgbClr val="627981"/>
            </a:solidFill>
            <a:ln>
              <a:no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Workers in these countries are often not connected to a labor market and are unable to specialize.</a:t>
              </a:r>
              <a:endParaRPr sz="2000" dirty="0">
                <a:solidFill>
                  <a:schemeClr val="lt1"/>
                </a:solidFill>
                <a:latin typeface="Calibri"/>
                <a:ea typeface="Calibri"/>
                <a:cs typeface="Calibri"/>
                <a:sym typeface="Calibri"/>
              </a:endParaRPr>
            </a:p>
          </p:txBody>
        </p:sp>
      </p:grpSp>
      <p:grpSp>
        <p:nvGrpSpPr>
          <p:cNvPr id="23" name="Google Shape;157;p18">
            <a:extLst>
              <a:ext uri="{FF2B5EF4-FFF2-40B4-BE49-F238E27FC236}">
                <a16:creationId xmlns:a16="http://schemas.microsoft.com/office/drawing/2014/main" id="{274DE29F-AF88-4D2F-8298-D0569DB109DC}"/>
              </a:ext>
            </a:extLst>
          </p:cNvPr>
          <p:cNvGrpSpPr/>
          <p:nvPr/>
        </p:nvGrpSpPr>
        <p:grpSpPr>
          <a:xfrm>
            <a:off x="2066762" y="4849841"/>
            <a:ext cx="8058358" cy="996696"/>
            <a:chOff x="542865" y="1736761"/>
            <a:chExt cx="8058358" cy="807000"/>
          </a:xfrm>
        </p:grpSpPr>
        <p:sp>
          <p:nvSpPr>
            <p:cNvPr id="24" name="Google Shape;158;p18">
              <a:extLst>
                <a:ext uri="{FF2B5EF4-FFF2-40B4-BE49-F238E27FC236}">
                  <a16:creationId xmlns:a16="http://schemas.microsoft.com/office/drawing/2014/main" id="{8C7026AC-7106-46EB-82A1-60A8D1719BEA}"/>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dirty="0">
                <a:solidFill>
                  <a:schemeClr val="lt1"/>
                </a:solidFill>
                <a:latin typeface="Calibri"/>
                <a:ea typeface="Calibri"/>
                <a:cs typeface="Calibri"/>
                <a:sym typeface="Calibri"/>
              </a:endParaRPr>
            </a:p>
          </p:txBody>
        </p:sp>
        <p:sp>
          <p:nvSpPr>
            <p:cNvPr id="25" name="Google Shape;159;p18">
              <a:extLst>
                <a:ext uri="{FF2B5EF4-FFF2-40B4-BE49-F238E27FC236}">
                  <a16:creationId xmlns:a16="http://schemas.microsoft.com/office/drawing/2014/main" id="{8E31787E-5B95-4F4A-9F4E-E42B0751318A}"/>
                </a:ext>
              </a:extLst>
            </p:cNvPr>
            <p:cNvSpPr txBox="1"/>
            <p:nvPr/>
          </p:nvSpPr>
          <p:spPr>
            <a:xfrm>
              <a:off x="542865" y="1836271"/>
              <a:ext cx="8058299" cy="400200"/>
            </a:xfrm>
            <a:prstGeom prst="rect">
              <a:avLst/>
            </a:prstGeom>
            <a:solidFill>
              <a:srgbClr val="627981"/>
            </a:solidFill>
            <a:ln>
              <a:no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A key factor for people escaping poverty is a connection to a somewhat consistent, wage-paying job.</a:t>
              </a:r>
              <a:endParaRPr sz="2000" dirty="0">
                <a:solidFill>
                  <a:schemeClr val="lt1"/>
                </a:solidFill>
                <a:latin typeface="Calibri"/>
                <a:ea typeface="Calibri"/>
                <a:cs typeface="Calibri"/>
                <a:sym typeface="Calibri"/>
              </a:endParaRPr>
            </a:p>
          </p:txBody>
        </p:sp>
      </p:grpSp>
    </p:spTree>
    <p:extLst>
      <p:ext uri="{BB962C8B-B14F-4D97-AF65-F5344CB8AC3E}">
        <p14:creationId xmlns:p14="http://schemas.microsoft.com/office/powerpoint/2010/main" val="18475330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grpSp>
        <p:nvGrpSpPr>
          <p:cNvPr id="67" name="Google Shape;67;p3"/>
          <p:cNvGrpSpPr/>
          <p:nvPr/>
        </p:nvGrpSpPr>
        <p:grpSpPr>
          <a:xfrm>
            <a:off x="1569721" y="225068"/>
            <a:ext cx="9052563" cy="6339972"/>
            <a:chOff x="0" y="0"/>
            <a:chExt cx="9052562" cy="6339971"/>
          </a:xfrm>
        </p:grpSpPr>
        <p:sp>
          <p:nvSpPr>
            <p:cNvPr id="68" name="Google Shape;68;p3"/>
            <p:cNvSpPr txBox="1"/>
            <p:nvPr/>
          </p:nvSpPr>
          <p:spPr>
            <a:xfrm>
              <a:off x="0" y="0"/>
              <a:ext cx="9052500" cy="553957"/>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3000"/>
                <a:buFont typeface="Century Gothic"/>
                <a:buNone/>
              </a:pPr>
              <a:r>
                <a:rPr lang="en-US" sz="3000" dirty="0">
                  <a:latin typeface="Century Gothic"/>
                  <a:sym typeface="Century Gothic"/>
                </a:rPr>
                <a:t>Causes of Inflation in Various Countries</a:t>
              </a:r>
              <a:endParaRPr lang="en-US" sz="3200" dirty="0"/>
            </a:p>
          </p:txBody>
        </p:sp>
        <p:sp>
          <p:nvSpPr>
            <p:cNvPr id="69" name="Google Shape;69;p3"/>
            <p:cNvSpPr txBox="1"/>
            <p:nvPr/>
          </p:nvSpPr>
          <p:spPr>
            <a:xfrm>
              <a:off x="5477039" y="5778630"/>
              <a:ext cx="3575523" cy="561341"/>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FFFF"/>
                </a:buClr>
                <a:buSzPts val="3000"/>
                <a:buFont typeface="Century Gothic"/>
                <a:buNone/>
              </a:pPr>
              <a:r>
                <a:rPr lang="en-US" sz="3000" b="1" i="0" u="none" strike="noStrike" cap="none">
                  <a:solidFill>
                    <a:srgbClr val="FFFFFF"/>
                  </a:solidFill>
                  <a:latin typeface="Century Gothic"/>
                  <a:ea typeface="Century Gothic"/>
                  <a:cs typeface="Century Gothic"/>
                  <a:sym typeface="Century Gothic"/>
                </a:rPr>
                <a:t>HAWKES</a:t>
              </a:r>
              <a:r>
                <a:rPr lang="en-US" sz="2800" b="0" i="0" u="none" strike="noStrike" cap="none">
                  <a:solidFill>
                    <a:srgbClr val="FFFFFF"/>
                  </a:solidFill>
                  <a:latin typeface="Century Gothic"/>
                  <a:ea typeface="Century Gothic"/>
                  <a:cs typeface="Century Gothic"/>
                  <a:sym typeface="Century Gothic"/>
                </a:rPr>
                <a:t> LEARNING</a:t>
              </a:r>
              <a:endParaRPr/>
            </a:p>
          </p:txBody>
        </p:sp>
      </p:grpSp>
      <p:cxnSp>
        <p:nvCxnSpPr>
          <p:cNvPr id="70" name="Google Shape;70;p3"/>
          <p:cNvCxnSpPr/>
          <p:nvPr/>
        </p:nvCxnSpPr>
        <p:spPr>
          <a:xfrm>
            <a:off x="1881188" y="1137907"/>
            <a:ext cx="8429626" cy="1"/>
          </a:xfrm>
          <a:prstGeom prst="straightConnector1">
            <a:avLst/>
          </a:prstGeom>
          <a:noFill/>
          <a:ln w="12700" cap="flat" cmpd="sng">
            <a:solidFill>
              <a:srgbClr val="323542"/>
            </a:solidFill>
            <a:prstDash val="solid"/>
            <a:miter lim="8000"/>
            <a:headEnd type="none" w="sm" len="sm"/>
            <a:tailEnd type="none" w="sm" len="sm"/>
          </a:ln>
        </p:spPr>
      </p:cxnSp>
      <p:sp>
        <p:nvSpPr>
          <p:cNvPr id="74" name="Google Shape;74;p3"/>
          <p:cNvSpPr txBox="1"/>
          <p:nvPr/>
        </p:nvSpPr>
        <p:spPr>
          <a:xfrm>
            <a:off x="2277821" y="4166432"/>
            <a:ext cx="8429626" cy="760770"/>
          </a:xfrm>
          <a:prstGeom prst="rect">
            <a:avLst/>
          </a:prstGeom>
          <a:noFill/>
          <a:ln>
            <a:noFill/>
          </a:ln>
        </p:spPr>
        <p:txBody>
          <a:bodyPr spcFirstLastPara="1" wrap="square" lIns="45700" tIns="45700" rIns="45700" bIns="45700" anchor="t" anchorCtr="0">
            <a:spAutoFit/>
          </a:bodyPr>
          <a:lstStyle/>
          <a:p>
            <a:pPr marL="457200" marR="0" lvl="0" indent="-381000" algn="l" rtl="0">
              <a:lnSpc>
                <a:spcPct val="100000"/>
              </a:lnSpc>
              <a:spcBef>
                <a:spcPts val="0"/>
              </a:spcBef>
              <a:spcAft>
                <a:spcPts val="0"/>
              </a:spcAft>
              <a:buClr>
                <a:srgbClr val="FFFFFF"/>
              </a:buClr>
              <a:buSzPts val="2400"/>
              <a:buFont typeface="Calibri"/>
              <a:buChar char="●"/>
            </a:pPr>
            <a:r>
              <a:rPr lang="en-US" sz="2400" b="0" i="0" u="none" strike="noStrike" cap="none">
                <a:solidFill>
                  <a:srgbClr val="FFFFFF"/>
                </a:solidFill>
                <a:latin typeface="Calibri"/>
                <a:ea typeface="Calibri"/>
                <a:cs typeface="Calibri"/>
                <a:sym typeface="Calibri"/>
              </a:rPr>
              <a:t>The CPI is subject to two types of bias: substitution bias and quality/new goods bias. </a:t>
            </a:r>
            <a:endParaRPr/>
          </a:p>
        </p:txBody>
      </p:sp>
      <p:sp>
        <p:nvSpPr>
          <p:cNvPr id="75" name="Google Shape;75;p3"/>
          <p:cNvSpPr txBox="1"/>
          <p:nvPr/>
        </p:nvSpPr>
        <p:spPr>
          <a:xfrm>
            <a:off x="2257990" y="5157249"/>
            <a:ext cx="8469288" cy="1129070"/>
          </a:xfrm>
          <a:prstGeom prst="rect">
            <a:avLst/>
          </a:prstGeom>
          <a:noFill/>
          <a:ln>
            <a:noFill/>
          </a:ln>
        </p:spPr>
        <p:txBody>
          <a:bodyPr spcFirstLastPara="1" wrap="square" lIns="45700" tIns="45700" rIns="45700" bIns="45700" anchor="t" anchorCtr="0">
            <a:spAutoFit/>
          </a:bodyPr>
          <a:lstStyle/>
          <a:p>
            <a:pPr marL="457200" marR="0" lvl="0" indent="-381000" algn="l" rtl="0">
              <a:lnSpc>
                <a:spcPct val="100000"/>
              </a:lnSpc>
              <a:spcBef>
                <a:spcPts val="0"/>
              </a:spcBef>
              <a:spcAft>
                <a:spcPts val="0"/>
              </a:spcAft>
              <a:buClr>
                <a:srgbClr val="FFFFFF"/>
              </a:buClr>
              <a:buSzPts val="2400"/>
              <a:buFont typeface="Calibri"/>
              <a:buChar char="●"/>
            </a:pPr>
            <a:r>
              <a:rPr lang="en-US" sz="2400" b="0" i="0" u="none" strike="noStrike" cap="none">
                <a:solidFill>
                  <a:srgbClr val="FFFFFF"/>
                </a:solidFill>
                <a:latin typeface="Calibri"/>
                <a:ea typeface="Calibri"/>
                <a:cs typeface="Calibri"/>
                <a:sym typeface="Calibri"/>
              </a:rPr>
              <a:t>Both substitution bias and quality/new goods bias tend to overstate the negative impact of inflation on consumers. </a:t>
            </a:r>
            <a:endParaRPr lang="en-US" dirty="0"/>
          </a:p>
        </p:txBody>
      </p:sp>
      <p:grpSp>
        <p:nvGrpSpPr>
          <p:cNvPr id="11" name="Google Shape;154;p18">
            <a:extLst>
              <a:ext uri="{FF2B5EF4-FFF2-40B4-BE49-F238E27FC236}">
                <a16:creationId xmlns:a16="http://schemas.microsoft.com/office/drawing/2014/main" id="{8F4E44DC-A241-4411-96F1-1C705D4D565F}"/>
              </a:ext>
            </a:extLst>
          </p:cNvPr>
          <p:cNvGrpSpPr/>
          <p:nvPr/>
        </p:nvGrpSpPr>
        <p:grpSpPr>
          <a:xfrm>
            <a:off x="2066764" y="1515231"/>
            <a:ext cx="8058467" cy="994870"/>
            <a:chOff x="542756" y="1736761"/>
            <a:chExt cx="8058467" cy="807000"/>
          </a:xfrm>
        </p:grpSpPr>
        <p:sp>
          <p:nvSpPr>
            <p:cNvPr id="12" name="Google Shape;155;p18">
              <a:extLst>
                <a:ext uri="{FF2B5EF4-FFF2-40B4-BE49-F238E27FC236}">
                  <a16:creationId xmlns:a16="http://schemas.microsoft.com/office/drawing/2014/main" id="{09F4D6FC-FD1D-4E00-AC0E-F8E426DDD0CA}"/>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13" name="Google Shape;156;p18">
              <a:extLst>
                <a:ext uri="{FF2B5EF4-FFF2-40B4-BE49-F238E27FC236}">
                  <a16:creationId xmlns:a16="http://schemas.microsoft.com/office/drawing/2014/main" id="{CDD92B62-085C-40D2-B50B-9AB09AC97517}"/>
                </a:ext>
              </a:extLst>
            </p:cNvPr>
            <p:cNvSpPr txBox="1"/>
            <p:nvPr/>
          </p:nvSpPr>
          <p:spPr>
            <a:xfrm>
              <a:off x="542756" y="1853594"/>
              <a:ext cx="7807500" cy="400200"/>
            </a:xfrm>
            <a:prstGeom prst="rect">
              <a:avLst/>
            </a:prstGeom>
            <a:solidFill>
              <a:srgbClr val="627981"/>
            </a:solidFill>
            <a:ln>
              <a:no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bg1"/>
                  </a:solidFill>
                  <a:latin typeface="Calibri" panose="020F0502020204030204" pitchFamily="34" charset="0"/>
                  <a:cs typeface="Times New Roman" panose="02020603050405020304" pitchFamily="18" charset="0"/>
                </a:rPr>
                <a:t>Policy makers in high-income economies appear to have learned some lessons about fighting inflation. </a:t>
              </a:r>
              <a:endParaRPr lang="en-US" sz="2000" dirty="0">
                <a:solidFill>
                  <a:schemeClr val="bg1"/>
                </a:solidFill>
                <a:latin typeface="Calibri" panose="020F0502020204030204" pitchFamily="34" charset="0"/>
                <a:cs typeface="Times New Roman" panose="02020603050405020304" pitchFamily="18" charset="0"/>
                <a:sym typeface="Calibri"/>
              </a:endParaRPr>
            </a:p>
          </p:txBody>
        </p:sp>
      </p:grpSp>
      <p:grpSp>
        <p:nvGrpSpPr>
          <p:cNvPr id="17" name="Google Shape;157;p18">
            <a:extLst>
              <a:ext uri="{FF2B5EF4-FFF2-40B4-BE49-F238E27FC236}">
                <a16:creationId xmlns:a16="http://schemas.microsoft.com/office/drawing/2014/main" id="{9539C497-B2E0-4BDD-84E8-45AFD211ECCD}"/>
              </a:ext>
            </a:extLst>
          </p:cNvPr>
          <p:cNvGrpSpPr/>
          <p:nvPr/>
        </p:nvGrpSpPr>
        <p:grpSpPr>
          <a:xfrm>
            <a:off x="2066764" y="2628859"/>
            <a:ext cx="8058357" cy="1078992"/>
            <a:chOff x="542866" y="1736761"/>
            <a:chExt cx="8058357" cy="807000"/>
          </a:xfrm>
        </p:grpSpPr>
        <p:sp>
          <p:nvSpPr>
            <p:cNvPr id="18" name="Google Shape;158;p18">
              <a:extLst>
                <a:ext uri="{FF2B5EF4-FFF2-40B4-BE49-F238E27FC236}">
                  <a16:creationId xmlns:a16="http://schemas.microsoft.com/office/drawing/2014/main" id="{C0019A3D-110C-4102-B754-8E00248DFF5B}"/>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19" name="Google Shape;159;p18">
              <a:extLst>
                <a:ext uri="{FF2B5EF4-FFF2-40B4-BE49-F238E27FC236}">
                  <a16:creationId xmlns:a16="http://schemas.microsoft.com/office/drawing/2014/main" id="{8473C8C0-9B51-49D4-8422-6B37D993633D}"/>
                </a:ext>
              </a:extLst>
            </p:cNvPr>
            <p:cNvSpPr txBox="1"/>
            <p:nvPr/>
          </p:nvSpPr>
          <p:spPr>
            <a:xfrm>
              <a:off x="542866" y="1752622"/>
              <a:ext cx="7807500" cy="400200"/>
            </a:xfrm>
            <a:prstGeom prst="rect">
              <a:avLst/>
            </a:prstGeom>
            <a:solidFill>
              <a:srgbClr val="627981"/>
            </a:solidFill>
            <a:ln>
              <a:no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Whatever happens with AS and AD in the short run, countries can use monetary policy to prevent inflation from becoming entrenched in the medium and long term.</a:t>
              </a:r>
              <a:endParaRPr sz="2000" dirty="0">
                <a:solidFill>
                  <a:schemeClr val="lt1"/>
                </a:solidFill>
                <a:latin typeface="Calibri"/>
                <a:ea typeface="Calibri"/>
                <a:cs typeface="Calibri"/>
                <a:sym typeface="Calibri"/>
              </a:endParaRPr>
            </a:p>
          </p:txBody>
        </p:sp>
      </p:grpSp>
      <p:grpSp>
        <p:nvGrpSpPr>
          <p:cNvPr id="20" name="Google Shape;157;p18">
            <a:extLst>
              <a:ext uri="{FF2B5EF4-FFF2-40B4-BE49-F238E27FC236}">
                <a16:creationId xmlns:a16="http://schemas.microsoft.com/office/drawing/2014/main" id="{22D14B2A-682C-497B-B318-ED33E60AA45F}"/>
              </a:ext>
            </a:extLst>
          </p:cNvPr>
          <p:cNvGrpSpPr/>
          <p:nvPr/>
        </p:nvGrpSpPr>
        <p:grpSpPr>
          <a:xfrm>
            <a:off x="2066764" y="3826609"/>
            <a:ext cx="8058385" cy="996696"/>
            <a:chOff x="542838" y="1736761"/>
            <a:chExt cx="8058385" cy="807000"/>
          </a:xfrm>
        </p:grpSpPr>
        <p:sp>
          <p:nvSpPr>
            <p:cNvPr id="21" name="Google Shape;158;p18">
              <a:extLst>
                <a:ext uri="{FF2B5EF4-FFF2-40B4-BE49-F238E27FC236}">
                  <a16:creationId xmlns:a16="http://schemas.microsoft.com/office/drawing/2014/main" id="{A4DBEDAC-DD50-457D-ADEB-6B938C3F0587}"/>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22" name="Google Shape;159;p18">
              <a:extLst>
                <a:ext uri="{FF2B5EF4-FFF2-40B4-BE49-F238E27FC236}">
                  <a16:creationId xmlns:a16="http://schemas.microsoft.com/office/drawing/2014/main" id="{D5FAD466-CB2B-4EAE-9118-AD1EF35DEE27}"/>
                </a:ext>
              </a:extLst>
            </p:cNvPr>
            <p:cNvSpPr txBox="1"/>
            <p:nvPr/>
          </p:nvSpPr>
          <p:spPr>
            <a:xfrm>
              <a:off x="542838" y="1843267"/>
              <a:ext cx="7807500" cy="400200"/>
            </a:xfrm>
            <a:prstGeom prst="rect">
              <a:avLst/>
            </a:prstGeom>
            <a:solidFill>
              <a:srgbClr val="627981"/>
            </a:solidFill>
            <a:ln>
              <a:no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Allowing inflation to become lasting and persistent poses undesirable risks and tradeoffs.</a:t>
              </a:r>
              <a:endParaRPr sz="2000" dirty="0">
                <a:solidFill>
                  <a:schemeClr val="lt1"/>
                </a:solidFill>
                <a:latin typeface="Calibri"/>
                <a:ea typeface="Calibri"/>
                <a:cs typeface="Calibri"/>
                <a:sym typeface="Calibri"/>
              </a:endParaRPr>
            </a:p>
          </p:txBody>
        </p:sp>
      </p:grpSp>
    </p:spTree>
    <p:extLst>
      <p:ext uri="{BB962C8B-B14F-4D97-AF65-F5344CB8AC3E}">
        <p14:creationId xmlns:p14="http://schemas.microsoft.com/office/powerpoint/2010/main" val="26700092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grpSp>
        <p:nvGrpSpPr>
          <p:cNvPr id="67" name="Google Shape;67;p3"/>
          <p:cNvGrpSpPr/>
          <p:nvPr/>
        </p:nvGrpSpPr>
        <p:grpSpPr>
          <a:xfrm>
            <a:off x="1569721" y="225068"/>
            <a:ext cx="9052563" cy="6339972"/>
            <a:chOff x="0" y="0"/>
            <a:chExt cx="9052562" cy="6339971"/>
          </a:xfrm>
        </p:grpSpPr>
        <p:sp>
          <p:nvSpPr>
            <p:cNvPr id="68" name="Google Shape;68;p3"/>
            <p:cNvSpPr txBox="1"/>
            <p:nvPr/>
          </p:nvSpPr>
          <p:spPr>
            <a:xfrm>
              <a:off x="0" y="0"/>
              <a:ext cx="9052500" cy="553957"/>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3000"/>
                <a:buFont typeface="Century Gothic"/>
                <a:buNone/>
              </a:pPr>
              <a:r>
                <a:rPr lang="en-US" sz="3000" dirty="0">
                  <a:latin typeface="Century Gothic"/>
                  <a:sym typeface="Century Gothic"/>
                </a:rPr>
                <a:t>Causes of Inflation in Various Countries</a:t>
              </a:r>
              <a:endParaRPr lang="en-US" sz="3200" dirty="0"/>
            </a:p>
          </p:txBody>
        </p:sp>
        <p:sp>
          <p:nvSpPr>
            <p:cNvPr id="69" name="Google Shape;69;p3"/>
            <p:cNvSpPr txBox="1"/>
            <p:nvPr/>
          </p:nvSpPr>
          <p:spPr>
            <a:xfrm>
              <a:off x="5477039" y="5778630"/>
              <a:ext cx="3575523" cy="561341"/>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FFFF"/>
                </a:buClr>
                <a:buSzPts val="3000"/>
                <a:buFont typeface="Century Gothic"/>
                <a:buNone/>
              </a:pPr>
              <a:r>
                <a:rPr lang="en-US" sz="3000" b="1" i="0" u="none" strike="noStrike" cap="none">
                  <a:solidFill>
                    <a:srgbClr val="FFFFFF"/>
                  </a:solidFill>
                  <a:latin typeface="Century Gothic"/>
                  <a:ea typeface="Century Gothic"/>
                  <a:cs typeface="Century Gothic"/>
                  <a:sym typeface="Century Gothic"/>
                </a:rPr>
                <a:t>HAWKES</a:t>
              </a:r>
              <a:r>
                <a:rPr lang="en-US" sz="2800" b="0" i="0" u="none" strike="noStrike" cap="none">
                  <a:solidFill>
                    <a:srgbClr val="FFFFFF"/>
                  </a:solidFill>
                  <a:latin typeface="Century Gothic"/>
                  <a:ea typeface="Century Gothic"/>
                  <a:cs typeface="Century Gothic"/>
                  <a:sym typeface="Century Gothic"/>
                </a:rPr>
                <a:t> LEARNING</a:t>
              </a:r>
              <a:endParaRPr/>
            </a:p>
          </p:txBody>
        </p:sp>
      </p:grpSp>
      <p:cxnSp>
        <p:nvCxnSpPr>
          <p:cNvPr id="70" name="Google Shape;70;p3"/>
          <p:cNvCxnSpPr/>
          <p:nvPr/>
        </p:nvCxnSpPr>
        <p:spPr>
          <a:xfrm>
            <a:off x="1881188" y="1137907"/>
            <a:ext cx="8429626" cy="1"/>
          </a:xfrm>
          <a:prstGeom prst="straightConnector1">
            <a:avLst/>
          </a:prstGeom>
          <a:noFill/>
          <a:ln w="12700" cap="flat" cmpd="sng">
            <a:solidFill>
              <a:srgbClr val="323542"/>
            </a:solidFill>
            <a:prstDash val="solid"/>
            <a:miter lim="8000"/>
            <a:headEnd type="none" w="sm" len="sm"/>
            <a:tailEnd type="none" w="sm" len="sm"/>
          </a:ln>
        </p:spPr>
      </p:cxnSp>
      <p:sp>
        <p:nvSpPr>
          <p:cNvPr id="74" name="Google Shape;74;p3"/>
          <p:cNvSpPr txBox="1"/>
          <p:nvPr/>
        </p:nvSpPr>
        <p:spPr>
          <a:xfrm>
            <a:off x="2277821" y="4166432"/>
            <a:ext cx="8429626" cy="760770"/>
          </a:xfrm>
          <a:prstGeom prst="rect">
            <a:avLst/>
          </a:prstGeom>
          <a:noFill/>
          <a:ln>
            <a:noFill/>
          </a:ln>
        </p:spPr>
        <p:txBody>
          <a:bodyPr spcFirstLastPara="1" wrap="square" lIns="45700" tIns="45700" rIns="45700" bIns="45700" anchor="t" anchorCtr="0">
            <a:spAutoFit/>
          </a:bodyPr>
          <a:lstStyle/>
          <a:p>
            <a:pPr marL="457200" marR="0" lvl="0" indent="-381000" algn="l" rtl="0">
              <a:lnSpc>
                <a:spcPct val="100000"/>
              </a:lnSpc>
              <a:spcBef>
                <a:spcPts val="0"/>
              </a:spcBef>
              <a:spcAft>
                <a:spcPts val="0"/>
              </a:spcAft>
              <a:buClr>
                <a:srgbClr val="FFFFFF"/>
              </a:buClr>
              <a:buSzPts val="2400"/>
              <a:buFont typeface="Calibri"/>
              <a:buChar char="●"/>
            </a:pPr>
            <a:r>
              <a:rPr lang="en-US" sz="2400" b="0" i="0" u="none" strike="noStrike" cap="none">
                <a:solidFill>
                  <a:srgbClr val="FFFFFF"/>
                </a:solidFill>
                <a:latin typeface="Calibri"/>
                <a:ea typeface="Calibri"/>
                <a:cs typeface="Calibri"/>
                <a:sym typeface="Calibri"/>
              </a:rPr>
              <a:t>The CPI is subject to two types of bias: substitution bias and quality/new goods bias. </a:t>
            </a:r>
            <a:endParaRPr/>
          </a:p>
        </p:txBody>
      </p:sp>
      <p:sp>
        <p:nvSpPr>
          <p:cNvPr id="75" name="Google Shape;75;p3"/>
          <p:cNvSpPr txBox="1"/>
          <p:nvPr/>
        </p:nvSpPr>
        <p:spPr>
          <a:xfrm>
            <a:off x="2257990" y="5157249"/>
            <a:ext cx="8469288" cy="1129070"/>
          </a:xfrm>
          <a:prstGeom prst="rect">
            <a:avLst/>
          </a:prstGeom>
          <a:noFill/>
          <a:ln>
            <a:noFill/>
          </a:ln>
        </p:spPr>
        <p:txBody>
          <a:bodyPr spcFirstLastPara="1" wrap="square" lIns="45700" tIns="45700" rIns="45700" bIns="45700" anchor="t" anchorCtr="0">
            <a:spAutoFit/>
          </a:bodyPr>
          <a:lstStyle/>
          <a:p>
            <a:pPr marL="457200" marR="0" lvl="0" indent="-381000" algn="l" rtl="0">
              <a:lnSpc>
                <a:spcPct val="100000"/>
              </a:lnSpc>
              <a:spcBef>
                <a:spcPts val="0"/>
              </a:spcBef>
              <a:spcAft>
                <a:spcPts val="0"/>
              </a:spcAft>
              <a:buClr>
                <a:srgbClr val="FFFFFF"/>
              </a:buClr>
              <a:buSzPts val="2400"/>
              <a:buFont typeface="Calibri"/>
              <a:buChar char="●"/>
            </a:pPr>
            <a:r>
              <a:rPr lang="en-US" sz="2400" b="0" i="0" u="none" strike="noStrike" cap="none">
                <a:solidFill>
                  <a:srgbClr val="FFFFFF"/>
                </a:solidFill>
                <a:latin typeface="Calibri"/>
                <a:ea typeface="Calibri"/>
                <a:cs typeface="Calibri"/>
                <a:sym typeface="Calibri"/>
              </a:rPr>
              <a:t>Both substitution bias and quality/new goods bias tend to overstate the negative impact of inflation on consumers. </a:t>
            </a:r>
            <a:endParaRPr lang="en-US" dirty="0"/>
          </a:p>
        </p:txBody>
      </p:sp>
      <p:grpSp>
        <p:nvGrpSpPr>
          <p:cNvPr id="11" name="Google Shape;154;p18">
            <a:extLst>
              <a:ext uri="{FF2B5EF4-FFF2-40B4-BE49-F238E27FC236}">
                <a16:creationId xmlns:a16="http://schemas.microsoft.com/office/drawing/2014/main" id="{8F4E44DC-A241-4411-96F1-1C705D4D565F}"/>
              </a:ext>
            </a:extLst>
          </p:cNvPr>
          <p:cNvGrpSpPr/>
          <p:nvPr/>
        </p:nvGrpSpPr>
        <p:grpSpPr>
          <a:xfrm>
            <a:off x="2066763" y="1515231"/>
            <a:ext cx="8058468" cy="994870"/>
            <a:chOff x="542755" y="1736761"/>
            <a:chExt cx="8058468" cy="807000"/>
          </a:xfrm>
        </p:grpSpPr>
        <p:sp>
          <p:nvSpPr>
            <p:cNvPr id="12" name="Google Shape;155;p18">
              <a:extLst>
                <a:ext uri="{FF2B5EF4-FFF2-40B4-BE49-F238E27FC236}">
                  <a16:creationId xmlns:a16="http://schemas.microsoft.com/office/drawing/2014/main" id="{09F4D6FC-FD1D-4E00-AC0E-F8E426DDD0CA}"/>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13" name="Google Shape;156;p18">
              <a:extLst>
                <a:ext uri="{FF2B5EF4-FFF2-40B4-BE49-F238E27FC236}">
                  <a16:creationId xmlns:a16="http://schemas.microsoft.com/office/drawing/2014/main" id="{CDD92B62-085C-40D2-B50B-9AB09AC97517}"/>
                </a:ext>
              </a:extLst>
            </p:cNvPr>
            <p:cNvSpPr txBox="1"/>
            <p:nvPr/>
          </p:nvSpPr>
          <p:spPr>
            <a:xfrm>
              <a:off x="542755" y="1824770"/>
              <a:ext cx="8058299" cy="400200"/>
            </a:xfrm>
            <a:prstGeom prst="rect">
              <a:avLst/>
            </a:prstGeom>
            <a:solidFill>
              <a:srgbClr val="627981"/>
            </a:solidFill>
            <a:ln>
              <a:no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bg1"/>
                  </a:solidFill>
                  <a:latin typeface="Calibri" panose="020F0502020204030204" pitchFamily="34" charset="0"/>
                  <a:cs typeface="Times New Roman" panose="02020603050405020304" pitchFamily="18" charset="0"/>
                </a:rPr>
                <a:t>In many middle- and low-income economies around the world, inflation is far from a solved problem.</a:t>
              </a:r>
              <a:endParaRPr lang="en-US" sz="2000" dirty="0">
                <a:solidFill>
                  <a:schemeClr val="bg1"/>
                </a:solidFill>
                <a:latin typeface="Calibri" panose="020F0502020204030204" pitchFamily="34" charset="0"/>
                <a:cs typeface="Times New Roman" panose="02020603050405020304" pitchFamily="18" charset="0"/>
                <a:sym typeface="Calibri"/>
              </a:endParaRPr>
            </a:p>
          </p:txBody>
        </p:sp>
      </p:grpSp>
      <p:grpSp>
        <p:nvGrpSpPr>
          <p:cNvPr id="17" name="Google Shape;157;p18">
            <a:extLst>
              <a:ext uri="{FF2B5EF4-FFF2-40B4-BE49-F238E27FC236}">
                <a16:creationId xmlns:a16="http://schemas.microsoft.com/office/drawing/2014/main" id="{9539C497-B2E0-4BDD-84E8-45AFD211ECCD}"/>
              </a:ext>
            </a:extLst>
          </p:cNvPr>
          <p:cNvGrpSpPr/>
          <p:nvPr/>
        </p:nvGrpSpPr>
        <p:grpSpPr>
          <a:xfrm>
            <a:off x="2066763" y="2625416"/>
            <a:ext cx="8058357" cy="1078992"/>
            <a:chOff x="542866" y="1736761"/>
            <a:chExt cx="8058357" cy="807000"/>
          </a:xfrm>
        </p:grpSpPr>
        <p:sp>
          <p:nvSpPr>
            <p:cNvPr id="18" name="Google Shape;158;p18">
              <a:extLst>
                <a:ext uri="{FF2B5EF4-FFF2-40B4-BE49-F238E27FC236}">
                  <a16:creationId xmlns:a16="http://schemas.microsoft.com/office/drawing/2014/main" id="{C0019A3D-110C-4102-B754-8E00248DFF5B}"/>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19" name="Google Shape;159;p18">
              <a:extLst>
                <a:ext uri="{FF2B5EF4-FFF2-40B4-BE49-F238E27FC236}">
                  <a16:creationId xmlns:a16="http://schemas.microsoft.com/office/drawing/2014/main" id="{8473C8C0-9B51-49D4-8422-6B37D993633D}"/>
                </a:ext>
              </a:extLst>
            </p:cNvPr>
            <p:cNvSpPr txBox="1"/>
            <p:nvPr/>
          </p:nvSpPr>
          <p:spPr>
            <a:xfrm>
              <a:off x="542866" y="1773319"/>
              <a:ext cx="7807500" cy="400200"/>
            </a:xfrm>
            <a:prstGeom prst="rect">
              <a:avLst/>
            </a:prstGeom>
            <a:solidFill>
              <a:srgbClr val="627981"/>
            </a:solidFill>
            <a:ln>
              <a:no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High levels of inflation are generally a result of huge budget deficits, which the government finances by printing large amounts of its own domestic currency. </a:t>
              </a:r>
              <a:endParaRPr sz="2000" dirty="0">
                <a:solidFill>
                  <a:schemeClr val="lt1"/>
                </a:solidFill>
                <a:latin typeface="Calibri"/>
                <a:ea typeface="Calibri"/>
                <a:cs typeface="Calibri"/>
                <a:sym typeface="Calibri"/>
              </a:endParaRPr>
            </a:p>
          </p:txBody>
        </p:sp>
      </p:grpSp>
      <p:grpSp>
        <p:nvGrpSpPr>
          <p:cNvPr id="20" name="Google Shape;157;p18">
            <a:extLst>
              <a:ext uri="{FF2B5EF4-FFF2-40B4-BE49-F238E27FC236}">
                <a16:creationId xmlns:a16="http://schemas.microsoft.com/office/drawing/2014/main" id="{22D14B2A-682C-497B-B318-ED33E60AA45F}"/>
              </a:ext>
            </a:extLst>
          </p:cNvPr>
          <p:cNvGrpSpPr/>
          <p:nvPr/>
        </p:nvGrpSpPr>
        <p:grpSpPr>
          <a:xfrm>
            <a:off x="2066763" y="3819723"/>
            <a:ext cx="8058385" cy="996696"/>
            <a:chOff x="542838" y="1736761"/>
            <a:chExt cx="8058385" cy="807000"/>
          </a:xfrm>
        </p:grpSpPr>
        <p:sp>
          <p:nvSpPr>
            <p:cNvPr id="21" name="Google Shape;158;p18">
              <a:extLst>
                <a:ext uri="{FF2B5EF4-FFF2-40B4-BE49-F238E27FC236}">
                  <a16:creationId xmlns:a16="http://schemas.microsoft.com/office/drawing/2014/main" id="{A4DBEDAC-DD50-457D-ADEB-6B938C3F0587}"/>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22" name="Google Shape;159;p18">
              <a:extLst>
                <a:ext uri="{FF2B5EF4-FFF2-40B4-BE49-F238E27FC236}">
                  <a16:creationId xmlns:a16="http://schemas.microsoft.com/office/drawing/2014/main" id="{D5FAD466-CB2B-4EAE-9118-AD1EF35DEE27}"/>
                </a:ext>
              </a:extLst>
            </p:cNvPr>
            <p:cNvSpPr txBox="1"/>
            <p:nvPr/>
          </p:nvSpPr>
          <p:spPr>
            <a:xfrm>
              <a:off x="542838" y="1848659"/>
              <a:ext cx="7807500" cy="400200"/>
            </a:xfrm>
            <a:prstGeom prst="rect">
              <a:avLst/>
            </a:prstGeom>
            <a:solidFill>
              <a:srgbClr val="627981"/>
            </a:solidFill>
            <a:ln>
              <a:no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Some of these countries have maintained solid levels of economic growth even with inflation levels of 10% to 30% per year. </a:t>
              </a:r>
              <a:endParaRPr sz="2000" dirty="0">
                <a:solidFill>
                  <a:schemeClr val="lt1"/>
                </a:solidFill>
                <a:latin typeface="Calibri"/>
                <a:ea typeface="Calibri"/>
                <a:cs typeface="Calibri"/>
                <a:sym typeface="Calibri"/>
              </a:endParaRPr>
            </a:p>
          </p:txBody>
        </p:sp>
      </p:grpSp>
      <p:grpSp>
        <p:nvGrpSpPr>
          <p:cNvPr id="23" name="Google Shape;157;p18">
            <a:extLst>
              <a:ext uri="{FF2B5EF4-FFF2-40B4-BE49-F238E27FC236}">
                <a16:creationId xmlns:a16="http://schemas.microsoft.com/office/drawing/2014/main" id="{274DE29F-AF88-4D2F-8298-D0569DB109DC}"/>
              </a:ext>
            </a:extLst>
          </p:cNvPr>
          <p:cNvGrpSpPr/>
          <p:nvPr/>
        </p:nvGrpSpPr>
        <p:grpSpPr>
          <a:xfrm>
            <a:off x="2066763" y="4927202"/>
            <a:ext cx="8058357" cy="996697"/>
            <a:chOff x="542866" y="1736761"/>
            <a:chExt cx="8058357" cy="767989"/>
          </a:xfrm>
        </p:grpSpPr>
        <p:sp>
          <p:nvSpPr>
            <p:cNvPr id="24" name="Google Shape;158;p18">
              <a:extLst>
                <a:ext uri="{FF2B5EF4-FFF2-40B4-BE49-F238E27FC236}">
                  <a16:creationId xmlns:a16="http://schemas.microsoft.com/office/drawing/2014/main" id="{8C7026AC-7106-46EB-82A1-60A8D1719BEA}"/>
                </a:ext>
              </a:extLst>
            </p:cNvPr>
            <p:cNvSpPr/>
            <p:nvPr/>
          </p:nvSpPr>
          <p:spPr>
            <a:xfrm>
              <a:off x="542923" y="1736761"/>
              <a:ext cx="8058300" cy="767989"/>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25" name="Google Shape;159;p18">
              <a:extLst>
                <a:ext uri="{FF2B5EF4-FFF2-40B4-BE49-F238E27FC236}">
                  <a16:creationId xmlns:a16="http://schemas.microsoft.com/office/drawing/2014/main" id="{8E31787E-5B95-4F4A-9F4E-E42B0751318A}"/>
                </a:ext>
              </a:extLst>
            </p:cNvPr>
            <p:cNvSpPr txBox="1"/>
            <p:nvPr/>
          </p:nvSpPr>
          <p:spPr>
            <a:xfrm>
              <a:off x="542866" y="1867011"/>
              <a:ext cx="7807500" cy="400200"/>
            </a:xfrm>
            <a:prstGeom prst="rect">
              <a:avLst/>
            </a:prstGeom>
            <a:solidFill>
              <a:srgbClr val="627981"/>
            </a:solidFill>
            <a:ln>
              <a:no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It is possible for a converging economy to live with a degree of uncertainty regarding inflation.</a:t>
              </a:r>
              <a:endParaRPr sz="2000" dirty="0">
                <a:solidFill>
                  <a:schemeClr val="lt1"/>
                </a:solidFill>
                <a:latin typeface="Calibri"/>
                <a:ea typeface="Calibri"/>
                <a:cs typeface="Calibri"/>
                <a:sym typeface="Calibri"/>
              </a:endParaRPr>
            </a:p>
          </p:txBody>
        </p:sp>
      </p:grpSp>
    </p:spTree>
    <p:extLst>
      <p:ext uri="{BB962C8B-B14F-4D97-AF65-F5344CB8AC3E}">
        <p14:creationId xmlns:p14="http://schemas.microsoft.com/office/powerpoint/2010/main" val="33193351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grpSp>
        <p:nvGrpSpPr>
          <p:cNvPr id="67" name="Google Shape;67;p3"/>
          <p:cNvGrpSpPr/>
          <p:nvPr/>
        </p:nvGrpSpPr>
        <p:grpSpPr>
          <a:xfrm>
            <a:off x="1569721" y="225068"/>
            <a:ext cx="9052563" cy="6339972"/>
            <a:chOff x="0" y="0"/>
            <a:chExt cx="9052562" cy="6339971"/>
          </a:xfrm>
        </p:grpSpPr>
        <p:sp>
          <p:nvSpPr>
            <p:cNvPr id="68" name="Google Shape;68;p3"/>
            <p:cNvSpPr txBox="1"/>
            <p:nvPr/>
          </p:nvSpPr>
          <p:spPr>
            <a:xfrm>
              <a:off x="0" y="0"/>
              <a:ext cx="9052500" cy="553957"/>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3000"/>
                <a:buFont typeface="Century Gothic"/>
                <a:buNone/>
              </a:pPr>
              <a:r>
                <a:rPr lang="en-US" sz="3000" dirty="0">
                  <a:latin typeface="Century Gothic"/>
                  <a:sym typeface="Century Gothic"/>
                </a:rPr>
                <a:t>Real Life Example</a:t>
              </a:r>
              <a:endParaRPr lang="en-US" sz="3200" dirty="0"/>
            </a:p>
          </p:txBody>
        </p:sp>
        <p:sp>
          <p:nvSpPr>
            <p:cNvPr id="69" name="Google Shape;69;p3"/>
            <p:cNvSpPr txBox="1"/>
            <p:nvPr/>
          </p:nvSpPr>
          <p:spPr>
            <a:xfrm>
              <a:off x="5477039" y="5778630"/>
              <a:ext cx="3575523" cy="561341"/>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FFFF"/>
                </a:buClr>
                <a:buSzPts val="3000"/>
                <a:buFont typeface="Century Gothic"/>
                <a:buNone/>
              </a:pPr>
              <a:r>
                <a:rPr lang="en-US" sz="3000" b="1" i="0" u="none" strike="noStrike" cap="none">
                  <a:solidFill>
                    <a:srgbClr val="FFFFFF"/>
                  </a:solidFill>
                  <a:latin typeface="Century Gothic"/>
                  <a:ea typeface="Century Gothic"/>
                  <a:cs typeface="Century Gothic"/>
                  <a:sym typeface="Century Gothic"/>
                </a:rPr>
                <a:t>HAWKES</a:t>
              </a:r>
              <a:r>
                <a:rPr lang="en-US" sz="2800" b="0" i="0" u="none" strike="noStrike" cap="none">
                  <a:solidFill>
                    <a:srgbClr val="FFFFFF"/>
                  </a:solidFill>
                  <a:latin typeface="Century Gothic"/>
                  <a:ea typeface="Century Gothic"/>
                  <a:cs typeface="Century Gothic"/>
                  <a:sym typeface="Century Gothic"/>
                </a:rPr>
                <a:t> LEARNING</a:t>
              </a:r>
              <a:endParaRPr/>
            </a:p>
          </p:txBody>
        </p:sp>
      </p:grpSp>
      <p:cxnSp>
        <p:nvCxnSpPr>
          <p:cNvPr id="70" name="Google Shape;70;p3"/>
          <p:cNvCxnSpPr/>
          <p:nvPr/>
        </p:nvCxnSpPr>
        <p:spPr>
          <a:xfrm>
            <a:off x="1881188" y="1137907"/>
            <a:ext cx="8429626" cy="1"/>
          </a:xfrm>
          <a:prstGeom prst="straightConnector1">
            <a:avLst/>
          </a:prstGeom>
          <a:noFill/>
          <a:ln w="12700" cap="flat" cmpd="sng">
            <a:solidFill>
              <a:srgbClr val="323542"/>
            </a:solidFill>
            <a:prstDash val="solid"/>
            <a:miter lim="8000"/>
            <a:headEnd type="none" w="sm" len="sm"/>
            <a:tailEnd type="none" w="sm" len="sm"/>
          </a:ln>
        </p:spPr>
      </p:cxnSp>
      <p:grpSp>
        <p:nvGrpSpPr>
          <p:cNvPr id="11" name="Google Shape;154;p18">
            <a:extLst>
              <a:ext uri="{FF2B5EF4-FFF2-40B4-BE49-F238E27FC236}">
                <a16:creationId xmlns:a16="http://schemas.microsoft.com/office/drawing/2014/main" id="{8F4E44DC-A241-4411-96F1-1C705D4D565F}"/>
              </a:ext>
            </a:extLst>
          </p:cNvPr>
          <p:cNvGrpSpPr/>
          <p:nvPr/>
        </p:nvGrpSpPr>
        <p:grpSpPr>
          <a:xfrm>
            <a:off x="2066764" y="1515231"/>
            <a:ext cx="8058467" cy="994870"/>
            <a:chOff x="542756" y="1736761"/>
            <a:chExt cx="8058467" cy="807000"/>
          </a:xfrm>
        </p:grpSpPr>
        <p:sp>
          <p:nvSpPr>
            <p:cNvPr id="12" name="Google Shape;155;p18">
              <a:extLst>
                <a:ext uri="{FF2B5EF4-FFF2-40B4-BE49-F238E27FC236}">
                  <a16:creationId xmlns:a16="http://schemas.microsoft.com/office/drawing/2014/main" id="{09F4D6FC-FD1D-4E00-AC0E-F8E426DDD0CA}"/>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13" name="Google Shape;156;p18">
              <a:extLst>
                <a:ext uri="{FF2B5EF4-FFF2-40B4-BE49-F238E27FC236}">
                  <a16:creationId xmlns:a16="http://schemas.microsoft.com/office/drawing/2014/main" id="{CDD92B62-085C-40D2-B50B-9AB09AC97517}"/>
                </a:ext>
              </a:extLst>
            </p:cNvPr>
            <p:cNvSpPr txBox="1"/>
            <p:nvPr/>
          </p:nvSpPr>
          <p:spPr>
            <a:xfrm>
              <a:off x="542756" y="1824770"/>
              <a:ext cx="7807500" cy="400200"/>
            </a:xfrm>
            <a:prstGeom prst="rect">
              <a:avLst/>
            </a:prstGeom>
            <a:solidFill>
              <a:srgbClr val="627981"/>
            </a:solidFill>
            <a:ln>
              <a:noFill/>
            </a:ln>
          </p:spPr>
          <p:txBody>
            <a:bodyPr spcFirstLastPara="1" wrap="square" lIns="91425" tIns="45700" rIns="91425" bIns="45700" anchor="t" anchorCtr="0">
              <a:noAutofit/>
            </a:bodyPr>
            <a:lstStyle/>
            <a:p>
              <a:pPr marL="101600" marR="0" lvl="0" algn="ctr" rtl="0">
                <a:spcBef>
                  <a:spcPts val="0"/>
                </a:spcBef>
                <a:spcAft>
                  <a:spcPts val="0"/>
                </a:spcAft>
                <a:buClr>
                  <a:schemeClr val="lt1"/>
                </a:buClr>
                <a:buSzPts val="2000"/>
              </a:pPr>
              <a:r>
                <a:rPr lang="en-US" sz="2000" dirty="0">
                  <a:solidFill>
                    <a:schemeClr val="bg1"/>
                  </a:solidFill>
                  <a:latin typeface="Calibri" panose="020F0502020204030204" pitchFamily="34" charset="0"/>
                  <a:cs typeface="Times New Roman" panose="02020603050405020304" pitchFamily="18" charset="0"/>
                </a:rPr>
                <a:t>By late 2008, Zimbabwe’s currency was nearly worthless, which led the country to adopt the U.S. dollar, immediately halting hyperinflation.</a:t>
              </a:r>
              <a:endParaRPr lang="en-US" sz="2000" dirty="0">
                <a:solidFill>
                  <a:schemeClr val="bg1"/>
                </a:solidFill>
                <a:latin typeface="Calibri" panose="020F0502020204030204" pitchFamily="34" charset="0"/>
                <a:cs typeface="Times New Roman" panose="02020603050405020304" pitchFamily="18" charset="0"/>
                <a:sym typeface="Calibri"/>
              </a:endParaRPr>
            </a:p>
          </p:txBody>
        </p:sp>
      </p:grpSp>
      <p:pic>
        <p:nvPicPr>
          <p:cNvPr id="3" name="Picture 2" descr="A Zimbabwe one hundred trillion dollar bill">
            <a:extLst>
              <a:ext uri="{FF2B5EF4-FFF2-40B4-BE49-F238E27FC236}">
                <a16:creationId xmlns:a16="http://schemas.microsoft.com/office/drawing/2014/main" id="{02B3A6FF-767F-407C-A8EC-506B18454B50}"/>
              </a:ext>
            </a:extLst>
          </p:cNvPr>
          <p:cNvPicPr>
            <a:picLocks noChangeAspect="1"/>
          </p:cNvPicPr>
          <p:nvPr/>
        </p:nvPicPr>
        <p:blipFill>
          <a:blip r:embed="rId3"/>
          <a:stretch>
            <a:fillRect/>
          </a:stretch>
        </p:blipFill>
        <p:spPr>
          <a:xfrm>
            <a:off x="2670663" y="2887424"/>
            <a:ext cx="6599701" cy="3672979"/>
          </a:xfrm>
          <a:prstGeom prst="rect">
            <a:avLst/>
          </a:prstGeom>
        </p:spPr>
      </p:pic>
    </p:spTree>
    <p:extLst>
      <p:ext uri="{BB962C8B-B14F-4D97-AF65-F5344CB8AC3E}">
        <p14:creationId xmlns:p14="http://schemas.microsoft.com/office/powerpoint/2010/main" val="109643676"/>
      </p:ext>
    </p:extLst>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1795</TotalTime>
  <Words>1460</Words>
  <Application>Microsoft Office PowerPoint</Application>
  <PresentationFormat>Widescreen</PresentationFormat>
  <Paragraphs>88</Paragraphs>
  <Slides>11</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Calibri</vt:lpstr>
      <vt:lpstr>Arial</vt:lpstr>
      <vt:lpstr>Century Gothic</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Nathan Mirmow</dc:creator>
  <cp:lastModifiedBy>Kelsey Gamel</cp:lastModifiedBy>
  <cp:revision>118</cp:revision>
  <dcterms:modified xsi:type="dcterms:W3CDTF">2023-08-09T20:19:19Z</dcterms:modified>
</cp:coreProperties>
</file>