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2785</Words>
  <Application>Microsoft Office PowerPoint</Application>
  <PresentationFormat>Widescreen</PresentationFormat>
  <Paragraphs>172</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54</cp:revision>
  <dcterms:created xsi:type="dcterms:W3CDTF">2017-06-16T13:06:21Z</dcterms:created>
  <dcterms:modified xsi:type="dcterms:W3CDTF">2023-08-03T16:08:58Z</dcterms:modified>
</cp:coreProperties>
</file>