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$10 of spending money each week that you can split up to buy burgers and bus tickets. Burgers cost $2 each, and bus tickets cost 50 cents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$10, divided by the price of burgers, which is $2. So, if you spent all your money on burgers, you could buy five burgers each week. Alternatively, if you spent all your money on bus tickets, you could purchase 20 tickets, which is found by dividing $10 by the cost of a bus ticket, which is 50 cents.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$10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$2 burger is the four $0.50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0.svg"/></Relationships>
</file>

<file path=ppt/slides/_rels/slide14.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1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2.xml"/><Relationship Id="rId5" Type="http://schemas.openxmlformats.org/officeDocument/2006/relationships/image" Target="../media/image46.png"/><Relationship Id="rId4" Type="http://schemas.openxmlformats.org/officeDocument/2006/relationships/image" Target="../media/image45.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23.wmf"/><Relationship Id="rId3" Type="http://schemas.openxmlformats.org/officeDocument/2006/relationships/notesSlide" Target="../notesSlides/notesSlide8.xml"/><Relationship Id="rId7" Type="http://schemas.openxmlformats.org/officeDocument/2006/relationships/image" Target="../media/image20.wmf"/><Relationship Id="rId12"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22.wmf"/><Relationship Id="rId5" Type="http://schemas.openxmlformats.org/officeDocument/2006/relationships/image" Target="../media/image19.wmf"/><Relationship Id="rId15" Type="http://schemas.openxmlformats.org/officeDocument/2006/relationships/image" Target="../media/image24.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21.wmf"/><Relationship Id="rId1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8"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$10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474853" y="5183714"/>
            <a:ext cx="1122423" cy="584775"/>
          </a:xfrm>
          <a:prstGeom prst="rect">
            <a:avLst/>
          </a:prstGeom>
          <a:noFill/>
        </p:spPr>
        <p:txBody>
          <a:bodyPr wrap="none" rtlCol="0">
            <a:spAutoFit/>
          </a:bodyPr>
          <a:lstStyle/>
          <a:p>
            <a:r>
              <a:rPr lang="en-US" sz="3200" dirty="0"/>
              <a:t>$0.50</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3"/>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0"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$2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xmlns="">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0" cy="5187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$10</m:t>
                              </m:r>
                            </m:num>
                            <m:den>
                              <m:r>
                                <a:rPr lang="en-US" sz="2400" i="0">
                                  <a:solidFill>
                                    <a:schemeClr val="bg1"/>
                                  </a:solidFill>
                                  <a:latin typeface="Cambria Math" panose="02040503050406030204" pitchFamily="18" charset="0"/>
                                </a:rPr>
                                <m:t>$0.50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xmlns="">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5"/>
                <a:stretch>
                  <a:fillRect b="-119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F68906C3-4AA0-4769-A322-27A78445F884}"/>
              </a:ext>
            </a:extLst>
          </p:cNvPr>
          <p:cNvGrpSpPr/>
          <p:nvPr/>
        </p:nvGrpSpPr>
        <p:grpSpPr>
          <a:xfrm>
            <a:off x="3469156" y="1204295"/>
            <a:ext cx="5253687" cy="3780502"/>
            <a:chOff x="3469156" y="1204295"/>
            <a:chExt cx="5253687" cy="3780502"/>
          </a:xfrm>
        </p:grpSpPr>
        <p:pic>
          <p:nvPicPr>
            <p:cNvPr id="10" name="Picture 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2A45D7C-32D7-4551-A537-AD4499F94CA0}"/>
                </a:ext>
              </a:extLst>
            </p:cNvPr>
            <p:cNvPicPr>
              <a:picLocks noChangeAspect="1"/>
            </p:cNvPicPr>
            <p:nvPr/>
          </p:nvPicPr>
          <p:blipFill>
            <a:blip r:embed="rId6"/>
            <a:stretch>
              <a:fillRect/>
            </a:stretch>
          </p:blipFill>
          <p:spPr>
            <a:xfrm>
              <a:off x="3469156" y="1204295"/>
              <a:ext cx="5253687" cy="3780502"/>
            </a:xfrm>
            <a:prstGeom prst="rect">
              <a:avLst/>
            </a:prstGeom>
          </p:spPr>
        </p:pic>
        <p:sp>
          <p:nvSpPr>
            <p:cNvPr id="14" name="Oval 13">
              <a:extLst>
                <a:ext uri="{FF2B5EF4-FFF2-40B4-BE49-F238E27FC236}">
                  <a16:creationId xmlns:a16="http://schemas.microsoft.com/office/drawing/2014/main" id="{28F8FA54-210D-4B3A-B722-8C08E8D9EDDD}"/>
                </a:ext>
              </a:extLst>
            </p:cNvPr>
            <p:cNvSpPr/>
            <p:nvPr/>
          </p:nvSpPr>
          <p:spPr>
            <a:xfrm>
              <a:off x="7492803" y="402975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8D17C6BA-C062-405D-907A-C363268D46F5}"/>
                </a:ext>
              </a:extLst>
            </p:cNvPr>
            <p:cNvSpPr/>
            <p:nvPr/>
          </p:nvSpPr>
          <p:spPr>
            <a:xfrm>
              <a:off x="3771293" y="153021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05102"/>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$10 budget.</a:t>
              </a:r>
            </a:p>
          </p:txBody>
        </p:sp>
      </p:grpSp>
      <p:pic>
        <p:nvPicPr>
          <p:cNvPr id="21" name="Picture 20"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43394579-7C8A-4604-B217-EBEE8B69EF36}"/>
              </a:ext>
            </a:extLst>
          </p:cNvPr>
          <p:cNvPicPr>
            <a:picLocks noChangeAspect="1"/>
          </p:cNvPicPr>
          <p:nvPr/>
        </p:nvPicPr>
        <p:blipFill>
          <a:blip r:embed="rId3"/>
          <a:stretch>
            <a:fillRect/>
          </a:stretch>
        </p:blipFill>
        <p:spPr>
          <a:xfrm>
            <a:off x="3567478" y="1175549"/>
            <a:ext cx="5253687" cy="3780502"/>
          </a:xfrm>
          <a:prstGeom prst="rect">
            <a:avLst/>
          </a:prstGeom>
        </p:spPr>
      </p:pic>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814591" y="145307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576377" y="3999279"/>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234357" y="1835749"/>
            <a:ext cx="3661257" cy="246010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430068" y="206402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6033419" y="2438861"/>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803614" y="2924794"/>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8006510" y="151395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$2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budget constraint graph with bus tickets on the x-axis and burgers on the y-axis. A straight line connecting the values of twenty on the x-axis and five on the y-axis depict the possible combinations of the two goods given the budget of ten dollars, the two dollar cost of burgers, and the fifty cent cost of bus tickets. The points on each axis are circled to depict the scenarios where the budget is entirely allocated to either burgers or bus tickets.">
            <a:extLst>
              <a:ext uri="{FF2B5EF4-FFF2-40B4-BE49-F238E27FC236}">
                <a16:creationId xmlns:a16="http://schemas.microsoft.com/office/drawing/2014/main" id="{3F67F464-0AF6-4CCF-BEEF-4DF11F96C739}"/>
              </a:ext>
            </a:extLst>
          </p:cNvPr>
          <p:cNvPicPr>
            <a:picLocks noChangeAspect="1"/>
          </p:cNvPicPr>
          <p:nvPr/>
        </p:nvPicPr>
        <p:blipFill>
          <a:blip r:embed="rId7"/>
          <a:stretch>
            <a:fillRect/>
          </a:stretch>
        </p:blipFill>
        <p:spPr>
          <a:xfrm>
            <a:off x="1035177" y="1268913"/>
            <a:ext cx="4847837" cy="3488456"/>
          </a:xfrm>
          <a:prstGeom prst="rect">
            <a:avLst/>
          </a:prstGeom>
        </p:spPr>
      </p:pic>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spid="_x0000_s1026" name="Equation" r:id="rId4" imgW="419040" imgH="355320" progId="Equation.DSMT4">
                  <p:embed/>
                </p:oleObj>
              </mc:Choice>
              <mc:Fallback>
                <p:oleObj name="Equation" r:id="rId4" imgW="419040" imgH="355320" progId="Equation.DSMT4">
                  <p:embed/>
                  <p:pic>
                    <p:nvPicPr>
                      <p:cNvPr id="0" name=""/>
                      <p:cNvPicPr/>
                      <p:nvPr/>
                    </p:nvPicPr>
                    <p:blipFill>
                      <a:blip r:embed="rId5"/>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spid="_x0000_s1027" name="Equation" r:id="rId6" imgW="330120" imgH="164880" progId="Equation.DSMT4">
                  <p:embed/>
                </p:oleObj>
              </mc:Choice>
              <mc:Fallback>
                <p:oleObj name="Equation" r:id="rId6"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7"/>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spid="_x0000_s1028" name="Equation" r:id="rId8" imgW="393480" imgH="355320" progId="Equation.DSMT4">
                  <p:embed/>
                </p:oleObj>
              </mc:Choice>
              <mc:Fallback>
                <p:oleObj name="Equation" r:id="rId8"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9"/>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spid="_x0000_s1029" name="Equation" r:id="rId10" imgW="330120" imgH="164880" progId="Equation.DSMT4">
                  <p:embed/>
                </p:oleObj>
              </mc:Choice>
              <mc:Fallback>
                <p:oleObj name="Equation" r:id="rId10"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1"/>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spid="_x0000_s1030" name="Equation" r:id="rId12" imgW="457200" imgH="355320" progId="Equation.DSMT4">
                  <p:embed/>
                </p:oleObj>
              </mc:Choice>
              <mc:Fallback>
                <p:oleObj name="Equation" r:id="rId12"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3"/>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spid="_x0000_s1031" name="Equation" r:id="rId14" imgW="1282680" imgH="190440" progId="Equation.DSMT4">
                  <p:embed/>
                </p:oleObj>
              </mc:Choice>
              <mc:Fallback>
                <p:oleObj name="Equation" r:id="rId14"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5"/>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1484</TotalTime>
  <Words>2098</Words>
  <Application>Microsoft Office PowerPoint</Application>
  <PresentationFormat>Widescreen</PresentationFormat>
  <Paragraphs>142</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101</cp:revision>
  <dcterms:created xsi:type="dcterms:W3CDTF">2017-06-16T13:06:21Z</dcterms:created>
  <dcterms:modified xsi:type="dcterms:W3CDTF">2022-01-17T16:43:19Z</dcterms:modified>
</cp:coreProperties>
</file>