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95" r:id="rId5"/>
    <p:sldId id="289" r:id="rId6"/>
    <p:sldId id="296" r:id="rId7"/>
    <p:sldId id="297" r:id="rId8"/>
    <p:sldId id="298" r:id="rId9"/>
    <p:sldId id="301" r:id="rId10"/>
    <p:sldId id="299" r:id="rId11"/>
    <p:sldId id="300" r:id="rId12"/>
    <p:sldId id="372" r:id="rId13"/>
    <p:sldId id="37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a:t>
            </a:r>
            <a:r>
              <a:rPr lang="en-US" sz="1200" kern="1200">
                <a:solidFill>
                  <a:schemeClr val="tx1"/>
                </a:solidFill>
                <a:effectLst/>
                <a:latin typeface="+mn-lt"/>
                <a:ea typeface="+mn-ea"/>
                <a:cs typeface="+mn-cs"/>
              </a:rPr>
              <a:t>in one industry </a:t>
            </a:r>
            <a:r>
              <a:rPr lang="en-US" sz="1200" kern="1200" dirty="0">
                <a:solidFill>
                  <a:schemeClr val="tx1"/>
                </a:solidFill>
                <a:effectLst/>
                <a:latin typeface="+mn-lt"/>
                <a:ea typeface="+mn-ea"/>
                <a:cs typeface="+mn-cs"/>
              </a:rPr>
              <a:t>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174728"/>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Trade and Its Effects on Jobs, Wages, and Working Conditions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2" y="5129382"/>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1097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116813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Imports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Fewer Jobs?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153586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33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Opportunity Cost of Protectionism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199307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Wages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281285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7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Labor Standards and Working Conditions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01746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1515</Words>
  <Application>Microsoft Office PowerPoint</Application>
  <PresentationFormat>Widescreen</PresentationFormat>
  <Paragraphs>122</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33</cp:revision>
  <dcterms:created xsi:type="dcterms:W3CDTF">2017-06-16T13:06:21Z</dcterms:created>
  <dcterms:modified xsi:type="dcterms:W3CDTF">2022-01-18T14:32:17Z</dcterms:modified>
</cp:coreProperties>
</file>