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4" r:id="rId6"/>
    <p:sldId id="369" r:id="rId7"/>
    <p:sldId id="295" r:id="rId8"/>
    <p:sldId id="290" r:id="rId9"/>
    <p:sldId id="370" r:id="rId10"/>
    <p:sldId id="296" r:id="rId11"/>
    <p:sldId id="291" r:id="rId12"/>
    <p:sldId id="29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Polar Cases of Elasticity and Constant Elasticity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75218" y="4380365"/>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is graph shows how a demand curve with unitary elasticity at all points will always be a curved line.">
            <a:extLst>
              <a:ext uri="{FF2B5EF4-FFF2-40B4-BE49-F238E27FC236}">
                <a16:creationId xmlns:a16="http://schemas.microsoft.com/office/drawing/2014/main" id="{4F359FDD-BD34-4D04-8960-42127F3BD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383374"/>
            <a:ext cx="5715000" cy="37433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algn="ctr"/>
            <a:r>
              <a:rPr lang="en-US" sz="2000" dirty="0">
                <a:solidFill>
                  <a:schemeClr val="bg1"/>
                </a:solidFill>
              </a:rPr>
              <a:t>A demand curve with constant unitary elasticity will be a curved line. Notice how price and quantity demanded change by an identical percentage amount between each pair of points on the demand curve.</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algn="ctr"/>
            <a:r>
              <a:rPr lang="en-US" sz="2000" dirty="0">
                <a:solidFill>
                  <a:schemeClr val="bg1"/>
                </a:solidFill>
              </a:rPr>
              <a:t>A constant unitary elasticity supply curve is a straight line reaching up from the origin. Between each pair of points, the percentage increase in quantity supplied is the same as the percentage increase in price.</a:t>
            </a:r>
          </a:p>
        </p:txBody>
      </p:sp>
      <p:pic>
        <p:nvPicPr>
          <p:cNvPr id="4" name="Picture 3"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30613033-E2A5-4DDA-A188-A019594A1B14}"/>
              </a:ext>
            </a:extLst>
          </p:cNvPr>
          <p:cNvPicPr>
            <a:picLocks noChangeAspect="1"/>
          </p:cNvPicPr>
          <p:nvPr/>
        </p:nvPicPr>
        <p:blipFill>
          <a:blip r:embed="rId3"/>
          <a:stretch>
            <a:fillRect/>
          </a:stretch>
        </p:blipFill>
        <p:spPr>
          <a:xfrm>
            <a:off x="3179203" y="1258435"/>
            <a:ext cx="5774298" cy="3946620"/>
          </a:xfrm>
          <a:prstGeom prst="rect">
            <a:avLst/>
          </a:prstGeom>
        </p:spPr>
      </p:pic>
    </p:spTree>
    <p:extLst>
      <p:ext uri="{BB962C8B-B14F-4D97-AF65-F5344CB8AC3E}">
        <p14:creationId xmlns:p14="http://schemas.microsoft.com/office/powerpoint/2010/main" val="89227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algn="ctr"/>
            <a:r>
              <a:rPr lang="en-US" sz="2400" dirty="0">
                <a:solidFill>
                  <a:schemeClr val="bg1"/>
                </a:solidFill>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Infinite or perfect elasticity refers to the extreme case where either the percentage change in quantity demanded or supplied changes by an infinite amount in response to any percentage change in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Perfect inelasticity refers to the extreme case in which a percentage change in price, no matter how large, results in no percentage change in quantity demanded or supplied.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Constant unitary elasticity in either a supply or demand curve refers to a situation where a price change of one percent results in an equal and offsetting percentage change in quantity.</a:t>
            </a:r>
          </a:p>
          <a:p>
            <a:pPr marL="342900" indent="-342900">
              <a:buFont typeface="Arial" panose="020B0604020202020204" pitchFamily="34" charset="0"/>
              <a:buChar char="•"/>
            </a:pPr>
            <a:endParaRPr lang="en-US" sz="2000" dirty="0">
              <a:solidFill>
                <a:schemeClr val="bg1"/>
              </a:solidFill>
            </a:endParaRP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case is that of </a:t>
              </a:r>
              <a:r>
                <a:rPr lang="en-US" sz="2000" b="1" dirty="0">
                  <a:solidFill>
                    <a:schemeClr val="bg1"/>
                  </a:solidFill>
                </a:rPr>
                <a:t>constant unitary elasticity</a:t>
              </a:r>
              <a:r>
                <a:rPr lang="en-US" sz="2000" dirty="0">
                  <a:solidFill>
                    <a:schemeClr val="bg1"/>
                  </a:solidFill>
                </a:rPr>
                <a:t>. </a:t>
              </a:r>
            </a:p>
          </p:txBody>
        </p:sp>
      </p:grpSp>
      <p:grpSp>
        <p:nvGrpSpPr>
          <p:cNvPr id="16" name="Group 15">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Zero elasticity </a:t>
              </a:r>
              <a:r>
                <a:rPr lang="en-US" sz="2000" dirty="0">
                  <a:solidFill>
                    <a:schemeClr val="bg1"/>
                  </a:solidFill>
                </a:rPr>
                <a:t>refers to the case in which a percentage change in price, no matter how large, results in zero change in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a:t>
              </a:r>
            </a:p>
          </p:txBody>
        </p:sp>
      </p:grpSp>
      <p:grpSp>
        <p:nvGrpSpPr>
          <p:cNvPr id="19" name="Group 18">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extreme cases of elasticity: when elasticity equals zero and when it is infinite.</a:t>
              </a:r>
            </a:p>
          </p:txBody>
        </p:sp>
      </p:grpSp>
      <p:grpSp>
        <p:nvGrpSpPr>
          <p:cNvPr id="22" name="Group 21">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 </a:t>
              </a:r>
              <a:r>
                <a:rPr lang="en-US" sz="2000" dirty="0">
                  <a:solidFill>
                    <a:schemeClr val="bg1"/>
                  </a:solidFill>
                </a:rPr>
                <a:t>refers to the case where either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 changes by an infinite amount in response to any change in price at all.</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Perfectly elastic supply curves can occur with goods with readily available inputs and whose production can easily expand.</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a:t>
              </a:r>
              <a:r>
                <a:rPr lang="en-US" sz="2000" dirty="0">
                  <a:solidFill>
                    <a:schemeClr val="bg1"/>
                  </a:solidFill>
                </a:rPr>
                <a:t>, or </a:t>
              </a:r>
              <a:r>
                <a:rPr lang="en-US" sz="2000" b="1" dirty="0">
                  <a:solidFill>
                    <a:schemeClr val="bg1"/>
                  </a:solidFill>
                </a:rPr>
                <a:t>perfect elasticity</a:t>
              </a:r>
              <a:r>
                <a:rPr lang="en-US" sz="2000" dirty="0">
                  <a:solidFill>
                    <a:schemeClr val="bg1"/>
                  </a:solidFill>
                </a:rPr>
                <a:t>, is depicted with a horizontal demand or supply curve.</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goods with perfectly elastic supply could include pizza, bread, books, and pencils.</a:t>
              </a:r>
            </a:p>
          </p:txBody>
        </p:sp>
      </p:grpSp>
      <p:grpSp>
        <p:nvGrpSpPr>
          <p:cNvPr id="17" name="Group 16">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Luxury goods, items that take a large share of individuals' income, and goods with many substitutes can have highly elastic demand curves.</a:t>
              </a:r>
            </a:p>
          </p:txBody>
        </p:sp>
      </p:grpSp>
      <p:grpSp>
        <p:nvGrpSpPr>
          <p:cNvPr id="20" name="Group 19">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algn="ctr"/>
            <a:r>
              <a:rPr lang="en-US" sz="2000" dirty="0">
                <a:solidFill>
                  <a:schemeClr val="bg1"/>
                </a:solidFill>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lang="en-US" sz="2000" i="1" dirty="0">
                <a:solidFill>
                  <a:schemeClr val="bg1"/>
                </a:solidFill>
              </a:rPr>
              <a:t>P</a:t>
            </a:r>
            <a:r>
              <a:rPr lang="en-US" sz="2000" dirty="0">
                <a:solidFill>
                  <a:schemeClr val="bg1"/>
                </a:solidFill>
              </a:rPr>
              <a:t> to infinite when prices reach </a:t>
            </a:r>
            <a:r>
              <a:rPr lang="en-US" sz="2000" i="1" dirty="0">
                <a:solidFill>
                  <a:schemeClr val="bg1"/>
                </a:solidFill>
              </a:rPr>
              <a:t>P</a:t>
            </a:r>
            <a:r>
              <a:rPr lang="en-US" sz="2000" dirty="0">
                <a:solidFill>
                  <a:schemeClr val="bg1"/>
                </a:solidFill>
              </a:rPr>
              <a:t>.</a:t>
            </a:r>
          </a:p>
        </p:txBody>
      </p: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Tree>
    <p:extLst>
      <p:ext uri="{BB962C8B-B14F-4D97-AF65-F5344CB8AC3E}">
        <p14:creationId xmlns:p14="http://schemas.microsoft.com/office/powerpoint/2010/main" val="283090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773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include diamond rings or housing in prime locations, such as apartments facing Central Park in New York 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a perfectly inelastic supply is an extreme example, it can occur with goods that have a limited supply of inputs.</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Necessities with no close substitutes are likely to have highly inelastic demand curves.</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276630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algn="ctr"/>
            <a:r>
              <a:rPr lang="en-US" sz="2000" dirty="0">
                <a:solidFill>
                  <a:schemeClr val="bg1"/>
                </a:solidFill>
              </a:rPr>
              <a:t>The vertical demand curve and vertical supply curve show that there will be zero percentage change in quantity (a) demanded or (b) supplied, regardless of the price.</a:t>
            </a:r>
          </a:p>
        </p:txBody>
      </p:sp>
      <p:sp>
        <p:nvSpPr>
          <p:cNvPr id="9" name="TextBox 8">
            <a:extLst>
              <a:ext uri="{FF2B5EF4-FFF2-40B4-BE49-F238E27FC236}">
                <a16:creationId xmlns:a16="http://schemas.microsoft.com/office/drawing/2014/main" id="{C21927EC-4CD1-42F7-9127-90333C275CAE}"/>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that are necessities with no close substitutes, such as insulin, have highly inelastic demand curve. Individuals who demand insulin need it to survive, meaning that they will demand the same quantity regardless of price.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188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is also known as unit elasticity.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occurs when the percentage change in price and the percentage change in quantity are equal and offsetting.</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demand curve with unit elasticity moves from a steeper slope on the left to a flatter slope on the right—and a curved shape overall.</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3442619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1598</Words>
  <Application>Microsoft Office PowerPoint</Application>
  <PresentationFormat>Widescreen</PresentationFormat>
  <Paragraphs>77</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39</cp:revision>
  <dcterms:created xsi:type="dcterms:W3CDTF">2017-06-16T13:06:21Z</dcterms:created>
  <dcterms:modified xsi:type="dcterms:W3CDTF">2022-01-17T17:52:26Z</dcterms:modified>
</cp:coreProperties>
</file>