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5216"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2788</Words>
  <Application>Microsoft Office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53</cp:revision>
  <dcterms:created xsi:type="dcterms:W3CDTF">2017-06-16T13:06:21Z</dcterms:created>
  <dcterms:modified xsi:type="dcterms:W3CDTF">2022-01-17T17:53:19Z</dcterms:modified>
</cp:coreProperties>
</file>