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9" d="100"/>
          <a:sy n="119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w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Relationship Id="rId9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10.R.1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7264"/>
              </p:ext>
            </p:extLst>
          </p:nvPr>
        </p:nvGraphicFramePr>
        <p:xfrm>
          <a:off x="3263900" y="1214438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Equation" r:id="rId3" imgW="1362240" imgH="685440" progId="Equation.DSMT4">
                  <p:embed/>
                </p:oleObj>
              </mc:Choice>
              <mc:Fallback>
                <p:oleObj name="Equation" r:id="rId3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214438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3" name="Equation" r:id="rId5" imgW="5814720" imgH="1152000" progId="Equation.DSMT4">
                  <p:embed/>
                </p:oleObj>
              </mc:Choice>
              <mc:Fallback>
                <p:oleObj name="Equation" r:id="rId5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4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5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6" name="Equation" r:id="rId11" imgW="368140" imgH="291973" progId="Equation.DSMT4">
                  <p:embed/>
                </p:oleObj>
              </mc:Choice>
              <mc:Fallback>
                <p:oleObj name="Equation" r:id="rId11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7" name="Equation" r:id="rId13" imgW="368140" imgH="291973" progId="Equation.DSMT4">
                  <p:embed/>
                </p:oleObj>
              </mc:Choice>
              <mc:Fallback>
                <p:oleObj name="Equation" r:id="rId13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8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9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0" name="Equation" r:id="rId19" imgW="545863" imgH="291973" progId="Equation.DSMT4">
                  <p:embed/>
                </p:oleObj>
              </mc:Choice>
              <mc:Fallback>
                <p:oleObj name="Equation" r:id="rId19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Caution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3" imgW="2451100" imgH="1092200" progId="Equation.DSMT4">
                  <p:embed/>
                </p:oleObj>
              </mc:Choice>
              <mc:Fallback>
                <p:oleObj name="Equation" r:id="rId3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Equation" r:id="rId5" imgW="3300480" imgH="1106280" progId="Equation.DSMT4">
                  <p:embed/>
                </p:oleObj>
              </mc:Choice>
              <mc:Fallback>
                <p:oleObj name="Equation" r:id="rId5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Multiply binomials, finding products that are the difference of two squares. 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Square binomials, finding products that are perfect square trinomials.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49283"/>
              </p:ext>
            </p:extLst>
          </p:nvPr>
        </p:nvGraphicFramePr>
        <p:xfrm>
          <a:off x="2927350" y="196215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Equation" r:id="rId3" imgW="3172320" imgH="585000" progId="Equation.DSMT4">
                  <p:embed/>
                </p:oleObj>
              </mc:Choice>
              <mc:Fallback>
                <p:oleObj name="Equation" r:id="rId3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6215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Difference of Two Squares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two binomials represent the sum and 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29836"/>
              </p:ext>
            </p:extLst>
          </p:nvPr>
        </p:nvGraphicFramePr>
        <p:xfrm>
          <a:off x="914400" y="2919229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Equation" r:id="rId3" imgW="1928880" imgH="511920" progId="Equation.DSMT4">
                  <p:embed/>
                </p:oleObj>
              </mc:Choice>
              <mc:Fallback>
                <p:oleObj name="Equation" r:id="rId3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19229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20584"/>
              </p:ext>
            </p:extLst>
          </p:nvPr>
        </p:nvGraphicFramePr>
        <p:xfrm>
          <a:off x="2940050" y="3347646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name="Equation" r:id="rId5" imgW="4178160" imgH="466200" progId="Equation.DSMT4">
                  <p:embed/>
                </p:oleObj>
              </mc:Choice>
              <mc:Fallback>
                <p:oleObj name="Equation" r:id="rId5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347646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74751"/>
              </p:ext>
            </p:extLst>
          </p:nvPr>
        </p:nvGraphicFramePr>
        <p:xfrm>
          <a:off x="2940050" y="2919525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Equation" r:id="rId7" imgW="1270800" imgH="393120" progId="Equation.DSMT4">
                  <p:embed/>
                </p:oleObj>
              </mc:Choice>
              <mc:Fallback>
                <p:oleObj name="Equation" r:id="rId7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9525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9" imgW="1928880" imgH="511920" progId="Equation.DSMT4">
                  <p:embed/>
                </p:oleObj>
              </mc:Choice>
              <mc:Fallback>
                <p:oleObj name="Equation" r:id="rId9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Equation" r:id="rId11" imgW="2273040" imgH="457200" progId="Equation.DSMT4">
                  <p:embed/>
                </p:oleObj>
              </mc:Choice>
              <mc:Fallback>
                <p:oleObj name="Equation" r:id="rId11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" name="Equation" r:id="rId5" imgW="4608000" imgH="712800" progId="Equation.DSMT4">
                  <p:embed/>
                </p:oleObj>
              </mc:Choice>
              <mc:Fallback>
                <p:oleObj name="Equation" r:id="rId5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1" name="Equation" r:id="rId7" imgW="4397400" imgH="466200" progId="Equation.DSMT4">
                  <p:embed/>
                </p:oleObj>
              </mc:Choice>
              <mc:Fallback>
                <p:oleObj name="Equation" r:id="rId7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2" name="Equation" r:id="rId9" imgW="2111760" imgH="639720" progId="Equation.DSMT4">
                  <p:embed/>
                </p:oleObj>
              </mc:Choice>
              <mc:Fallback>
                <p:oleObj name="Equation" r:id="rId9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3" name="Equation" r:id="rId11" imgW="4434120" imgH="758520" progId="Equation.DSMT4">
                  <p:embed/>
                </p:oleObj>
              </mc:Choice>
              <mc:Fallback>
                <p:oleObj name="Equation" r:id="rId11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4" name="Equation" r:id="rId13" imgW="4397400" imgH="456840" progId="Equation.DSMT4">
                  <p:embed/>
                </p:oleObj>
              </mc:Choice>
              <mc:Fallback>
                <p:oleObj name="Equation" r:id="rId13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product. 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5740"/>
              </p:ext>
            </p:extLst>
          </p:nvPr>
        </p:nvGraphicFramePr>
        <p:xfrm>
          <a:off x="32766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3" name="Equation" r:id="rId3" imgW="2276280" imgH="511920" progId="Equation.DSMT4">
                  <p:embed/>
                </p:oleObj>
              </mc:Choice>
              <mc:Fallback>
                <p:oleObj name="Equation" r:id="rId3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4" name="Equation" r:id="rId5" imgW="5156280" imgH="1243080" progId="Equation.DSMT4">
                  <p:embed/>
                </p:oleObj>
              </mc:Choice>
              <mc:Fallback>
                <p:oleObj name="Equation" r:id="rId5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5" name="Equation" r:id="rId7" imgW="406224" imgH="279279" progId="Equation.DSMT4">
                  <p:embed/>
                </p:oleObj>
              </mc:Choice>
              <mc:Fallback>
                <p:oleObj name="Equation" r:id="rId7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6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7" name="Equation" r:id="rId11" imgW="365400" imgH="264960" progId="Equation.DSMT4">
                  <p:embed/>
                </p:oleObj>
              </mc:Choice>
              <mc:Fallback>
                <p:oleObj name="Equation" r:id="rId11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" name="Equation" r:id="rId13" imgW="191880" imgH="264960" progId="Equation.DSMT4">
                  <p:embed/>
                </p:oleObj>
              </mc:Choice>
              <mc:Fallback>
                <p:oleObj name="Equation" r:id="rId13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Squares of Binomials 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49966"/>
              </p:ext>
            </p:extLst>
          </p:nvPr>
        </p:nvGraphicFramePr>
        <p:xfrm>
          <a:off x="565150" y="1874838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3" imgW="8076960" imgH="1206360" progId="Equation.DSMT4">
                  <p:embed/>
                </p:oleObj>
              </mc:Choice>
              <mc:Fallback>
                <p:oleObj name="Equation" r:id="rId3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874838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8" name="Equation" r:id="rId3" imgW="1197360" imgH="685440" progId="Equation.DSMT4">
                  <p:embed/>
                </p:oleObj>
              </mc:Choice>
              <mc:Fallback>
                <p:oleObj name="Equation" r:id="rId3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9" name="Equation" r:id="rId5" imgW="1197360" imgH="685440" progId="Equation.DSMT4">
                  <p:embed/>
                </p:oleObj>
              </mc:Choice>
              <mc:Fallback>
                <p:oleObj name="Equation" r:id="rId5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0" name="Equation" r:id="rId7" imgW="6326640" imgH="712800" progId="Equation.DSMT4">
                  <p:embed/>
                </p:oleObj>
              </mc:Choice>
              <mc:Fallback>
                <p:oleObj name="Equation" r:id="rId7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1" name="Equation" r:id="rId9" imgW="1170000" imgH="685440" progId="Equation.DSMT4">
                  <p:embed/>
                </p:oleObj>
              </mc:Choice>
              <mc:Fallback>
                <p:oleObj name="Equation" r:id="rId9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2" name="Equation" r:id="rId11" imgW="1032840" imgH="685440" progId="Equation.DSMT4">
                  <p:embed/>
                </p:oleObj>
              </mc:Choice>
              <mc:Fallback>
                <p:oleObj name="Equation" r:id="rId11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" name="Equation" r:id="rId13" imgW="1142640" imgH="740520" progId="Equation.DSMT4">
                  <p:embed/>
                </p:oleObj>
              </mc:Choice>
              <mc:Fallback>
                <p:oleObj name="Equation" r:id="rId13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" name="Equation" r:id="rId15" imgW="6061680" imgH="466200" progId="Equation.DSMT4">
                  <p:embed/>
                </p:oleObj>
              </mc:Choice>
              <mc:Fallback>
                <p:oleObj name="Equation" r:id="rId15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0" name="Equation" r:id="rId3" imgW="1170000" imgH="685440" progId="Equation.DSMT4">
                  <p:embed/>
                </p:oleObj>
              </mc:Choice>
              <mc:Fallback>
                <p:oleObj name="Equation" r:id="rId3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1" name="Equation" r:id="rId5" imgW="2212560" imgH="411120" progId="Equation.DSMT4">
                  <p:embed/>
                </p:oleObj>
              </mc:Choice>
              <mc:Fallback>
                <p:oleObj name="Equation" r:id="rId5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2" name="Equation" r:id="rId7" imgW="3336840" imgH="685440" progId="Equation.DSMT4">
                  <p:embed/>
                </p:oleObj>
              </mc:Choice>
              <mc:Fallback>
                <p:oleObj name="Equation" r:id="rId7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3" name="Equation" r:id="rId9" imgW="2489040" imgH="279360" progId="Equation.DSMT4">
                  <p:embed/>
                </p:oleObj>
              </mc:Choice>
              <mc:Fallback>
                <p:oleObj name="Equation" r:id="rId9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4" name="Equation" r:id="rId11" imgW="1069560" imgH="594000" progId="Equation.DSMT4">
                  <p:embed/>
                </p:oleObj>
              </mc:Choice>
              <mc:Fallback>
                <p:oleObj name="Equation" r:id="rId11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5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6" name="Equation" r:id="rId15" imgW="3163320" imgH="594000" progId="Equation.DSMT4">
                  <p:embed/>
                </p:oleObj>
              </mc:Choice>
              <mc:Fallback>
                <p:oleObj name="Equation" r:id="rId15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" name="Equation" r:id="rId17" imgW="2121120" imgH="393120" progId="Equation.DSMT4">
                  <p:embed/>
                </p:oleObj>
              </mc:Choice>
              <mc:Fallback>
                <p:oleObj name="Equation" r:id="rId17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8" name="Equation" r:id="rId19" imgW="2489040" imgH="279360" progId="Equation.DSMT4">
                  <p:embed/>
                </p:oleObj>
              </mc:Choice>
              <mc:Fallback>
                <p:oleObj name="Equation" r:id="rId19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9" name="Equation" r:id="rId21" imgW="1142640" imgH="740520" progId="Equation.DSMT4">
                  <p:embed/>
                </p:oleObj>
              </mc:Choice>
              <mc:Fallback>
                <p:oleObj name="Equation" r:id="rId21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3594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0" name="Equation" r:id="rId23" imgW="1904760" imgH="457200" progId="Equation.DSMT4">
                  <p:embed/>
                </p:oleObj>
              </mc:Choice>
              <mc:Fallback>
                <p:oleObj name="Equation" r:id="rId23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22628"/>
              </p:ext>
            </p:extLst>
          </p:nvPr>
        </p:nvGraphicFramePr>
        <p:xfrm>
          <a:off x="2325688" y="4724150"/>
          <a:ext cx="671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1" name="Equation" r:id="rId25" imgW="6710760" imgH="758520" progId="Equation.DSMT4">
                  <p:embed/>
                </p:oleObj>
              </mc:Choice>
              <mc:Fallback>
                <p:oleObj name="Equation" r:id="rId25" imgW="6710760" imgH="75852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724150"/>
                        <a:ext cx="6718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2" name="Equation" r:id="rId27" imgW="2489040" imgH="279360" progId="Equation.DSMT4">
                  <p:embed/>
                </p:oleObj>
              </mc:Choice>
              <mc:Fallback>
                <p:oleObj name="Equation" r:id="rId27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155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Equation</vt:lpstr>
      <vt:lpstr>Section 10.R.1</vt:lpstr>
      <vt:lpstr>Objectives</vt:lpstr>
      <vt:lpstr>Difference of Two Squares</vt:lpstr>
      <vt:lpstr>Example 1: Difference of Two Squares</vt:lpstr>
      <vt:lpstr>Example 1: Difference of Two Squares (cont.)</vt:lpstr>
      <vt:lpstr>Completion Example 2: Difference of Two Square</vt:lpstr>
      <vt:lpstr>Squares of Binomials (Perfect Square Trinomials)</vt:lpstr>
      <vt:lpstr>Example 3: Squares of Binomials</vt:lpstr>
      <vt:lpstr>Example 3: Squares of Binomials (cont.)</vt:lpstr>
      <vt:lpstr>Completion Example 4: Squares of Binomials</vt:lpstr>
      <vt:lpstr>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183</cp:revision>
  <dcterms:created xsi:type="dcterms:W3CDTF">2013-04-26T14:43:13Z</dcterms:created>
  <dcterms:modified xsi:type="dcterms:W3CDTF">2020-05-12T13:12:39Z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F2C411A5-BCF6-41A0-9C20-9F9F6CC9399A</vt:lpwstr>
  </property>
  <property fmtid="{D5CDD505-2E9C-101B-9397-08002B2CF9AE}" pid="3" name="ArticulatePath">
    <vt:lpwstr>DEV2e_12_7</vt:lpwstr>
  </property>
</Properties>
</file>