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256" r:id="rId2"/>
    <p:sldId id="259" r:id="rId3"/>
    <p:sldId id="260" r:id="rId4"/>
    <p:sldId id="261" r:id="rId5"/>
    <p:sldId id="262" r:id="rId6"/>
    <p:sldId id="263" r:id="rId7"/>
    <p:sldId id="264" r:id="rId8"/>
    <p:sldId id="265" r:id="rId9"/>
    <p:sldId id="266" r:id="rId10"/>
    <p:sldId id="294" r:id="rId11"/>
    <p:sldId id="268" r:id="rId12"/>
    <p:sldId id="295" r:id="rId13"/>
    <p:sldId id="296" r:id="rId14"/>
    <p:sldId id="269" r:id="rId15"/>
    <p:sldId id="297" r:id="rId16"/>
    <p:sldId id="298" r:id="rId17"/>
    <p:sldId id="299" r:id="rId18"/>
    <p:sldId id="300" r:id="rId19"/>
    <p:sldId id="301" r:id="rId20"/>
    <p:sldId id="302" r:id="rId21"/>
    <p:sldId id="303" r:id="rId22"/>
    <p:sldId id="270" r:id="rId23"/>
    <p:sldId id="304" r:id="rId24"/>
    <p:sldId id="305" r:id="rId25"/>
    <p:sldId id="306" r:id="rId26"/>
    <p:sldId id="307" r:id="rId27"/>
    <p:sldId id="308" r:id="rId28"/>
    <p:sldId id="309" r:id="rId29"/>
    <p:sldId id="310" r:id="rId30"/>
    <p:sldId id="311" r:id="rId31"/>
    <p:sldId id="312" r:id="rId32"/>
    <p:sldId id="313" r:id="rId33"/>
    <p:sldId id="314" r:id="rId34"/>
    <p:sldId id="315" r:id="rId35"/>
    <p:sldId id="316" r:id="rId36"/>
  </p:sldIdLst>
  <p:sldSz cx="9144000" cy="6858000" type="screen4x3"/>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Nicholas Belloit" initials="NB [7]" lastIdx="1" clrIdx="6"/>
  <p:cmAuthor id="1" name="Nicholas Belloit" initials="NB" lastIdx="1" clrIdx="0"/>
  <p:cmAuthor id="8" name="Nicholas Belloit" initials="NB [8]" lastIdx="1" clrIdx="7"/>
  <p:cmAuthor id="2" name="Nicholas Belloit" initials="NB [2]" lastIdx="1" clrIdx="1"/>
  <p:cmAuthor id="9" name="Nicholas Belloit" initials="NB [9]" lastIdx="1" clrIdx="8"/>
  <p:cmAuthor id="3" name="Nicholas Belloit" initials="NB [3]" lastIdx="1" clrIdx="2"/>
  <p:cmAuthor id="10" name="Nicholas Belloit" initials="NB [10]" lastIdx="1" clrIdx="9"/>
  <p:cmAuthor id="4" name="Nicholas Belloit" initials="NB [4]" lastIdx="1" clrIdx="3"/>
  <p:cmAuthor id="11" name="Nicholas Belloit" initials="NB [11]" lastIdx="1" clrIdx="10"/>
  <p:cmAuthor id="5" name="Nicholas Belloit" initials="NB [5]" lastIdx="1" clrIdx="4"/>
  <p:cmAuthor id="6" name="Nicholas Belloit" initials="NB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007E7E"/>
    <a:srgbClr val="008080"/>
    <a:srgbClr val="000000"/>
    <a:srgbClr val="3C86A6"/>
    <a:srgbClr val="1F497D"/>
    <a:srgbClr val="000099"/>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88" autoAdjust="0"/>
    <p:restoredTop sz="94660"/>
  </p:normalViewPr>
  <p:slideViewPr>
    <p:cSldViewPr>
      <p:cViewPr varScale="1">
        <p:scale>
          <a:sx n="119" d="100"/>
          <a:sy n="119" d="100"/>
        </p:scale>
        <p:origin x="1386" y="108"/>
      </p:cViewPr>
      <p:guideLst>
        <p:guide orient="horz" pos="2160"/>
        <p:guide pos="2880"/>
      </p:guideLst>
    </p:cSldViewPr>
  </p:slideViewPr>
  <p:notesTextViewPr>
    <p:cViewPr>
      <p:scale>
        <a:sx n="1" d="1"/>
        <a:sy n="1" d="1"/>
      </p:scale>
      <p:origin x="0" y="0"/>
    </p:cViewPr>
  </p:notesTextViewPr>
  <p:sorterViewPr>
    <p:cViewPr>
      <p:scale>
        <a:sx n="66" d="100"/>
        <a:sy n="66" d="100"/>
      </p:scale>
      <p:origin x="0" y="3324"/>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gs" Target="tags/tag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70.wmf"/><Relationship Id="rId7" Type="http://schemas.openxmlformats.org/officeDocument/2006/relationships/image" Target="../media/image74.wmf"/><Relationship Id="rId2" Type="http://schemas.openxmlformats.org/officeDocument/2006/relationships/image" Target="../media/image69.wmf"/><Relationship Id="rId1" Type="http://schemas.openxmlformats.org/officeDocument/2006/relationships/image" Target="../media/image68.wmf"/><Relationship Id="rId6" Type="http://schemas.openxmlformats.org/officeDocument/2006/relationships/image" Target="../media/image73.wmf"/><Relationship Id="rId5" Type="http://schemas.openxmlformats.org/officeDocument/2006/relationships/image" Target="../media/image72.wmf"/><Relationship Id="rId4" Type="http://schemas.openxmlformats.org/officeDocument/2006/relationships/image" Target="../media/image7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81.wmf"/><Relationship Id="rId2" Type="http://schemas.openxmlformats.org/officeDocument/2006/relationships/image" Target="../media/image80.wmf"/><Relationship Id="rId1" Type="http://schemas.openxmlformats.org/officeDocument/2006/relationships/image" Target="../media/image79.wmf"/><Relationship Id="rId5" Type="http://schemas.openxmlformats.org/officeDocument/2006/relationships/image" Target="../media/image83.wmf"/><Relationship Id="rId4" Type="http://schemas.openxmlformats.org/officeDocument/2006/relationships/image" Target="../media/image82.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83.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74.wmf"/><Relationship Id="rId13" Type="http://schemas.openxmlformats.org/officeDocument/2006/relationships/image" Target="../media/image99.wmf"/><Relationship Id="rId3" Type="http://schemas.openxmlformats.org/officeDocument/2006/relationships/image" Target="../media/image90.wmf"/><Relationship Id="rId7" Type="http://schemas.openxmlformats.org/officeDocument/2006/relationships/image" Target="../media/image94.wmf"/><Relationship Id="rId12" Type="http://schemas.openxmlformats.org/officeDocument/2006/relationships/image" Target="../media/image98.wmf"/><Relationship Id="rId2" Type="http://schemas.openxmlformats.org/officeDocument/2006/relationships/image" Target="../media/image89.wmf"/><Relationship Id="rId1" Type="http://schemas.openxmlformats.org/officeDocument/2006/relationships/image" Target="../media/image88.wmf"/><Relationship Id="rId6" Type="http://schemas.openxmlformats.org/officeDocument/2006/relationships/image" Target="../media/image93.wmf"/><Relationship Id="rId11" Type="http://schemas.openxmlformats.org/officeDocument/2006/relationships/image" Target="../media/image97.wmf"/><Relationship Id="rId5" Type="http://schemas.openxmlformats.org/officeDocument/2006/relationships/image" Target="../media/image92.wmf"/><Relationship Id="rId10" Type="http://schemas.openxmlformats.org/officeDocument/2006/relationships/image" Target="../media/image96.wmf"/><Relationship Id="rId4" Type="http://schemas.openxmlformats.org/officeDocument/2006/relationships/image" Target="../media/image91.wmf"/><Relationship Id="rId9" Type="http://schemas.openxmlformats.org/officeDocument/2006/relationships/image" Target="../media/image95.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102.wmf"/><Relationship Id="rId2" Type="http://schemas.openxmlformats.org/officeDocument/2006/relationships/image" Target="../media/image101.wmf"/><Relationship Id="rId1" Type="http://schemas.openxmlformats.org/officeDocument/2006/relationships/image" Target="../media/image100.wmf"/><Relationship Id="rId4" Type="http://schemas.openxmlformats.org/officeDocument/2006/relationships/image" Target="../media/image103.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106.wmf"/><Relationship Id="rId2" Type="http://schemas.openxmlformats.org/officeDocument/2006/relationships/image" Target="../media/image105.wmf"/><Relationship Id="rId1" Type="http://schemas.openxmlformats.org/officeDocument/2006/relationships/image" Target="../media/image104.wmf"/><Relationship Id="rId5" Type="http://schemas.openxmlformats.org/officeDocument/2006/relationships/image" Target="../media/image108.wmf"/><Relationship Id="rId4" Type="http://schemas.openxmlformats.org/officeDocument/2006/relationships/image" Target="../media/image107.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110.wmf"/><Relationship Id="rId1" Type="http://schemas.openxmlformats.org/officeDocument/2006/relationships/image" Target="../media/image109.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113.wmf"/><Relationship Id="rId2" Type="http://schemas.openxmlformats.org/officeDocument/2006/relationships/image" Target="../media/image112.wmf"/><Relationship Id="rId1" Type="http://schemas.openxmlformats.org/officeDocument/2006/relationships/image" Target="../media/image111.wmf"/><Relationship Id="rId6" Type="http://schemas.openxmlformats.org/officeDocument/2006/relationships/image" Target="../media/image116.wmf"/><Relationship Id="rId5" Type="http://schemas.openxmlformats.org/officeDocument/2006/relationships/image" Target="../media/image115.wmf"/><Relationship Id="rId4" Type="http://schemas.openxmlformats.org/officeDocument/2006/relationships/image" Target="../media/image114.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119.wmf"/><Relationship Id="rId2" Type="http://schemas.openxmlformats.org/officeDocument/2006/relationships/image" Target="../media/image118.wmf"/><Relationship Id="rId1" Type="http://schemas.openxmlformats.org/officeDocument/2006/relationships/image" Target="../media/image117.wmf"/><Relationship Id="rId5" Type="http://schemas.openxmlformats.org/officeDocument/2006/relationships/image" Target="../media/image121.wmf"/><Relationship Id="rId4" Type="http://schemas.openxmlformats.org/officeDocument/2006/relationships/image" Target="../media/image120.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129.wmf"/><Relationship Id="rId3" Type="http://schemas.openxmlformats.org/officeDocument/2006/relationships/image" Target="../media/image124.wmf"/><Relationship Id="rId7" Type="http://schemas.openxmlformats.org/officeDocument/2006/relationships/image" Target="../media/image128.wmf"/><Relationship Id="rId12" Type="http://schemas.openxmlformats.org/officeDocument/2006/relationships/image" Target="../media/image133.wmf"/><Relationship Id="rId2" Type="http://schemas.openxmlformats.org/officeDocument/2006/relationships/image" Target="../media/image123.wmf"/><Relationship Id="rId1" Type="http://schemas.openxmlformats.org/officeDocument/2006/relationships/image" Target="../media/image122.wmf"/><Relationship Id="rId6" Type="http://schemas.openxmlformats.org/officeDocument/2006/relationships/image" Target="../media/image127.wmf"/><Relationship Id="rId11" Type="http://schemas.openxmlformats.org/officeDocument/2006/relationships/image" Target="../media/image132.wmf"/><Relationship Id="rId5" Type="http://schemas.openxmlformats.org/officeDocument/2006/relationships/image" Target="../media/image126.wmf"/><Relationship Id="rId10" Type="http://schemas.openxmlformats.org/officeDocument/2006/relationships/image" Target="../media/image131.wmf"/><Relationship Id="rId4" Type="http://schemas.openxmlformats.org/officeDocument/2006/relationships/image" Target="../media/image125.wmf"/><Relationship Id="rId9" Type="http://schemas.openxmlformats.org/officeDocument/2006/relationships/image" Target="../media/image130.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 Id="rId9" Type="http://schemas.openxmlformats.org/officeDocument/2006/relationships/image" Target="../media/image12.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136.wmf"/><Relationship Id="rId2" Type="http://schemas.openxmlformats.org/officeDocument/2006/relationships/image" Target="../media/image135.wmf"/><Relationship Id="rId1" Type="http://schemas.openxmlformats.org/officeDocument/2006/relationships/image" Target="../media/image134.wmf"/><Relationship Id="rId5" Type="http://schemas.openxmlformats.org/officeDocument/2006/relationships/image" Target="../media/image138.wmf"/><Relationship Id="rId4" Type="http://schemas.openxmlformats.org/officeDocument/2006/relationships/image" Target="../media/image137.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141.wmf"/><Relationship Id="rId2" Type="http://schemas.openxmlformats.org/officeDocument/2006/relationships/image" Target="../media/image140.wmf"/><Relationship Id="rId1" Type="http://schemas.openxmlformats.org/officeDocument/2006/relationships/image" Target="../media/image139.wmf"/><Relationship Id="rId6" Type="http://schemas.openxmlformats.org/officeDocument/2006/relationships/image" Target="../media/image144.wmf"/><Relationship Id="rId5" Type="http://schemas.openxmlformats.org/officeDocument/2006/relationships/image" Target="../media/image143.wmf"/><Relationship Id="rId4" Type="http://schemas.openxmlformats.org/officeDocument/2006/relationships/image" Target="../media/image142.wmf"/></Relationships>
</file>

<file path=ppt/drawings/_rels/vmlDrawing22.vml.rels><?xml version="1.0" encoding="UTF-8" standalone="yes"?>
<Relationships xmlns="http://schemas.openxmlformats.org/package/2006/relationships"><Relationship Id="rId8" Type="http://schemas.openxmlformats.org/officeDocument/2006/relationships/image" Target="../media/image152.wmf"/><Relationship Id="rId3" Type="http://schemas.openxmlformats.org/officeDocument/2006/relationships/image" Target="../media/image147.wmf"/><Relationship Id="rId7" Type="http://schemas.openxmlformats.org/officeDocument/2006/relationships/image" Target="../media/image151.wmf"/><Relationship Id="rId2" Type="http://schemas.openxmlformats.org/officeDocument/2006/relationships/image" Target="../media/image146.wmf"/><Relationship Id="rId1" Type="http://schemas.openxmlformats.org/officeDocument/2006/relationships/image" Target="../media/image145.wmf"/><Relationship Id="rId6" Type="http://schemas.openxmlformats.org/officeDocument/2006/relationships/image" Target="../media/image150.wmf"/><Relationship Id="rId5" Type="http://schemas.openxmlformats.org/officeDocument/2006/relationships/image" Target="../media/image149.wmf"/><Relationship Id="rId4" Type="http://schemas.openxmlformats.org/officeDocument/2006/relationships/image" Target="../media/image148.wmf"/><Relationship Id="rId9" Type="http://schemas.openxmlformats.org/officeDocument/2006/relationships/image" Target="../media/image153.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156.wmf"/><Relationship Id="rId7" Type="http://schemas.openxmlformats.org/officeDocument/2006/relationships/image" Target="../media/image160.wmf"/><Relationship Id="rId2" Type="http://schemas.openxmlformats.org/officeDocument/2006/relationships/image" Target="../media/image155.wmf"/><Relationship Id="rId1" Type="http://schemas.openxmlformats.org/officeDocument/2006/relationships/image" Target="../media/image154.wmf"/><Relationship Id="rId6" Type="http://schemas.openxmlformats.org/officeDocument/2006/relationships/image" Target="../media/image159.wmf"/><Relationship Id="rId5" Type="http://schemas.openxmlformats.org/officeDocument/2006/relationships/image" Target="../media/image158.wmf"/><Relationship Id="rId4" Type="http://schemas.openxmlformats.org/officeDocument/2006/relationships/image" Target="../media/image157.wmf"/></Relationships>
</file>

<file path=ppt/drawings/_rels/vmlDrawing24.vml.rels><?xml version="1.0" encoding="UTF-8" standalone="yes"?>
<Relationships xmlns="http://schemas.openxmlformats.org/package/2006/relationships"><Relationship Id="rId2" Type="http://schemas.openxmlformats.org/officeDocument/2006/relationships/image" Target="../media/image162.wmf"/><Relationship Id="rId1" Type="http://schemas.openxmlformats.org/officeDocument/2006/relationships/image" Target="../media/image161.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165.wmf"/><Relationship Id="rId2" Type="http://schemas.openxmlformats.org/officeDocument/2006/relationships/image" Target="../media/image164.wmf"/><Relationship Id="rId1" Type="http://schemas.openxmlformats.org/officeDocument/2006/relationships/image" Target="../media/image163.wmf"/><Relationship Id="rId6" Type="http://schemas.openxmlformats.org/officeDocument/2006/relationships/image" Target="../media/image168.wmf"/><Relationship Id="rId5" Type="http://schemas.openxmlformats.org/officeDocument/2006/relationships/image" Target="../media/image167.wmf"/><Relationship Id="rId4" Type="http://schemas.openxmlformats.org/officeDocument/2006/relationships/image" Target="../media/image166.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171.wmf"/><Relationship Id="rId2" Type="http://schemas.openxmlformats.org/officeDocument/2006/relationships/image" Target="../media/image170.wmf"/><Relationship Id="rId1" Type="http://schemas.openxmlformats.org/officeDocument/2006/relationships/image" Target="../media/image169.wmf"/><Relationship Id="rId5" Type="http://schemas.openxmlformats.org/officeDocument/2006/relationships/image" Target="../media/image173.wmf"/><Relationship Id="rId4" Type="http://schemas.openxmlformats.org/officeDocument/2006/relationships/image" Target="../media/image17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5" Type="http://schemas.openxmlformats.org/officeDocument/2006/relationships/image" Target="../media/image24.wmf"/><Relationship Id="rId4" Type="http://schemas.openxmlformats.org/officeDocument/2006/relationships/image" Target="../media/image23.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image" Target="../media/image27.wmf"/><Relationship Id="rId7" Type="http://schemas.openxmlformats.org/officeDocument/2006/relationships/image" Target="../media/image31.wmf"/><Relationship Id="rId12" Type="http://schemas.openxmlformats.org/officeDocument/2006/relationships/image" Target="../media/image36.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11" Type="http://schemas.openxmlformats.org/officeDocument/2006/relationships/image" Target="../media/image35.wmf"/><Relationship Id="rId5" Type="http://schemas.openxmlformats.org/officeDocument/2006/relationships/image" Target="../media/image29.wmf"/><Relationship Id="rId10" Type="http://schemas.openxmlformats.org/officeDocument/2006/relationships/image" Target="../media/image34.wmf"/><Relationship Id="rId4" Type="http://schemas.openxmlformats.org/officeDocument/2006/relationships/image" Target="../media/image28.wmf"/><Relationship Id="rId9" Type="http://schemas.openxmlformats.org/officeDocument/2006/relationships/image" Target="../media/image3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 Id="rId5" Type="http://schemas.openxmlformats.org/officeDocument/2006/relationships/image" Target="../media/image52.wmf"/><Relationship Id="rId4" Type="http://schemas.openxmlformats.org/officeDocument/2006/relationships/image" Target="../media/image5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 Id="rId6" Type="http://schemas.openxmlformats.org/officeDocument/2006/relationships/image" Target="../media/image58.wmf"/><Relationship Id="rId5" Type="http://schemas.openxmlformats.org/officeDocument/2006/relationships/image" Target="../media/image57.wmf"/><Relationship Id="rId4" Type="http://schemas.openxmlformats.org/officeDocument/2006/relationships/image" Target="../media/image56.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image" Target="../media/image61.wmf"/><Relationship Id="rId7" Type="http://schemas.openxmlformats.org/officeDocument/2006/relationships/image" Target="../media/image65.wmf"/><Relationship Id="rId2" Type="http://schemas.openxmlformats.org/officeDocument/2006/relationships/image" Target="../media/image60.wmf"/><Relationship Id="rId1" Type="http://schemas.openxmlformats.org/officeDocument/2006/relationships/image" Target="../media/image59.wmf"/><Relationship Id="rId6" Type="http://schemas.openxmlformats.org/officeDocument/2006/relationships/image" Target="../media/image64.wmf"/><Relationship Id="rId5" Type="http://schemas.openxmlformats.org/officeDocument/2006/relationships/image" Target="../media/image63.wmf"/><Relationship Id="rId4" Type="http://schemas.openxmlformats.org/officeDocument/2006/relationships/image" Target="../media/image62.wmf"/><Relationship Id="rId9" Type="http://schemas.openxmlformats.org/officeDocument/2006/relationships/image" Target="../media/image6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871340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6DE622-C64E-4F13-AEE9-217E036BD185}"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0809A-628A-49F1-9E2C-381ABD790695}" type="slidenum">
              <a:rPr lang="en-US" smtClean="0"/>
              <a:pPr/>
              <a:t>‹#›</a:t>
            </a:fld>
            <a:endParaRPr lang="en-US"/>
          </a:p>
        </p:txBody>
      </p:sp>
    </p:spTree>
    <p:extLst>
      <p:ext uri="{BB962C8B-B14F-4D97-AF65-F5344CB8AC3E}">
        <p14:creationId xmlns:p14="http://schemas.microsoft.com/office/powerpoint/2010/main" val="1593337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TextEdit="1"/>
          </p:cNvSpPr>
          <p:nvPr>
            <p:ph type="sldImg"/>
          </p:nvPr>
        </p:nvSpPr>
        <p:spPr bwMode="auto">
          <a:xfrm>
            <a:off x="1143000" y="687388"/>
            <a:ext cx="4572000" cy="3429000"/>
          </a:xfrm>
          <a:noFill/>
          <a:ln>
            <a:solidFill>
              <a:srgbClr val="000000"/>
            </a:solidFill>
            <a:miter lim="800000"/>
            <a:headEnd/>
            <a:tailEnd/>
          </a:ln>
        </p:spPr>
      </p:sp>
      <p:sp>
        <p:nvSpPr>
          <p:cNvPr id="41987" name="Rectangle 3"/>
          <p:cNvSpPr>
            <a:spLocks noGrp="1"/>
          </p:cNvSpPr>
          <p:nvPr>
            <p:ph type="body" idx="1"/>
          </p:nvPr>
        </p:nvSpPr>
        <p:spPr bwMode="auto">
          <a:xfrm>
            <a:off x="685800" y="4343400"/>
            <a:ext cx="5486400" cy="4113213"/>
          </a:xfrm>
          <a:noFill/>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39931700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slideLayout" Target="../slideLayouts/slideLayout2.xml"/><Relationship Id="rId5" Type="http://schemas.openxmlformats.org/officeDocument/2006/relationships/image" Target="../media/image47.wmf"/><Relationship Id="rId4" Type="http://schemas.openxmlformats.org/officeDocument/2006/relationships/image" Target="../media/image46.wmf"/></Relationships>
</file>

<file path=ppt/slides/_rels/slide11.x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image" Target="../media/image52.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49.wmf"/><Relationship Id="rId11" Type="http://schemas.openxmlformats.org/officeDocument/2006/relationships/oleObject" Target="../embeddings/oleObject42.bin"/><Relationship Id="rId5" Type="http://schemas.openxmlformats.org/officeDocument/2006/relationships/oleObject" Target="../embeddings/oleObject39.bin"/><Relationship Id="rId10" Type="http://schemas.openxmlformats.org/officeDocument/2006/relationships/image" Target="../media/image51.wmf"/><Relationship Id="rId4" Type="http://schemas.openxmlformats.org/officeDocument/2006/relationships/image" Target="../media/image48.wmf"/><Relationship Id="rId9" Type="http://schemas.openxmlformats.org/officeDocument/2006/relationships/oleObject" Target="../embeddings/oleObject41.bin"/></Relationships>
</file>

<file path=ppt/slides/_rels/slide12.xml.rels><?xml version="1.0" encoding="UTF-8" standalone="yes"?>
<Relationships xmlns="http://schemas.openxmlformats.org/package/2006/relationships"><Relationship Id="rId8" Type="http://schemas.openxmlformats.org/officeDocument/2006/relationships/image" Target="../media/image55.wmf"/><Relationship Id="rId13" Type="http://schemas.openxmlformats.org/officeDocument/2006/relationships/oleObject" Target="../embeddings/oleObject48.bin"/><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image" Target="../media/image57.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54.wmf"/><Relationship Id="rId11" Type="http://schemas.openxmlformats.org/officeDocument/2006/relationships/oleObject" Target="../embeddings/oleObject47.bin"/><Relationship Id="rId5" Type="http://schemas.openxmlformats.org/officeDocument/2006/relationships/oleObject" Target="../embeddings/oleObject44.bin"/><Relationship Id="rId10" Type="http://schemas.openxmlformats.org/officeDocument/2006/relationships/image" Target="../media/image56.wmf"/><Relationship Id="rId4" Type="http://schemas.openxmlformats.org/officeDocument/2006/relationships/image" Target="../media/image53.wmf"/><Relationship Id="rId9" Type="http://schemas.openxmlformats.org/officeDocument/2006/relationships/oleObject" Target="../embeddings/oleObject46.bin"/><Relationship Id="rId14" Type="http://schemas.openxmlformats.org/officeDocument/2006/relationships/image" Target="../media/image58.wmf"/></Relationships>
</file>

<file path=ppt/slides/_rels/slide13.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54.bin"/><Relationship Id="rId18" Type="http://schemas.openxmlformats.org/officeDocument/2006/relationships/image" Target="../media/image66.wmf"/><Relationship Id="rId3" Type="http://schemas.openxmlformats.org/officeDocument/2006/relationships/oleObject" Target="../embeddings/oleObject49.bin"/><Relationship Id="rId7" Type="http://schemas.openxmlformats.org/officeDocument/2006/relationships/oleObject" Target="../embeddings/oleObject51.bin"/><Relationship Id="rId12" Type="http://schemas.openxmlformats.org/officeDocument/2006/relationships/image" Target="../media/image63.wmf"/><Relationship Id="rId17" Type="http://schemas.openxmlformats.org/officeDocument/2006/relationships/oleObject" Target="../embeddings/oleObject56.bin"/><Relationship Id="rId2" Type="http://schemas.openxmlformats.org/officeDocument/2006/relationships/slideLayout" Target="../slideLayouts/slideLayout2.xml"/><Relationship Id="rId16" Type="http://schemas.openxmlformats.org/officeDocument/2006/relationships/image" Target="../media/image65.wmf"/><Relationship Id="rId20" Type="http://schemas.openxmlformats.org/officeDocument/2006/relationships/image" Target="../media/image67.wmf"/><Relationship Id="rId1" Type="http://schemas.openxmlformats.org/officeDocument/2006/relationships/vmlDrawing" Target="../drawings/vmlDrawing9.vml"/><Relationship Id="rId6" Type="http://schemas.openxmlformats.org/officeDocument/2006/relationships/image" Target="../media/image60.wmf"/><Relationship Id="rId11" Type="http://schemas.openxmlformats.org/officeDocument/2006/relationships/oleObject" Target="../embeddings/oleObject53.bin"/><Relationship Id="rId5" Type="http://schemas.openxmlformats.org/officeDocument/2006/relationships/oleObject" Target="../embeddings/oleObject50.bin"/><Relationship Id="rId15" Type="http://schemas.openxmlformats.org/officeDocument/2006/relationships/oleObject" Target="../embeddings/oleObject55.bin"/><Relationship Id="rId10" Type="http://schemas.openxmlformats.org/officeDocument/2006/relationships/image" Target="../media/image62.wmf"/><Relationship Id="rId19" Type="http://schemas.openxmlformats.org/officeDocument/2006/relationships/oleObject" Target="../embeddings/oleObject57.bin"/><Relationship Id="rId4" Type="http://schemas.openxmlformats.org/officeDocument/2006/relationships/image" Target="../media/image59.wmf"/><Relationship Id="rId9" Type="http://schemas.openxmlformats.org/officeDocument/2006/relationships/oleObject" Target="../embeddings/oleObject52.bin"/><Relationship Id="rId14" Type="http://schemas.openxmlformats.org/officeDocument/2006/relationships/image" Target="../media/image64.wmf"/></Relationships>
</file>

<file path=ppt/slides/_rels/slide14.xml.rels><?xml version="1.0" encoding="UTF-8" standalone="yes"?>
<Relationships xmlns="http://schemas.openxmlformats.org/package/2006/relationships"><Relationship Id="rId8" Type="http://schemas.openxmlformats.org/officeDocument/2006/relationships/image" Target="../media/image70.wmf"/><Relationship Id="rId13" Type="http://schemas.openxmlformats.org/officeDocument/2006/relationships/oleObject" Target="../embeddings/oleObject63.bin"/><Relationship Id="rId18" Type="http://schemas.openxmlformats.org/officeDocument/2006/relationships/image" Target="../media/image75.wmf"/><Relationship Id="rId3" Type="http://schemas.openxmlformats.org/officeDocument/2006/relationships/oleObject" Target="../embeddings/oleObject58.bin"/><Relationship Id="rId7" Type="http://schemas.openxmlformats.org/officeDocument/2006/relationships/oleObject" Target="../embeddings/oleObject60.bin"/><Relationship Id="rId12" Type="http://schemas.openxmlformats.org/officeDocument/2006/relationships/image" Target="../media/image72.wmf"/><Relationship Id="rId17" Type="http://schemas.openxmlformats.org/officeDocument/2006/relationships/oleObject" Target="../embeddings/oleObject65.bin"/><Relationship Id="rId2" Type="http://schemas.openxmlformats.org/officeDocument/2006/relationships/slideLayout" Target="../slideLayouts/slideLayout2.xml"/><Relationship Id="rId16" Type="http://schemas.openxmlformats.org/officeDocument/2006/relationships/image" Target="../media/image74.wmf"/><Relationship Id="rId1" Type="http://schemas.openxmlformats.org/officeDocument/2006/relationships/vmlDrawing" Target="../drawings/vmlDrawing10.vml"/><Relationship Id="rId6" Type="http://schemas.openxmlformats.org/officeDocument/2006/relationships/image" Target="../media/image69.wmf"/><Relationship Id="rId11" Type="http://schemas.openxmlformats.org/officeDocument/2006/relationships/oleObject" Target="../embeddings/oleObject62.bin"/><Relationship Id="rId5" Type="http://schemas.openxmlformats.org/officeDocument/2006/relationships/oleObject" Target="../embeddings/oleObject59.bin"/><Relationship Id="rId15" Type="http://schemas.openxmlformats.org/officeDocument/2006/relationships/oleObject" Target="../embeddings/oleObject64.bin"/><Relationship Id="rId10" Type="http://schemas.openxmlformats.org/officeDocument/2006/relationships/image" Target="../media/image71.wmf"/><Relationship Id="rId4" Type="http://schemas.openxmlformats.org/officeDocument/2006/relationships/image" Target="../media/image68.wmf"/><Relationship Id="rId9" Type="http://schemas.openxmlformats.org/officeDocument/2006/relationships/oleObject" Target="../embeddings/oleObject61.bin"/><Relationship Id="rId14" Type="http://schemas.openxmlformats.org/officeDocument/2006/relationships/image" Target="../media/image73.wmf"/></Relationships>
</file>

<file path=ppt/slides/_rels/slide15.x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slideLayout" Target="../slideLayouts/slideLayout2.xml"/><Relationship Id="rId4" Type="http://schemas.openxmlformats.org/officeDocument/2006/relationships/image" Target="../media/image78.wmf"/></Relationships>
</file>

<file path=ppt/slides/_rels/slide16.xml.rels><?xml version="1.0" encoding="UTF-8" standalone="yes"?>
<Relationships xmlns="http://schemas.openxmlformats.org/package/2006/relationships"><Relationship Id="rId8" Type="http://schemas.openxmlformats.org/officeDocument/2006/relationships/image" Target="../media/image81.wmf"/><Relationship Id="rId3" Type="http://schemas.openxmlformats.org/officeDocument/2006/relationships/oleObject" Target="../embeddings/oleObject66.bin"/><Relationship Id="rId7" Type="http://schemas.openxmlformats.org/officeDocument/2006/relationships/oleObject" Target="../embeddings/oleObject68.bin"/><Relationship Id="rId12" Type="http://schemas.openxmlformats.org/officeDocument/2006/relationships/image" Target="../media/image83.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80.wmf"/><Relationship Id="rId11" Type="http://schemas.openxmlformats.org/officeDocument/2006/relationships/oleObject" Target="../embeddings/oleObject70.bin"/><Relationship Id="rId5" Type="http://schemas.openxmlformats.org/officeDocument/2006/relationships/oleObject" Target="../embeddings/oleObject67.bin"/><Relationship Id="rId10" Type="http://schemas.openxmlformats.org/officeDocument/2006/relationships/image" Target="../media/image82.wmf"/><Relationship Id="rId4" Type="http://schemas.openxmlformats.org/officeDocument/2006/relationships/image" Target="../media/image79.wmf"/><Relationship Id="rId9" Type="http://schemas.openxmlformats.org/officeDocument/2006/relationships/oleObject" Target="../embeddings/oleObject69.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71.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83.wmf"/></Relationships>
</file>

<file path=ppt/slides/_rels/slide18.xml.rels><?xml version="1.0" encoding="UTF-8" standalone="yes"?>
<Relationships xmlns="http://schemas.openxmlformats.org/package/2006/relationships"><Relationship Id="rId3" Type="http://schemas.openxmlformats.org/officeDocument/2006/relationships/image" Target="../media/image85.wmf"/><Relationship Id="rId2" Type="http://schemas.openxmlformats.org/officeDocument/2006/relationships/image" Target="../media/image84.png"/><Relationship Id="rId1" Type="http://schemas.openxmlformats.org/officeDocument/2006/relationships/slideLayout" Target="../slideLayouts/slideLayout2.xml"/><Relationship Id="rId4" Type="http://schemas.openxmlformats.org/officeDocument/2006/relationships/image" Target="../media/image86.wmf"/></Relationships>
</file>

<file path=ppt/slides/_rels/slide19.xml.rels><?xml version="1.0" encoding="UTF-8" standalone="yes"?>
<Relationships xmlns="http://schemas.openxmlformats.org/package/2006/relationships"><Relationship Id="rId2" Type="http://schemas.openxmlformats.org/officeDocument/2006/relationships/image" Target="../media/image87.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90.wmf"/><Relationship Id="rId13" Type="http://schemas.openxmlformats.org/officeDocument/2006/relationships/oleObject" Target="../embeddings/oleObject77.bin"/><Relationship Id="rId18" Type="http://schemas.openxmlformats.org/officeDocument/2006/relationships/image" Target="../media/image74.wmf"/><Relationship Id="rId26" Type="http://schemas.openxmlformats.org/officeDocument/2006/relationships/oleObject" Target="../embeddings/oleObject84.bin"/><Relationship Id="rId3" Type="http://schemas.openxmlformats.org/officeDocument/2006/relationships/oleObject" Target="../embeddings/oleObject72.bin"/><Relationship Id="rId21" Type="http://schemas.openxmlformats.org/officeDocument/2006/relationships/image" Target="../media/image95.wmf"/><Relationship Id="rId7" Type="http://schemas.openxmlformats.org/officeDocument/2006/relationships/oleObject" Target="../embeddings/oleObject74.bin"/><Relationship Id="rId12" Type="http://schemas.openxmlformats.org/officeDocument/2006/relationships/image" Target="../media/image92.wmf"/><Relationship Id="rId17" Type="http://schemas.openxmlformats.org/officeDocument/2006/relationships/oleObject" Target="../embeddings/oleObject79.bin"/><Relationship Id="rId25" Type="http://schemas.openxmlformats.org/officeDocument/2006/relationships/image" Target="../media/image97.wmf"/><Relationship Id="rId2" Type="http://schemas.openxmlformats.org/officeDocument/2006/relationships/slideLayout" Target="../slideLayouts/slideLayout2.xml"/><Relationship Id="rId16" Type="http://schemas.openxmlformats.org/officeDocument/2006/relationships/image" Target="../media/image94.wmf"/><Relationship Id="rId20" Type="http://schemas.openxmlformats.org/officeDocument/2006/relationships/oleObject" Target="../embeddings/oleObject81.bin"/><Relationship Id="rId29" Type="http://schemas.openxmlformats.org/officeDocument/2006/relationships/image" Target="../media/image98.wmf"/><Relationship Id="rId1" Type="http://schemas.openxmlformats.org/officeDocument/2006/relationships/vmlDrawing" Target="../drawings/vmlDrawing13.vml"/><Relationship Id="rId6" Type="http://schemas.openxmlformats.org/officeDocument/2006/relationships/image" Target="../media/image89.wmf"/><Relationship Id="rId11" Type="http://schemas.openxmlformats.org/officeDocument/2006/relationships/oleObject" Target="../embeddings/oleObject76.bin"/><Relationship Id="rId24" Type="http://schemas.openxmlformats.org/officeDocument/2006/relationships/oleObject" Target="../embeddings/oleObject83.bin"/><Relationship Id="rId32" Type="http://schemas.openxmlformats.org/officeDocument/2006/relationships/image" Target="../media/image76.wmf"/><Relationship Id="rId5" Type="http://schemas.openxmlformats.org/officeDocument/2006/relationships/oleObject" Target="../embeddings/oleObject73.bin"/><Relationship Id="rId15" Type="http://schemas.openxmlformats.org/officeDocument/2006/relationships/oleObject" Target="../embeddings/oleObject78.bin"/><Relationship Id="rId23" Type="http://schemas.openxmlformats.org/officeDocument/2006/relationships/image" Target="../media/image96.wmf"/><Relationship Id="rId28" Type="http://schemas.openxmlformats.org/officeDocument/2006/relationships/oleObject" Target="../embeddings/oleObject86.bin"/><Relationship Id="rId10" Type="http://schemas.openxmlformats.org/officeDocument/2006/relationships/image" Target="../media/image91.wmf"/><Relationship Id="rId19" Type="http://schemas.openxmlformats.org/officeDocument/2006/relationships/oleObject" Target="../embeddings/oleObject80.bin"/><Relationship Id="rId31" Type="http://schemas.openxmlformats.org/officeDocument/2006/relationships/image" Target="../media/image99.wmf"/><Relationship Id="rId4" Type="http://schemas.openxmlformats.org/officeDocument/2006/relationships/image" Target="../media/image88.wmf"/><Relationship Id="rId9" Type="http://schemas.openxmlformats.org/officeDocument/2006/relationships/oleObject" Target="../embeddings/oleObject75.bin"/><Relationship Id="rId14" Type="http://schemas.openxmlformats.org/officeDocument/2006/relationships/image" Target="../media/image93.wmf"/><Relationship Id="rId22" Type="http://schemas.openxmlformats.org/officeDocument/2006/relationships/oleObject" Target="../embeddings/oleObject82.bin"/><Relationship Id="rId27" Type="http://schemas.openxmlformats.org/officeDocument/2006/relationships/oleObject" Target="../embeddings/oleObject85.bin"/><Relationship Id="rId30" Type="http://schemas.openxmlformats.org/officeDocument/2006/relationships/oleObject" Target="../embeddings/oleObject87.bin"/></Relationships>
</file>

<file path=ppt/slides/_rels/slide21.xml.rels><?xml version="1.0" encoding="UTF-8" standalone="yes"?>
<Relationships xmlns="http://schemas.openxmlformats.org/package/2006/relationships"><Relationship Id="rId2" Type="http://schemas.openxmlformats.org/officeDocument/2006/relationships/image" Target="../media/image76.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102.wmf"/><Relationship Id="rId3" Type="http://schemas.openxmlformats.org/officeDocument/2006/relationships/oleObject" Target="../embeddings/oleObject88.bin"/><Relationship Id="rId7" Type="http://schemas.openxmlformats.org/officeDocument/2006/relationships/oleObject" Target="../embeddings/oleObject90.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101.wmf"/><Relationship Id="rId5" Type="http://schemas.openxmlformats.org/officeDocument/2006/relationships/oleObject" Target="../embeddings/oleObject89.bin"/><Relationship Id="rId10" Type="http://schemas.openxmlformats.org/officeDocument/2006/relationships/image" Target="../media/image103.wmf"/><Relationship Id="rId4" Type="http://schemas.openxmlformats.org/officeDocument/2006/relationships/image" Target="../media/image100.wmf"/><Relationship Id="rId9" Type="http://schemas.openxmlformats.org/officeDocument/2006/relationships/oleObject" Target="../embeddings/oleObject91.bin"/></Relationships>
</file>

<file path=ppt/slides/_rels/slide23.xml.rels><?xml version="1.0" encoding="UTF-8" standalone="yes"?>
<Relationships xmlns="http://schemas.openxmlformats.org/package/2006/relationships"><Relationship Id="rId8" Type="http://schemas.openxmlformats.org/officeDocument/2006/relationships/image" Target="../media/image106.wmf"/><Relationship Id="rId3" Type="http://schemas.openxmlformats.org/officeDocument/2006/relationships/oleObject" Target="../embeddings/oleObject92.bin"/><Relationship Id="rId7" Type="http://schemas.openxmlformats.org/officeDocument/2006/relationships/oleObject" Target="../embeddings/oleObject94.bin"/><Relationship Id="rId12" Type="http://schemas.openxmlformats.org/officeDocument/2006/relationships/image" Target="../media/image108.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105.wmf"/><Relationship Id="rId11" Type="http://schemas.openxmlformats.org/officeDocument/2006/relationships/oleObject" Target="../embeddings/oleObject96.bin"/><Relationship Id="rId5" Type="http://schemas.openxmlformats.org/officeDocument/2006/relationships/oleObject" Target="../embeddings/oleObject93.bin"/><Relationship Id="rId10" Type="http://schemas.openxmlformats.org/officeDocument/2006/relationships/image" Target="../media/image107.wmf"/><Relationship Id="rId4" Type="http://schemas.openxmlformats.org/officeDocument/2006/relationships/image" Target="../media/image104.wmf"/><Relationship Id="rId9" Type="http://schemas.openxmlformats.org/officeDocument/2006/relationships/oleObject" Target="../embeddings/oleObject95.bin"/></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97.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110.wmf"/><Relationship Id="rId5" Type="http://schemas.openxmlformats.org/officeDocument/2006/relationships/oleObject" Target="../embeddings/oleObject98.bin"/><Relationship Id="rId4" Type="http://schemas.openxmlformats.org/officeDocument/2006/relationships/image" Target="../media/image109.wmf"/></Relationships>
</file>

<file path=ppt/slides/_rels/slide25.xml.rels><?xml version="1.0" encoding="UTF-8" standalone="yes"?>
<Relationships xmlns="http://schemas.openxmlformats.org/package/2006/relationships"><Relationship Id="rId8" Type="http://schemas.openxmlformats.org/officeDocument/2006/relationships/image" Target="../media/image113.wmf"/><Relationship Id="rId13" Type="http://schemas.openxmlformats.org/officeDocument/2006/relationships/oleObject" Target="../embeddings/oleObject104.bin"/><Relationship Id="rId3" Type="http://schemas.openxmlformats.org/officeDocument/2006/relationships/oleObject" Target="../embeddings/oleObject99.bin"/><Relationship Id="rId7" Type="http://schemas.openxmlformats.org/officeDocument/2006/relationships/oleObject" Target="../embeddings/oleObject101.bin"/><Relationship Id="rId12" Type="http://schemas.openxmlformats.org/officeDocument/2006/relationships/image" Target="../media/image115.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112.wmf"/><Relationship Id="rId11" Type="http://schemas.openxmlformats.org/officeDocument/2006/relationships/oleObject" Target="../embeddings/oleObject103.bin"/><Relationship Id="rId5" Type="http://schemas.openxmlformats.org/officeDocument/2006/relationships/oleObject" Target="../embeddings/oleObject100.bin"/><Relationship Id="rId10" Type="http://schemas.openxmlformats.org/officeDocument/2006/relationships/image" Target="../media/image114.wmf"/><Relationship Id="rId4" Type="http://schemas.openxmlformats.org/officeDocument/2006/relationships/image" Target="../media/image111.wmf"/><Relationship Id="rId9" Type="http://schemas.openxmlformats.org/officeDocument/2006/relationships/oleObject" Target="../embeddings/oleObject102.bin"/><Relationship Id="rId14" Type="http://schemas.openxmlformats.org/officeDocument/2006/relationships/image" Target="../media/image116.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119.wmf"/><Relationship Id="rId3" Type="http://schemas.openxmlformats.org/officeDocument/2006/relationships/oleObject" Target="../embeddings/oleObject105.bin"/><Relationship Id="rId7" Type="http://schemas.openxmlformats.org/officeDocument/2006/relationships/oleObject" Target="../embeddings/oleObject107.bin"/><Relationship Id="rId12" Type="http://schemas.openxmlformats.org/officeDocument/2006/relationships/image" Target="../media/image121.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118.wmf"/><Relationship Id="rId11" Type="http://schemas.openxmlformats.org/officeDocument/2006/relationships/oleObject" Target="../embeddings/oleObject109.bin"/><Relationship Id="rId5" Type="http://schemas.openxmlformats.org/officeDocument/2006/relationships/oleObject" Target="../embeddings/oleObject106.bin"/><Relationship Id="rId10" Type="http://schemas.openxmlformats.org/officeDocument/2006/relationships/image" Target="../media/image120.wmf"/><Relationship Id="rId4" Type="http://schemas.openxmlformats.org/officeDocument/2006/relationships/image" Target="../media/image117.wmf"/><Relationship Id="rId9" Type="http://schemas.openxmlformats.org/officeDocument/2006/relationships/oleObject" Target="../embeddings/oleObject108.bin"/></Relationships>
</file>

<file path=ppt/slides/_rels/slide28.xml.rels><?xml version="1.0" encoding="UTF-8" standalone="yes"?>
<Relationships xmlns="http://schemas.openxmlformats.org/package/2006/relationships"><Relationship Id="rId8" Type="http://schemas.openxmlformats.org/officeDocument/2006/relationships/image" Target="../media/image124.wmf"/><Relationship Id="rId13" Type="http://schemas.openxmlformats.org/officeDocument/2006/relationships/oleObject" Target="../embeddings/oleObject115.bin"/><Relationship Id="rId18" Type="http://schemas.openxmlformats.org/officeDocument/2006/relationships/image" Target="../media/image129.wmf"/><Relationship Id="rId26" Type="http://schemas.openxmlformats.org/officeDocument/2006/relationships/image" Target="../media/image133.wmf"/><Relationship Id="rId3" Type="http://schemas.openxmlformats.org/officeDocument/2006/relationships/oleObject" Target="../embeddings/oleObject110.bin"/><Relationship Id="rId21" Type="http://schemas.openxmlformats.org/officeDocument/2006/relationships/oleObject" Target="../embeddings/oleObject119.bin"/><Relationship Id="rId7" Type="http://schemas.openxmlformats.org/officeDocument/2006/relationships/oleObject" Target="../embeddings/oleObject112.bin"/><Relationship Id="rId12" Type="http://schemas.openxmlformats.org/officeDocument/2006/relationships/image" Target="../media/image126.wmf"/><Relationship Id="rId17" Type="http://schemas.openxmlformats.org/officeDocument/2006/relationships/oleObject" Target="../embeddings/oleObject117.bin"/><Relationship Id="rId25" Type="http://schemas.openxmlformats.org/officeDocument/2006/relationships/oleObject" Target="../embeddings/oleObject121.bin"/><Relationship Id="rId2" Type="http://schemas.openxmlformats.org/officeDocument/2006/relationships/slideLayout" Target="../slideLayouts/slideLayout2.xml"/><Relationship Id="rId16" Type="http://schemas.openxmlformats.org/officeDocument/2006/relationships/image" Target="../media/image128.wmf"/><Relationship Id="rId20" Type="http://schemas.openxmlformats.org/officeDocument/2006/relationships/image" Target="../media/image130.wmf"/><Relationship Id="rId1" Type="http://schemas.openxmlformats.org/officeDocument/2006/relationships/vmlDrawing" Target="../drawings/vmlDrawing19.vml"/><Relationship Id="rId6" Type="http://schemas.openxmlformats.org/officeDocument/2006/relationships/image" Target="../media/image123.wmf"/><Relationship Id="rId11" Type="http://schemas.openxmlformats.org/officeDocument/2006/relationships/oleObject" Target="../embeddings/oleObject114.bin"/><Relationship Id="rId24" Type="http://schemas.openxmlformats.org/officeDocument/2006/relationships/image" Target="../media/image132.wmf"/><Relationship Id="rId5" Type="http://schemas.openxmlformats.org/officeDocument/2006/relationships/oleObject" Target="../embeddings/oleObject111.bin"/><Relationship Id="rId15" Type="http://schemas.openxmlformats.org/officeDocument/2006/relationships/oleObject" Target="../embeddings/oleObject116.bin"/><Relationship Id="rId23" Type="http://schemas.openxmlformats.org/officeDocument/2006/relationships/oleObject" Target="../embeddings/oleObject120.bin"/><Relationship Id="rId10" Type="http://schemas.openxmlformats.org/officeDocument/2006/relationships/image" Target="../media/image125.wmf"/><Relationship Id="rId19" Type="http://schemas.openxmlformats.org/officeDocument/2006/relationships/oleObject" Target="../embeddings/oleObject118.bin"/><Relationship Id="rId4" Type="http://schemas.openxmlformats.org/officeDocument/2006/relationships/image" Target="../media/image122.wmf"/><Relationship Id="rId9" Type="http://schemas.openxmlformats.org/officeDocument/2006/relationships/oleObject" Target="../embeddings/oleObject113.bin"/><Relationship Id="rId14" Type="http://schemas.openxmlformats.org/officeDocument/2006/relationships/image" Target="../media/image127.wmf"/><Relationship Id="rId22" Type="http://schemas.openxmlformats.org/officeDocument/2006/relationships/image" Target="../media/image131.wmf"/></Relationships>
</file>

<file path=ppt/slides/_rels/slide29.xml.rels><?xml version="1.0" encoding="UTF-8" standalone="yes"?>
<Relationships xmlns="http://schemas.openxmlformats.org/package/2006/relationships"><Relationship Id="rId8" Type="http://schemas.openxmlformats.org/officeDocument/2006/relationships/image" Target="../media/image136.wmf"/><Relationship Id="rId3" Type="http://schemas.openxmlformats.org/officeDocument/2006/relationships/oleObject" Target="../embeddings/oleObject122.bin"/><Relationship Id="rId7" Type="http://schemas.openxmlformats.org/officeDocument/2006/relationships/oleObject" Target="../embeddings/oleObject124.bin"/><Relationship Id="rId12" Type="http://schemas.openxmlformats.org/officeDocument/2006/relationships/image" Target="../media/image138.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135.wmf"/><Relationship Id="rId11" Type="http://schemas.openxmlformats.org/officeDocument/2006/relationships/oleObject" Target="../embeddings/oleObject126.bin"/><Relationship Id="rId5" Type="http://schemas.openxmlformats.org/officeDocument/2006/relationships/oleObject" Target="../embeddings/oleObject123.bin"/><Relationship Id="rId10" Type="http://schemas.openxmlformats.org/officeDocument/2006/relationships/image" Target="../media/image137.wmf"/><Relationship Id="rId4" Type="http://schemas.openxmlformats.org/officeDocument/2006/relationships/image" Target="../media/image134.wmf"/><Relationship Id="rId9" Type="http://schemas.openxmlformats.org/officeDocument/2006/relationships/oleObject" Target="../embeddings/oleObject125.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8" Type="http://schemas.openxmlformats.org/officeDocument/2006/relationships/image" Target="../media/image141.wmf"/><Relationship Id="rId13" Type="http://schemas.openxmlformats.org/officeDocument/2006/relationships/oleObject" Target="../embeddings/oleObject132.bin"/><Relationship Id="rId3" Type="http://schemas.openxmlformats.org/officeDocument/2006/relationships/oleObject" Target="../embeddings/oleObject127.bin"/><Relationship Id="rId7" Type="http://schemas.openxmlformats.org/officeDocument/2006/relationships/oleObject" Target="../embeddings/oleObject129.bin"/><Relationship Id="rId12" Type="http://schemas.openxmlformats.org/officeDocument/2006/relationships/image" Target="../media/image143.wmf"/><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140.wmf"/><Relationship Id="rId11" Type="http://schemas.openxmlformats.org/officeDocument/2006/relationships/oleObject" Target="../embeddings/oleObject131.bin"/><Relationship Id="rId5" Type="http://schemas.openxmlformats.org/officeDocument/2006/relationships/oleObject" Target="../embeddings/oleObject128.bin"/><Relationship Id="rId10" Type="http://schemas.openxmlformats.org/officeDocument/2006/relationships/image" Target="../media/image142.wmf"/><Relationship Id="rId4" Type="http://schemas.openxmlformats.org/officeDocument/2006/relationships/image" Target="../media/image139.wmf"/><Relationship Id="rId9" Type="http://schemas.openxmlformats.org/officeDocument/2006/relationships/oleObject" Target="../embeddings/oleObject130.bin"/><Relationship Id="rId14" Type="http://schemas.openxmlformats.org/officeDocument/2006/relationships/image" Target="../media/image144.wmf"/></Relationships>
</file>

<file path=ppt/slides/_rels/slide31.xml.rels><?xml version="1.0" encoding="UTF-8" standalone="yes"?>
<Relationships xmlns="http://schemas.openxmlformats.org/package/2006/relationships"><Relationship Id="rId8" Type="http://schemas.openxmlformats.org/officeDocument/2006/relationships/image" Target="../media/image147.wmf"/><Relationship Id="rId13" Type="http://schemas.openxmlformats.org/officeDocument/2006/relationships/oleObject" Target="../embeddings/oleObject138.bin"/><Relationship Id="rId18" Type="http://schemas.openxmlformats.org/officeDocument/2006/relationships/image" Target="../media/image152.wmf"/><Relationship Id="rId3" Type="http://schemas.openxmlformats.org/officeDocument/2006/relationships/oleObject" Target="../embeddings/oleObject133.bin"/><Relationship Id="rId7" Type="http://schemas.openxmlformats.org/officeDocument/2006/relationships/oleObject" Target="../embeddings/oleObject135.bin"/><Relationship Id="rId12" Type="http://schemas.openxmlformats.org/officeDocument/2006/relationships/image" Target="../media/image149.wmf"/><Relationship Id="rId17" Type="http://schemas.openxmlformats.org/officeDocument/2006/relationships/oleObject" Target="../embeddings/oleObject140.bin"/><Relationship Id="rId2" Type="http://schemas.openxmlformats.org/officeDocument/2006/relationships/slideLayout" Target="../slideLayouts/slideLayout2.xml"/><Relationship Id="rId16" Type="http://schemas.openxmlformats.org/officeDocument/2006/relationships/image" Target="../media/image151.wmf"/><Relationship Id="rId20" Type="http://schemas.openxmlformats.org/officeDocument/2006/relationships/image" Target="../media/image153.wmf"/><Relationship Id="rId1" Type="http://schemas.openxmlformats.org/officeDocument/2006/relationships/vmlDrawing" Target="../drawings/vmlDrawing22.vml"/><Relationship Id="rId6" Type="http://schemas.openxmlformats.org/officeDocument/2006/relationships/image" Target="../media/image146.wmf"/><Relationship Id="rId11" Type="http://schemas.openxmlformats.org/officeDocument/2006/relationships/oleObject" Target="../embeddings/oleObject137.bin"/><Relationship Id="rId5" Type="http://schemas.openxmlformats.org/officeDocument/2006/relationships/oleObject" Target="../embeddings/oleObject134.bin"/><Relationship Id="rId15" Type="http://schemas.openxmlformats.org/officeDocument/2006/relationships/oleObject" Target="../embeddings/oleObject139.bin"/><Relationship Id="rId10" Type="http://schemas.openxmlformats.org/officeDocument/2006/relationships/image" Target="../media/image148.wmf"/><Relationship Id="rId19" Type="http://schemas.openxmlformats.org/officeDocument/2006/relationships/oleObject" Target="../embeddings/oleObject141.bin"/><Relationship Id="rId4" Type="http://schemas.openxmlformats.org/officeDocument/2006/relationships/image" Target="../media/image145.wmf"/><Relationship Id="rId9" Type="http://schemas.openxmlformats.org/officeDocument/2006/relationships/oleObject" Target="../embeddings/oleObject136.bin"/><Relationship Id="rId14" Type="http://schemas.openxmlformats.org/officeDocument/2006/relationships/image" Target="../media/image150.wmf"/></Relationships>
</file>

<file path=ppt/slides/_rels/slide32.xml.rels><?xml version="1.0" encoding="UTF-8" standalone="yes"?>
<Relationships xmlns="http://schemas.openxmlformats.org/package/2006/relationships"><Relationship Id="rId8" Type="http://schemas.openxmlformats.org/officeDocument/2006/relationships/image" Target="../media/image156.wmf"/><Relationship Id="rId13" Type="http://schemas.openxmlformats.org/officeDocument/2006/relationships/oleObject" Target="../embeddings/oleObject147.bin"/><Relationship Id="rId3" Type="http://schemas.openxmlformats.org/officeDocument/2006/relationships/oleObject" Target="../embeddings/oleObject142.bin"/><Relationship Id="rId7" Type="http://schemas.openxmlformats.org/officeDocument/2006/relationships/oleObject" Target="../embeddings/oleObject144.bin"/><Relationship Id="rId12" Type="http://schemas.openxmlformats.org/officeDocument/2006/relationships/image" Target="../media/image158.wmf"/><Relationship Id="rId2" Type="http://schemas.openxmlformats.org/officeDocument/2006/relationships/slideLayout" Target="../slideLayouts/slideLayout2.xml"/><Relationship Id="rId16" Type="http://schemas.openxmlformats.org/officeDocument/2006/relationships/image" Target="../media/image160.wmf"/><Relationship Id="rId1" Type="http://schemas.openxmlformats.org/officeDocument/2006/relationships/vmlDrawing" Target="../drawings/vmlDrawing23.vml"/><Relationship Id="rId6" Type="http://schemas.openxmlformats.org/officeDocument/2006/relationships/image" Target="../media/image155.wmf"/><Relationship Id="rId11" Type="http://schemas.openxmlformats.org/officeDocument/2006/relationships/oleObject" Target="../embeddings/oleObject146.bin"/><Relationship Id="rId5" Type="http://schemas.openxmlformats.org/officeDocument/2006/relationships/oleObject" Target="../embeddings/oleObject143.bin"/><Relationship Id="rId15" Type="http://schemas.openxmlformats.org/officeDocument/2006/relationships/oleObject" Target="../embeddings/oleObject148.bin"/><Relationship Id="rId10" Type="http://schemas.openxmlformats.org/officeDocument/2006/relationships/image" Target="../media/image157.wmf"/><Relationship Id="rId4" Type="http://schemas.openxmlformats.org/officeDocument/2006/relationships/image" Target="../media/image154.wmf"/><Relationship Id="rId9" Type="http://schemas.openxmlformats.org/officeDocument/2006/relationships/oleObject" Target="../embeddings/oleObject145.bin"/><Relationship Id="rId14" Type="http://schemas.openxmlformats.org/officeDocument/2006/relationships/image" Target="../media/image159.w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149.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162.wmf"/><Relationship Id="rId5" Type="http://schemas.openxmlformats.org/officeDocument/2006/relationships/oleObject" Target="../embeddings/oleObject150.bin"/><Relationship Id="rId4" Type="http://schemas.openxmlformats.org/officeDocument/2006/relationships/image" Target="../media/image161.wmf"/></Relationships>
</file>

<file path=ppt/slides/_rels/slide34.xml.rels><?xml version="1.0" encoding="UTF-8" standalone="yes"?>
<Relationships xmlns="http://schemas.openxmlformats.org/package/2006/relationships"><Relationship Id="rId8" Type="http://schemas.openxmlformats.org/officeDocument/2006/relationships/image" Target="../media/image165.wmf"/><Relationship Id="rId13" Type="http://schemas.openxmlformats.org/officeDocument/2006/relationships/oleObject" Target="../embeddings/oleObject156.bin"/><Relationship Id="rId3" Type="http://schemas.openxmlformats.org/officeDocument/2006/relationships/oleObject" Target="../embeddings/oleObject151.bin"/><Relationship Id="rId7" Type="http://schemas.openxmlformats.org/officeDocument/2006/relationships/oleObject" Target="../embeddings/oleObject153.bin"/><Relationship Id="rId12" Type="http://schemas.openxmlformats.org/officeDocument/2006/relationships/image" Target="../media/image167.wmf"/><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164.wmf"/><Relationship Id="rId11" Type="http://schemas.openxmlformats.org/officeDocument/2006/relationships/oleObject" Target="../embeddings/oleObject155.bin"/><Relationship Id="rId5" Type="http://schemas.openxmlformats.org/officeDocument/2006/relationships/oleObject" Target="../embeddings/oleObject152.bin"/><Relationship Id="rId10" Type="http://schemas.openxmlformats.org/officeDocument/2006/relationships/image" Target="../media/image166.wmf"/><Relationship Id="rId4" Type="http://schemas.openxmlformats.org/officeDocument/2006/relationships/image" Target="../media/image163.wmf"/><Relationship Id="rId9" Type="http://schemas.openxmlformats.org/officeDocument/2006/relationships/oleObject" Target="../embeddings/oleObject154.bin"/><Relationship Id="rId14" Type="http://schemas.openxmlformats.org/officeDocument/2006/relationships/image" Target="../media/image168.wmf"/></Relationships>
</file>

<file path=ppt/slides/_rels/slide35.xml.rels><?xml version="1.0" encoding="UTF-8" standalone="yes"?>
<Relationships xmlns="http://schemas.openxmlformats.org/package/2006/relationships"><Relationship Id="rId8" Type="http://schemas.openxmlformats.org/officeDocument/2006/relationships/image" Target="../media/image171.wmf"/><Relationship Id="rId13" Type="http://schemas.openxmlformats.org/officeDocument/2006/relationships/image" Target="../media/image174.wmf"/><Relationship Id="rId3" Type="http://schemas.openxmlformats.org/officeDocument/2006/relationships/oleObject" Target="../embeddings/oleObject157.bin"/><Relationship Id="rId7" Type="http://schemas.openxmlformats.org/officeDocument/2006/relationships/oleObject" Target="../embeddings/oleObject159.bin"/><Relationship Id="rId12" Type="http://schemas.openxmlformats.org/officeDocument/2006/relationships/image" Target="../media/image173.wmf"/><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170.wmf"/><Relationship Id="rId11" Type="http://schemas.openxmlformats.org/officeDocument/2006/relationships/oleObject" Target="../embeddings/oleObject161.bin"/><Relationship Id="rId5" Type="http://schemas.openxmlformats.org/officeDocument/2006/relationships/oleObject" Target="../embeddings/oleObject158.bin"/><Relationship Id="rId10" Type="http://schemas.openxmlformats.org/officeDocument/2006/relationships/image" Target="../media/image172.wmf"/><Relationship Id="rId4" Type="http://schemas.openxmlformats.org/officeDocument/2006/relationships/image" Target="../media/image169.wmf"/><Relationship Id="rId9" Type="http://schemas.openxmlformats.org/officeDocument/2006/relationships/oleObject" Target="../embeddings/oleObject160.bin"/></Relationships>
</file>

<file path=ppt/slides/_rels/slide4.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oleObject" Target="../embeddings/oleObject8.bin"/><Relationship Id="rId18" Type="http://schemas.openxmlformats.org/officeDocument/2006/relationships/image" Target="../media/image11.wmf"/><Relationship Id="rId3" Type="http://schemas.openxmlformats.org/officeDocument/2006/relationships/oleObject" Target="../embeddings/oleObject3.bin"/><Relationship Id="rId21" Type="http://schemas.openxmlformats.org/officeDocument/2006/relationships/image" Target="../media/image13.wmf"/><Relationship Id="rId7" Type="http://schemas.openxmlformats.org/officeDocument/2006/relationships/oleObject" Target="../embeddings/oleObject5.bin"/><Relationship Id="rId12" Type="http://schemas.openxmlformats.org/officeDocument/2006/relationships/image" Target="../media/image8.wmf"/><Relationship Id="rId17" Type="http://schemas.openxmlformats.org/officeDocument/2006/relationships/oleObject" Target="../embeddings/oleObject10.bin"/><Relationship Id="rId2" Type="http://schemas.openxmlformats.org/officeDocument/2006/relationships/slideLayout" Target="../slideLayouts/slideLayout2.xml"/><Relationship Id="rId16" Type="http://schemas.openxmlformats.org/officeDocument/2006/relationships/image" Target="../media/image10.wmf"/><Relationship Id="rId20" Type="http://schemas.openxmlformats.org/officeDocument/2006/relationships/image" Target="../media/image12.wmf"/><Relationship Id="rId1" Type="http://schemas.openxmlformats.org/officeDocument/2006/relationships/vmlDrawing" Target="../drawings/vmlDrawing2.vml"/><Relationship Id="rId6" Type="http://schemas.openxmlformats.org/officeDocument/2006/relationships/image" Target="../media/image5.wmf"/><Relationship Id="rId11" Type="http://schemas.openxmlformats.org/officeDocument/2006/relationships/oleObject" Target="../embeddings/oleObject7.bin"/><Relationship Id="rId5" Type="http://schemas.openxmlformats.org/officeDocument/2006/relationships/oleObject" Target="../embeddings/oleObject4.bin"/><Relationship Id="rId15" Type="http://schemas.openxmlformats.org/officeDocument/2006/relationships/oleObject" Target="../embeddings/oleObject9.bin"/><Relationship Id="rId10" Type="http://schemas.openxmlformats.org/officeDocument/2006/relationships/image" Target="../media/image7.wmf"/><Relationship Id="rId19" Type="http://schemas.openxmlformats.org/officeDocument/2006/relationships/oleObject" Target="../embeddings/oleObject11.bin"/><Relationship Id="rId4" Type="http://schemas.openxmlformats.org/officeDocument/2006/relationships/image" Target="../media/image4.wmf"/><Relationship Id="rId9" Type="http://schemas.openxmlformats.org/officeDocument/2006/relationships/oleObject" Target="../embeddings/oleObject6.bin"/><Relationship Id="rId14" Type="http://schemas.openxmlformats.org/officeDocument/2006/relationships/image" Target="../media/image9.wmf"/><Relationship Id="rId22" Type="http://schemas.openxmlformats.org/officeDocument/2006/relationships/image" Target="../media/image14.wmf"/></Relationships>
</file>

<file path=ppt/slides/_rels/slide5.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6.wmf"/><Relationship Id="rId5" Type="http://schemas.openxmlformats.org/officeDocument/2006/relationships/oleObject" Target="../embeddings/oleObject13.bin"/><Relationship Id="rId10" Type="http://schemas.openxmlformats.org/officeDocument/2006/relationships/image" Target="../media/image19.wmf"/><Relationship Id="rId4" Type="http://schemas.openxmlformats.org/officeDocument/2006/relationships/image" Target="../media/image15.wmf"/><Relationship Id="rId9" Type="http://schemas.openxmlformats.org/officeDocument/2006/relationships/image" Target="../media/image18.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24.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1.wmf"/><Relationship Id="rId11" Type="http://schemas.openxmlformats.org/officeDocument/2006/relationships/oleObject" Target="../embeddings/oleObject19.bin"/><Relationship Id="rId5" Type="http://schemas.openxmlformats.org/officeDocument/2006/relationships/oleObject" Target="../embeddings/oleObject16.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18.bin"/></Relationships>
</file>

<file path=ppt/slides/_rels/slide8.x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oleObject" Target="../embeddings/oleObject25.bin"/><Relationship Id="rId18" Type="http://schemas.openxmlformats.org/officeDocument/2006/relationships/image" Target="../media/image32.wmf"/><Relationship Id="rId26" Type="http://schemas.openxmlformats.org/officeDocument/2006/relationships/image" Target="../media/image36.wmf"/><Relationship Id="rId3" Type="http://schemas.openxmlformats.org/officeDocument/2006/relationships/oleObject" Target="../embeddings/oleObject20.bin"/><Relationship Id="rId21" Type="http://schemas.openxmlformats.org/officeDocument/2006/relationships/oleObject" Target="../embeddings/oleObject29.bin"/><Relationship Id="rId7" Type="http://schemas.openxmlformats.org/officeDocument/2006/relationships/oleObject" Target="../embeddings/oleObject22.bin"/><Relationship Id="rId12" Type="http://schemas.openxmlformats.org/officeDocument/2006/relationships/image" Target="../media/image29.wmf"/><Relationship Id="rId17" Type="http://schemas.openxmlformats.org/officeDocument/2006/relationships/oleObject" Target="../embeddings/oleObject27.bin"/><Relationship Id="rId25" Type="http://schemas.openxmlformats.org/officeDocument/2006/relationships/oleObject" Target="../embeddings/oleObject31.bin"/><Relationship Id="rId2" Type="http://schemas.openxmlformats.org/officeDocument/2006/relationships/slideLayout" Target="../slideLayouts/slideLayout2.xml"/><Relationship Id="rId16" Type="http://schemas.openxmlformats.org/officeDocument/2006/relationships/image" Target="../media/image31.wmf"/><Relationship Id="rId20" Type="http://schemas.openxmlformats.org/officeDocument/2006/relationships/image" Target="../media/image33.wmf"/><Relationship Id="rId1" Type="http://schemas.openxmlformats.org/officeDocument/2006/relationships/vmlDrawing" Target="../drawings/vmlDrawing5.vml"/><Relationship Id="rId6" Type="http://schemas.openxmlformats.org/officeDocument/2006/relationships/image" Target="../media/image26.wmf"/><Relationship Id="rId11" Type="http://schemas.openxmlformats.org/officeDocument/2006/relationships/oleObject" Target="../embeddings/oleObject24.bin"/><Relationship Id="rId24" Type="http://schemas.openxmlformats.org/officeDocument/2006/relationships/image" Target="../media/image35.wmf"/><Relationship Id="rId5" Type="http://schemas.openxmlformats.org/officeDocument/2006/relationships/oleObject" Target="../embeddings/oleObject21.bin"/><Relationship Id="rId15" Type="http://schemas.openxmlformats.org/officeDocument/2006/relationships/oleObject" Target="../embeddings/oleObject26.bin"/><Relationship Id="rId23" Type="http://schemas.openxmlformats.org/officeDocument/2006/relationships/oleObject" Target="../embeddings/oleObject30.bin"/><Relationship Id="rId10" Type="http://schemas.openxmlformats.org/officeDocument/2006/relationships/image" Target="../media/image28.wmf"/><Relationship Id="rId19" Type="http://schemas.openxmlformats.org/officeDocument/2006/relationships/oleObject" Target="../embeddings/oleObject28.bin"/><Relationship Id="rId4" Type="http://schemas.openxmlformats.org/officeDocument/2006/relationships/image" Target="../media/image25.wmf"/><Relationship Id="rId9" Type="http://schemas.openxmlformats.org/officeDocument/2006/relationships/oleObject" Target="../embeddings/oleObject23.bin"/><Relationship Id="rId14" Type="http://schemas.openxmlformats.org/officeDocument/2006/relationships/image" Target="../media/image30.wmf"/><Relationship Id="rId22" Type="http://schemas.openxmlformats.org/officeDocument/2006/relationships/image" Target="../media/image34.wmf"/></Relationships>
</file>

<file path=ppt/slides/_rels/slide9.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37.bin"/><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41.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8.wmf"/><Relationship Id="rId11" Type="http://schemas.openxmlformats.org/officeDocument/2006/relationships/oleObject" Target="../embeddings/oleObject36.bin"/><Relationship Id="rId5" Type="http://schemas.openxmlformats.org/officeDocument/2006/relationships/oleObject" Target="../embeddings/oleObject33.bin"/><Relationship Id="rId15" Type="http://schemas.openxmlformats.org/officeDocument/2006/relationships/image" Target="../media/image43.wmf"/><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5.bin"/><Relationship Id="rId14" Type="http://schemas.openxmlformats.org/officeDocument/2006/relationships/image" Target="../media/image4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1.R.3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Addition and Subtraction with Fractions</a:t>
            </a:r>
            <a:endParaRPr lang="en-US" b="1" i="1" dirty="0">
              <a:solidFill>
                <a:srgbClr val="1F497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Adding Fractions with Different Denominators </a:t>
            </a:r>
          </a:p>
        </p:txBody>
      </p:sp>
      <p:sp>
        <p:nvSpPr>
          <p:cNvPr id="4" name="Content Placeholder 3"/>
          <p:cNvSpPr txBox="1">
            <a:spLocks/>
          </p:cNvSpPr>
          <p:nvPr/>
        </p:nvSpPr>
        <p:spPr>
          <a:xfrm>
            <a:off x="457200" y="1280161"/>
            <a:ext cx="8229600" cy="4587240"/>
          </a:xfrm>
          <a:prstGeom prst="rect">
            <a:avLst/>
          </a:prstGeom>
          <a:ln w="28575">
            <a:solidFill>
              <a:srgbClr val="FF0000"/>
            </a:solidFill>
          </a:ln>
        </p:spPr>
        <p:txBody>
          <a:bodyPr>
            <a:noAutofit/>
          </a:bodyPr>
          <a:lstStyle/>
          <a:p>
            <a:pPr algn="ctr"/>
            <a:r>
              <a:rPr lang="en-US" sz="2200" b="1" dirty="0">
                <a:solidFill>
                  <a:srgbClr val="FF0008"/>
                </a:solidFill>
                <a:latin typeface="Calibri" pitchFamily="34" charset="0"/>
              </a:rPr>
              <a:t>Common Error</a:t>
            </a:r>
          </a:p>
          <a:p>
            <a:r>
              <a:rPr lang="en-US" sz="2200" dirty="0">
                <a:solidFill>
                  <a:srgbClr val="000000"/>
                </a:solidFill>
              </a:rPr>
              <a:t>The following common error must be avoided. </a:t>
            </a:r>
          </a:p>
          <a:p>
            <a:pPr>
              <a:lnSpc>
                <a:spcPct val="150000"/>
              </a:lnSpc>
            </a:pPr>
            <a:r>
              <a:rPr lang="en-US" sz="2200" dirty="0">
                <a:solidFill>
                  <a:srgbClr val="000000"/>
                </a:solidFill>
              </a:rPr>
              <a:t>Add: </a:t>
            </a:r>
          </a:p>
          <a:p>
            <a:pPr>
              <a:spcBef>
                <a:spcPts val="1200"/>
              </a:spcBef>
            </a:pPr>
            <a:r>
              <a:rPr lang="en-US" sz="2200" dirty="0">
                <a:solidFill>
                  <a:srgbClr val="000000"/>
                </a:solidFill>
              </a:rPr>
              <a:t>You </a:t>
            </a:r>
            <a:r>
              <a:rPr lang="en-US" sz="2200" b="1" dirty="0">
                <a:solidFill>
                  <a:srgbClr val="000000"/>
                </a:solidFill>
              </a:rPr>
              <a:t>cannot </a:t>
            </a:r>
            <a:r>
              <a:rPr lang="en-US" sz="2200" dirty="0">
                <a:solidFill>
                  <a:srgbClr val="000000"/>
                </a:solidFill>
              </a:rPr>
              <a:t>divide out 			Use LCD = 15.</a:t>
            </a:r>
          </a:p>
          <a:p>
            <a:r>
              <a:rPr lang="en-US" sz="2200" dirty="0">
                <a:solidFill>
                  <a:srgbClr val="000000"/>
                </a:solidFill>
              </a:rPr>
              <a:t>across the + sign. </a:t>
            </a:r>
            <a:r>
              <a:rPr lang="en-US" sz="2200" b="1" dirty="0">
                <a:solidFill>
                  <a:srgbClr val="000000"/>
                </a:solidFill>
              </a:rPr>
              <a:t>			</a:t>
            </a:r>
          </a:p>
          <a:p>
            <a:pPr>
              <a:spcBef>
                <a:spcPct val="20000"/>
              </a:spcBef>
              <a:buFont typeface="Courier New" pitchFamily="49" charset="0"/>
              <a:buNone/>
            </a:pPr>
            <a:endParaRPr lang="en-US" sz="2200" dirty="0">
              <a:solidFill>
                <a:srgbClr val="000000"/>
              </a:solidFill>
              <a:latin typeface="Calibri" pitchFamily="34" charset="0"/>
            </a:endParaRPr>
          </a:p>
          <a:p>
            <a:pPr>
              <a:spcBef>
                <a:spcPct val="20000"/>
              </a:spcBef>
              <a:buFont typeface="Courier New" pitchFamily="49" charset="0"/>
              <a:buNone/>
            </a:pPr>
            <a:endParaRPr lang="en-US" sz="2200" dirty="0">
              <a:solidFill>
                <a:srgbClr val="000000"/>
              </a:solidFill>
              <a:latin typeface="Calibri" pitchFamily="34" charset="0"/>
            </a:endParaRPr>
          </a:p>
          <a:p>
            <a:endParaRPr lang="en-US" sz="2200" dirty="0"/>
          </a:p>
          <a:p>
            <a:r>
              <a:rPr lang="en-US" sz="2200" dirty="0"/>
              <a:t>					</a:t>
            </a:r>
          </a:p>
          <a:p>
            <a:endParaRPr lang="en-US" sz="2200" dirty="0"/>
          </a:p>
        </p:txBody>
      </p:sp>
      <p:sp>
        <p:nvSpPr>
          <p:cNvPr id="12" name="Rectangle 11"/>
          <p:cNvSpPr/>
          <p:nvPr/>
        </p:nvSpPr>
        <p:spPr>
          <a:xfrm>
            <a:off x="4275826" y="3923458"/>
            <a:ext cx="4083875" cy="369332"/>
          </a:xfrm>
          <a:prstGeom prst="rect">
            <a:avLst/>
          </a:prstGeom>
        </p:spPr>
        <p:txBody>
          <a:bodyPr wrap="none">
            <a:spAutoFit/>
          </a:bodyPr>
          <a:lstStyle/>
          <a:p>
            <a:r>
              <a:rPr lang="en-US" b="1" dirty="0">
                <a:solidFill>
                  <a:srgbClr val="007E7E"/>
                </a:solidFill>
              </a:rPr>
              <a:t>NOW</a:t>
            </a:r>
            <a:r>
              <a:rPr lang="en-US" dirty="0">
                <a:solidFill>
                  <a:srgbClr val="007E7E"/>
                </a:solidFill>
              </a:rPr>
              <a:t> reduce by dividing out a factor of 5.</a:t>
            </a:r>
            <a:endParaRPr lang="en-US" dirty="0"/>
          </a:p>
        </p:txBody>
      </p:sp>
      <p:sp>
        <p:nvSpPr>
          <p:cNvPr id="13" name="Rounded Rectangle 12"/>
          <p:cNvSpPr/>
          <p:nvPr/>
        </p:nvSpPr>
        <p:spPr>
          <a:xfrm>
            <a:off x="4191000" y="3048000"/>
            <a:ext cx="4191000" cy="19812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p:nvCxnSpPr>
        <p:spPr>
          <a:xfrm flipV="1">
            <a:off x="762000" y="3398520"/>
            <a:ext cx="2834640" cy="10972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85800" y="3398520"/>
            <a:ext cx="2834640" cy="10972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D746319D-F00B-490C-ABA8-CF314F5FD0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4002" y="1969965"/>
            <a:ext cx="762000" cy="673100"/>
          </a:xfrm>
          <a:prstGeom prst="rect">
            <a:avLst/>
          </a:prstGeom>
        </p:spPr>
      </p:pic>
      <p:pic>
        <p:nvPicPr>
          <p:cNvPr id="7" name="Picture 6">
            <a:extLst>
              <a:ext uri="{FF2B5EF4-FFF2-40B4-BE49-F238E27FC236}">
                <a16:creationId xmlns:a16="http://schemas.microsoft.com/office/drawing/2014/main" id="{08E788D9-6627-4361-A23F-F5FE0A8DF0F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8062" y="3313801"/>
            <a:ext cx="2247900" cy="1117600"/>
          </a:xfrm>
          <a:prstGeom prst="rect">
            <a:avLst/>
          </a:prstGeom>
        </p:spPr>
      </p:pic>
      <p:pic>
        <p:nvPicPr>
          <p:cNvPr id="9" name="Picture 8">
            <a:extLst>
              <a:ext uri="{FF2B5EF4-FFF2-40B4-BE49-F238E27FC236}">
                <a16:creationId xmlns:a16="http://schemas.microsoft.com/office/drawing/2014/main" id="{CDE7E17A-7CD4-4601-90AB-5E915987FB6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11800" y="4235355"/>
            <a:ext cx="1549400" cy="774700"/>
          </a:xfrm>
          <a:prstGeom prst="rect">
            <a:avLst/>
          </a:prstGeom>
        </p:spPr>
      </p:pic>
      <p:pic>
        <p:nvPicPr>
          <p:cNvPr id="11" name="Picture 10">
            <a:extLst>
              <a:ext uri="{FF2B5EF4-FFF2-40B4-BE49-F238E27FC236}">
                <a16:creationId xmlns:a16="http://schemas.microsoft.com/office/drawing/2014/main" id="{7B1E10CB-FDBE-42CD-BF6A-25770B344C4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399918" y="3231213"/>
            <a:ext cx="3733800" cy="6731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a:noFill/>
        </p:spPr>
        <p:txBody>
          <a:bodyPr/>
          <a:lstStyle/>
          <a:p>
            <a:r>
              <a:rPr lang="en-US" dirty="0"/>
              <a:t>Example 4: Adding Fractions with Different Denominators</a:t>
            </a:r>
            <a:endParaRPr lang="en-US" sz="3200" dirty="0">
              <a:solidFill>
                <a:schemeClr val="accent1"/>
              </a:solidFill>
            </a:endParaRPr>
          </a:p>
        </p:txBody>
      </p:sp>
      <p:sp>
        <p:nvSpPr>
          <p:cNvPr id="5" name="Rectangle 3"/>
          <p:cNvSpPr txBox="1">
            <a:spLocks/>
          </p:cNvSpPr>
          <p:nvPr/>
        </p:nvSpPr>
        <p:spPr>
          <a:xfrm>
            <a:off x="457200" y="1280160"/>
            <a:ext cx="8229600" cy="2536079"/>
          </a:xfrm>
          <a:prstGeom prst="rect">
            <a:avLst/>
          </a:prstGeom>
          <a:noFill/>
        </p:spPr>
        <p:txBody>
          <a:bodyPr>
            <a:spAutoFit/>
          </a:bodyPr>
          <a:lstStyle/>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Add </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lang="en-US" sz="2800" b="1" dirty="0"/>
              <a:t>Solution</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1: </a:t>
            </a:r>
            <a:r>
              <a:rPr kumimoji="0" lang="en-US" sz="2800" i="0" u="none" strike="noStrike" kern="1200" cap="none" spc="0" normalizeH="0" baseline="0" noProof="0" dirty="0">
                <a:ln>
                  <a:noFill/>
                </a:ln>
                <a:solidFill>
                  <a:schemeClr val="tx1"/>
                </a:solidFill>
                <a:effectLst/>
                <a:uLnTx/>
                <a:uFillTx/>
                <a:latin typeface="+mn-lt"/>
                <a:ea typeface="+mn-ea"/>
                <a:cs typeface="+mn-cs"/>
              </a:rPr>
              <a:t>Find the LCD.</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41985" name="Object 1"/>
          <p:cNvGraphicFramePr>
            <a:graphicFrameLocks noChangeAspect="1"/>
          </p:cNvGraphicFramePr>
          <p:nvPr>
            <p:extLst>
              <p:ext uri="{D42A27DB-BD31-4B8C-83A1-F6EECF244321}">
                <p14:modId xmlns:p14="http://schemas.microsoft.com/office/powerpoint/2010/main" val="3933324452"/>
              </p:ext>
            </p:extLst>
          </p:nvPr>
        </p:nvGraphicFramePr>
        <p:xfrm>
          <a:off x="1295400" y="1144588"/>
          <a:ext cx="1257300" cy="838200"/>
        </p:xfrm>
        <a:graphic>
          <a:graphicData uri="http://schemas.openxmlformats.org/presentationml/2006/ole">
            <mc:AlternateContent xmlns:mc="http://schemas.openxmlformats.org/markup-compatibility/2006">
              <mc:Choice xmlns:v="urn:schemas-microsoft-com:vml" Requires="v">
                <p:oleObj spid="_x0000_s42058" name="Equation" r:id="rId3" imgW="1257120" imgH="838080" progId="Equation.DSMT4">
                  <p:embed/>
                </p:oleObj>
              </mc:Choice>
              <mc:Fallback>
                <p:oleObj name="Equation" r:id="rId3" imgW="1257120" imgH="8380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144588"/>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685800" y="3429000"/>
          <a:ext cx="2578100" cy="1028700"/>
        </p:xfrm>
        <a:graphic>
          <a:graphicData uri="http://schemas.openxmlformats.org/presentationml/2006/ole">
            <mc:AlternateContent xmlns:mc="http://schemas.openxmlformats.org/markup-compatibility/2006">
              <mc:Choice xmlns:v="urn:schemas-microsoft-com:vml" Requires="v">
                <p:oleObj spid="_x0000_s42059" name="Equation" r:id="rId5" imgW="2577960" imgH="1028520" progId="Equation.DSMT4">
                  <p:embed/>
                </p:oleObj>
              </mc:Choice>
              <mc:Fallback>
                <p:oleObj name="Equation" r:id="rId5" imgW="2577960" imgH="1028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429000"/>
                        <a:ext cx="2578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3311104" y="3792748"/>
          <a:ext cx="3225800" cy="292100"/>
        </p:xfrm>
        <a:graphic>
          <a:graphicData uri="http://schemas.openxmlformats.org/presentationml/2006/ole">
            <mc:AlternateContent xmlns:mc="http://schemas.openxmlformats.org/markup-compatibility/2006">
              <mc:Choice xmlns:v="urn:schemas-microsoft-com:vml" Requires="v">
                <p:oleObj spid="_x0000_s42060" name="Equation" r:id="rId7" imgW="3225600" imgH="291960" progId="Equation.DSMT4">
                  <p:embed/>
                </p:oleObj>
              </mc:Choice>
              <mc:Fallback>
                <p:oleObj name="Equation" r:id="rId7" imgW="32256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11104" y="3792748"/>
                        <a:ext cx="322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3913512" y="4343400"/>
          <a:ext cx="3149600" cy="469900"/>
        </p:xfrm>
        <a:graphic>
          <a:graphicData uri="http://schemas.openxmlformats.org/presentationml/2006/ole">
            <mc:AlternateContent xmlns:mc="http://schemas.openxmlformats.org/markup-compatibility/2006">
              <mc:Choice xmlns:v="urn:schemas-microsoft-com:vml" Requires="v">
                <p:oleObj spid="_x0000_s42061" name="Equation" r:id="rId9" imgW="3149280" imgH="469800" progId="Equation.DSMT4">
                  <p:embed/>
                </p:oleObj>
              </mc:Choice>
              <mc:Fallback>
                <p:oleObj name="Equation" r:id="rId9" imgW="314928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13512" y="4343400"/>
                        <a:ext cx="3149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3923822" y="5025126"/>
          <a:ext cx="3136900" cy="469900"/>
        </p:xfrm>
        <a:graphic>
          <a:graphicData uri="http://schemas.openxmlformats.org/presentationml/2006/ole">
            <mc:AlternateContent xmlns:mc="http://schemas.openxmlformats.org/markup-compatibility/2006">
              <mc:Choice xmlns:v="urn:schemas-microsoft-com:vml" Requires="v">
                <p:oleObj spid="_x0000_s42062" name="Equation" r:id="rId11" imgW="3136680" imgH="469800" progId="Equation.DSMT4">
                  <p:embed/>
                </p:oleObj>
              </mc:Choice>
              <mc:Fallback>
                <p:oleObj name="Equation" r:id="rId11" imgW="313668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23822" y="5025126"/>
                        <a:ext cx="3136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8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99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9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Adding Fractions with Different Denominators (cont.)</a:t>
            </a:r>
          </a:p>
        </p:txBody>
      </p:sp>
      <p:sp>
        <p:nvSpPr>
          <p:cNvPr id="3" name="Content Placeholder 2"/>
          <p:cNvSpPr>
            <a:spLocks noGrp="1"/>
          </p:cNvSpPr>
          <p:nvPr>
            <p:ph idx="1"/>
          </p:nvPr>
        </p:nvSpPr>
        <p:spPr/>
        <p:txBody>
          <a:bodyPr/>
          <a:lstStyle/>
          <a:p>
            <a:r>
              <a:rPr lang="en-US" b="1" dirty="0"/>
              <a:t>Step 2: </a:t>
            </a:r>
            <a:r>
              <a:rPr lang="en-US" dirty="0"/>
              <a:t>Steps 2, 3, and 4 can be written in one step.</a:t>
            </a:r>
          </a:p>
          <a:p>
            <a:endParaRPr lang="en-US" dirty="0"/>
          </a:p>
          <a:p>
            <a:endParaRPr lang="en-US" dirty="0"/>
          </a:p>
          <a:p>
            <a:endParaRPr lang="en-US" dirty="0"/>
          </a:p>
          <a:p>
            <a:endParaRPr lang="en-US" dirty="0"/>
          </a:p>
          <a:p>
            <a:endParaRPr lang="en-US" dirty="0"/>
          </a:p>
          <a:p>
            <a:endParaRPr lang="en-US" dirty="0"/>
          </a:p>
          <a:p>
            <a:endParaRPr lang="en-US" b="1" dirty="0"/>
          </a:p>
        </p:txBody>
      </p:sp>
      <p:graphicFrame>
        <p:nvGraphicFramePr>
          <p:cNvPr id="47108" name="Object 4"/>
          <p:cNvGraphicFramePr>
            <a:graphicFrameLocks noChangeAspect="1"/>
          </p:cNvGraphicFramePr>
          <p:nvPr/>
        </p:nvGraphicFramePr>
        <p:xfrm>
          <a:off x="762000" y="1920818"/>
          <a:ext cx="1155700" cy="838200"/>
        </p:xfrm>
        <a:graphic>
          <a:graphicData uri="http://schemas.openxmlformats.org/presentationml/2006/ole">
            <mc:AlternateContent xmlns:mc="http://schemas.openxmlformats.org/markup-compatibility/2006">
              <mc:Choice xmlns:v="urn:schemas-microsoft-com:vml" Requires="v">
                <p:oleObj spid="_x0000_s47193" name="Equation" r:id="rId3" imgW="1155600" imgH="838080" progId="Equation.DSMT4">
                  <p:embed/>
                </p:oleObj>
              </mc:Choice>
              <mc:Fallback>
                <p:oleObj name="Equation" r:id="rId3" imgW="115560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920818"/>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09" name="Object 5"/>
          <p:cNvGraphicFramePr>
            <a:graphicFrameLocks noChangeAspect="1"/>
          </p:cNvGraphicFramePr>
          <p:nvPr/>
        </p:nvGraphicFramePr>
        <p:xfrm>
          <a:off x="1998452" y="1920818"/>
          <a:ext cx="2235200" cy="838200"/>
        </p:xfrm>
        <a:graphic>
          <a:graphicData uri="http://schemas.openxmlformats.org/presentationml/2006/ole">
            <mc:AlternateContent xmlns:mc="http://schemas.openxmlformats.org/markup-compatibility/2006">
              <mc:Choice xmlns:v="urn:schemas-microsoft-com:vml" Requires="v">
                <p:oleObj spid="_x0000_s47194" name="Equation" r:id="rId5" imgW="2234880" imgH="838080" progId="Equation.DSMT4">
                  <p:embed/>
                </p:oleObj>
              </mc:Choice>
              <mc:Fallback>
                <p:oleObj name="Equation" r:id="rId5" imgW="223488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98452" y="1920818"/>
                        <a:ext cx="223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0" name="Object 6"/>
          <p:cNvGraphicFramePr>
            <a:graphicFrameLocks noChangeAspect="1"/>
          </p:cNvGraphicFramePr>
          <p:nvPr/>
        </p:nvGraphicFramePr>
        <p:xfrm>
          <a:off x="2041582" y="2970366"/>
          <a:ext cx="1778000" cy="838200"/>
        </p:xfrm>
        <a:graphic>
          <a:graphicData uri="http://schemas.openxmlformats.org/presentationml/2006/ole">
            <mc:AlternateContent xmlns:mc="http://schemas.openxmlformats.org/markup-compatibility/2006">
              <mc:Choice xmlns:v="urn:schemas-microsoft-com:vml" Requires="v">
                <p:oleObj spid="_x0000_s47195" name="Equation" r:id="rId7" imgW="1777680" imgH="838080" progId="Equation.DSMT4">
                  <p:embed/>
                </p:oleObj>
              </mc:Choice>
              <mc:Fallback>
                <p:oleObj name="Equation" r:id="rId7" imgW="177768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41582" y="2970366"/>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1" name="Object 7"/>
          <p:cNvGraphicFramePr>
            <a:graphicFrameLocks noChangeAspect="1"/>
          </p:cNvGraphicFramePr>
          <p:nvPr/>
        </p:nvGraphicFramePr>
        <p:xfrm>
          <a:off x="2058834" y="3955208"/>
          <a:ext cx="876300" cy="838200"/>
        </p:xfrm>
        <a:graphic>
          <a:graphicData uri="http://schemas.openxmlformats.org/presentationml/2006/ole">
            <mc:AlternateContent xmlns:mc="http://schemas.openxmlformats.org/markup-compatibility/2006">
              <mc:Choice xmlns:v="urn:schemas-microsoft-com:vml" Requires="v">
                <p:oleObj spid="_x0000_s47196" name="Equation" r:id="rId9" imgW="876240" imgH="838080" progId="Equation.DSMT4">
                  <p:embed/>
                </p:oleObj>
              </mc:Choice>
              <mc:Fallback>
                <p:oleObj name="Equation" r:id="rId9" imgW="87624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8834" y="3955208"/>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2" name="Object 8"/>
          <p:cNvGraphicFramePr>
            <a:graphicFrameLocks noChangeAspect="1"/>
          </p:cNvGraphicFramePr>
          <p:nvPr/>
        </p:nvGraphicFramePr>
        <p:xfrm>
          <a:off x="3039374" y="3955208"/>
          <a:ext cx="1828800" cy="838200"/>
        </p:xfrm>
        <a:graphic>
          <a:graphicData uri="http://schemas.openxmlformats.org/presentationml/2006/ole">
            <mc:AlternateContent xmlns:mc="http://schemas.openxmlformats.org/markup-compatibility/2006">
              <mc:Choice xmlns:v="urn:schemas-microsoft-com:vml" Requires="v">
                <p:oleObj spid="_x0000_s47197" name="Equation" r:id="rId11" imgW="1828800" imgH="838080" progId="Equation.DSMT4">
                  <p:embed/>
                </p:oleObj>
              </mc:Choice>
              <mc:Fallback>
                <p:oleObj name="Equation" r:id="rId11" imgW="182880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39374" y="3955208"/>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3" name="Object 9"/>
          <p:cNvGraphicFramePr>
            <a:graphicFrameLocks noChangeAspect="1"/>
          </p:cNvGraphicFramePr>
          <p:nvPr/>
        </p:nvGraphicFramePr>
        <p:xfrm>
          <a:off x="4953000" y="3962400"/>
          <a:ext cx="711200" cy="838200"/>
        </p:xfrm>
        <a:graphic>
          <a:graphicData uri="http://schemas.openxmlformats.org/presentationml/2006/ole">
            <mc:AlternateContent xmlns:mc="http://schemas.openxmlformats.org/markup-compatibility/2006">
              <mc:Choice xmlns:v="urn:schemas-microsoft-com:vml" Requires="v">
                <p:oleObj spid="_x0000_s47198" name="Equation" r:id="rId13" imgW="711000" imgH="838080" progId="Equation.DSMT4">
                  <p:embed/>
                </p:oleObj>
              </mc:Choice>
              <mc:Fallback>
                <p:oleObj name="Equation" r:id="rId13" imgW="71100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53000" y="39624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rot="5400000">
            <a:off x="3614469" y="401272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3962400" y="4495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3927896" y="399690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267200" y="4495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1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71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71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71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Adding Fractions with Different Denominators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8132" name="Object 4"/>
          <p:cNvGraphicFramePr>
            <a:graphicFrameLocks noChangeAspect="1"/>
          </p:cNvGraphicFramePr>
          <p:nvPr>
            <p:extLst>
              <p:ext uri="{D42A27DB-BD31-4B8C-83A1-F6EECF244321}">
                <p14:modId xmlns:p14="http://schemas.microsoft.com/office/powerpoint/2010/main" val="3627275654"/>
              </p:ext>
            </p:extLst>
          </p:nvPr>
        </p:nvGraphicFramePr>
        <p:xfrm>
          <a:off x="1366838" y="2325951"/>
          <a:ext cx="431800" cy="838200"/>
        </p:xfrm>
        <a:graphic>
          <a:graphicData uri="http://schemas.openxmlformats.org/presentationml/2006/ole">
            <mc:AlternateContent xmlns:mc="http://schemas.openxmlformats.org/markup-compatibility/2006">
              <mc:Choice xmlns:v="urn:schemas-microsoft-com:vml" Requires="v">
                <p:oleObj spid="_x0000_s48287" name="Equation" r:id="rId3" imgW="431640" imgH="838080" progId="Equation.DSMT4">
                  <p:embed/>
                </p:oleObj>
              </mc:Choice>
              <mc:Fallback>
                <p:oleObj name="Equation" r:id="rId3" imgW="43164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66838" y="2325951"/>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extLst>
              <p:ext uri="{D42A27DB-BD31-4B8C-83A1-F6EECF244321}">
                <p14:modId xmlns:p14="http://schemas.microsoft.com/office/powerpoint/2010/main" val="3945534197"/>
              </p:ext>
            </p:extLst>
          </p:nvPr>
        </p:nvGraphicFramePr>
        <p:xfrm>
          <a:off x="2254250" y="2325688"/>
          <a:ext cx="1104900" cy="838200"/>
        </p:xfrm>
        <a:graphic>
          <a:graphicData uri="http://schemas.openxmlformats.org/presentationml/2006/ole">
            <mc:AlternateContent xmlns:mc="http://schemas.openxmlformats.org/markup-compatibility/2006">
              <mc:Choice xmlns:v="urn:schemas-microsoft-com:vml" Requires="v">
                <p:oleObj spid="_x0000_s48288" name="Equation" r:id="rId5" imgW="1104840" imgH="838080" progId="Equation.DSMT4">
                  <p:embed/>
                </p:oleObj>
              </mc:Choice>
              <mc:Fallback>
                <p:oleObj name="Equation" r:id="rId5" imgW="1104840" imgH="838080" progId="Equation.DSMT4">
                  <p:embed/>
                  <p:pic>
                    <p:nvPicPr>
                      <p:cNvPr id="0" name="Picture 5"/>
                      <p:cNvPicPr>
                        <a:picLocks noChangeAspect="1" noChangeArrowheads="1"/>
                      </p:cNvPicPr>
                      <p:nvPr/>
                    </p:nvPicPr>
                    <p:blipFill>
                      <a:blip r:embed="rId6"/>
                      <a:srcRect/>
                      <a:stretch>
                        <a:fillRect/>
                      </a:stretch>
                    </p:blipFill>
                    <p:spPr bwMode="auto">
                      <a:xfrm>
                        <a:off x="2254250" y="2325688"/>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extLst>
              <p:ext uri="{D42A27DB-BD31-4B8C-83A1-F6EECF244321}">
                <p14:modId xmlns:p14="http://schemas.microsoft.com/office/powerpoint/2010/main" val="295443958"/>
              </p:ext>
            </p:extLst>
          </p:nvPr>
        </p:nvGraphicFramePr>
        <p:xfrm>
          <a:off x="3810000" y="2325951"/>
          <a:ext cx="1092200" cy="838200"/>
        </p:xfrm>
        <a:graphic>
          <a:graphicData uri="http://schemas.openxmlformats.org/presentationml/2006/ole">
            <mc:AlternateContent xmlns:mc="http://schemas.openxmlformats.org/markup-compatibility/2006">
              <mc:Choice xmlns:v="urn:schemas-microsoft-com:vml" Requires="v">
                <p:oleObj spid="_x0000_s48289" name="Equation" r:id="rId7" imgW="1091880" imgH="838080" progId="Equation.DSMT4">
                  <p:embed/>
                </p:oleObj>
              </mc:Choice>
              <mc:Fallback>
                <p:oleObj name="Equation" r:id="rId7" imgW="109188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0000" y="2325951"/>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6" name="Object 8"/>
          <p:cNvGraphicFramePr>
            <a:graphicFrameLocks noChangeAspect="1"/>
          </p:cNvGraphicFramePr>
          <p:nvPr>
            <p:extLst>
              <p:ext uri="{D42A27DB-BD31-4B8C-83A1-F6EECF244321}">
                <p14:modId xmlns:p14="http://schemas.microsoft.com/office/powerpoint/2010/main" val="939398819"/>
              </p:ext>
            </p:extLst>
          </p:nvPr>
        </p:nvGraphicFramePr>
        <p:xfrm>
          <a:off x="1119188" y="3468688"/>
          <a:ext cx="685800" cy="901700"/>
        </p:xfrm>
        <a:graphic>
          <a:graphicData uri="http://schemas.openxmlformats.org/presentationml/2006/ole">
            <mc:AlternateContent xmlns:mc="http://schemas.openxmlformats.org/markup-compatibility/2006">
              <mc:Choice xmlns:v="urn:schemas-microsoft-com:vml" Requires="v">
                <p:oleObj spid="_x0000_s48290" name="Equation" r:id="rId9" imgW="685800" imgH="901440" progId="Equation.DSMT4">
                  <p:embed/>
                </p:oleObj>
              </mc:Choice>
              <mc:Fallback>
                <p:oleObj name="Equation" r:id="rId9" imgW="685800" imgH="901440" progId="Equation.DSMT4">
                  <p:embed/>
                  <p:pic>
                    <p:nvPicPr>
                      <p:cNvPr id="0" name="Picture 8"/>
                      <p:cNvPicPr>
                        <a:picLocks noChangeAspect="1" noChangeArrowheads="1"/>
                      </p:cNvPicPr>
                      <p:nvPr/>
                    </p:nvPicPr>
                    <p:blipFill>
                      <a:blip r:embed="rId10"/>
                      <a:srcRect/>
                      <a:stretch>
                        <a:fillRect/>
                      </a:stretch>
                    </p:blipFill>
                    <p:spPr bwMode="auto">
                      <a:xfrm>
                        <a:off x="1119188" y="3468688"/>
                        <a:ext cx="685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7" name="Object 9"/>
          <p:cNvGraphicFramePr>
            <a:graphicFrameLocks noChangeAspect="1"/>
          </p:cNvGraphicFramePr>
          <p:nvPr>
            <p:extLst>
              <p:ext uri="{D42A27DB-BD31-4B8C-83A1-F6EECF244321}">
                <p14:modId xmlns:p14="http://schemas.microsoft.com/office/powerpoint/2010/main" val="2655431818"/>
              </p:ext>
            </p:extLst>
          </p:nvPr>
        </p:nvGraphicFramePr>
        <p:xfrm>
          <a:off x="2254250" y="3451489"/>
          <a:ext cx="1333500" cy="901700"/>
        </p:xfrm>
        <a:graphic>
          <a:graphicData uri="http://schemas.openxmlformats.org/presentationml/2006/ole">
            <mc:AlternateContent xmlns:mc="http://schemas.openxmlformats.org/markup-compatibility/2006">
              <mc:Choice xmlns:v="urn:schemas-microsoft-com:vml" Requires="v">
                <p:oleObj spid="_x0000_s48291" name="Equation" r:id="rId11" imgW="1333440" imgH="901440" progId="Equation.DSMT4">
                  <p:embed/>
                </p:oleObj>
              </mc:Choice>
              <mc:Fallback>
                <p:oleObj name="Equation" r:id="rId11" imgW="1333440" imgH="901440" progId="Equation.DSMT4">
                  <p:embed/>
                  <p:pic>
                    <p:nvPicPr>
                      <p:cNvPr id="0" name="Picture 9"/>
                      <p:cNvPicPr>
                        <a:picLocks noChangeAspect="1" noChangeArrowheads="1"/>
                      </p:cNvPicPr>
                      <p:nvPr/>
                    </p:nvPicPr>
                    <p:blipFill>
                      <a:blip r:embed="rId12"/>
                      <a:srcRect/>
                      <a:stretch>
                        <a:fillRect/>
                      </a:stretch>
                    </p:blipFill>
                    <p:spPr bwMode="auto">
                      <a:xfrm>
                        <a:off x="2254250" y="3451489"/>
                        <a:ext cx="1333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8" name="Object 10"/>
          <p:cNvGraphicFramePr>
            <a:graphicFrameLocks noChangeAspect="1"/>
          </p:cNvGraphicFramePr>
          <p:nvPr>
            <p:extLst>
              <p:ext uri="{D42A27DB-BD31-4B8C-83A1-F6EECF244321}">
                <p14:modId xmlns:p14="http://schemas.microsoft.com/office/powerpoint/2010/main" val="2580197061"/>
              </p:ext>
            </p:extLst>
          </p:nvPr>
        </p:nvGraphicFramePr>
        <p:xfrm>
          <a:off x="3806825" y="3468951"/>
          <a:ext cx="1117600" cy="901700"/>
        </p:xfrm>
        <a:graphic>
          <a:graphicData uri="http://schemas.openxmlformats.org/presentationml/2006/ole">
            <mc:AlternateContent xmlns:mc="http://schemas.openxmlformats.org/markup-compatibility/2006">
              <mc:Choice xmlns:v="urn:schemas-microsoft-com:vml" Requires="v">
                <p:oleObj spid="_x0000_s48292" name="Equation" r:id="rId13" imgW="1117440" imgH="901440" progId="Equation.DSMT4">
                  <p:embed/>
                </p:oleObj>
              </mc:Choice>
              <mc:Fallback>
                <p:oleObj name="Equation" r:id="rId13" imgW="1117440" imgH="90144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06825" y="3468951"/>
                        <a:ext cx="1117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9" name="Object 11"/>
          <p:cNvGraphicFramePr>
            <a:graphicFrameLocks noChangeAspect="1"/>
          </p:cNvGraphicFramePr>
          <p:nvPr>
            <p:extLst>
              <p:ext uri="{D42A27DB-BD31-4B8C-83A1-F6EECF244321}">
                <p14:modId xmlns:p14="http://schemas.microsoft.com/office/powerpoint/2010/main" val="1341807928"/>
              </p:ext>
            </p:extLst>
          </p:nvPr>
        </p:nvGraphicFramePr>
        <p:xfrm>
          <a:off x="4419600" y="4561151"/>
          <a:ext cx="609600" cy="838200"/>
        </p:xfrm>
        <a:graphic>
          <a:graphicData uri="http://schemas.openxmlformats.org/presentationml/2006/ole">
            <mc:AlternateContent xmlns:mc="http://schemas.openxmlformats.org/markup-compatibility/2006">
              <mc:Choice xmlns:v="urn:schemas-microsoft-com:vml" Requires="v">
                <p:oleObj spid="_x0000_s48293" name="Equation" r:id="rId15" imgW="609480" imgH="838080" progId="Equation.DSMT4">
                  <p:embed/>
                </p:oleObj>
              </mc:Choice>
              <mc:Fallback>
                <p:oleObj name="Equation" r:id="rId15" imgW="60948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19600" y="4561151"/>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40" name="Object 12"/>
          <p:cNvGraphicFramePr>
            <a:graphicFrameLocks noChangeAspect="1"/>
          </p:cNvGraphicFramePr>
          <p:nvPr>
            <p:extLst>
              <p:ext uri="{D42A27DB-BD31-4B8C-83A1-F6EECF244321}">
                <p14:modId xmlns:p14="http://schemas.microsoft.com/office/powerpoint/2010/main" val="571366047"/>
              </p:ext>
            </p:extLst>
          </p:nvPr>
        </p:nvGraphicFramePr>
        <p:xfrm>
          <a:off x="5114026" y="4561151"/>
          <a:ext cx="1828800" cy="838200"/>
        </p:xfrm>
        <a:graphic>
          <a:graphicData uri="http://schemas.openxmlformats.org/presentationml/2006/ole">
            <mc:AlternateContent xmlns:mc="http://schemas.openxmlformats.org/markup-compatibility/2006">
              <mc:Choice xmlns:v="urn:schemas-microsoft-com:vml" Requires="v">
                <p:oleObj spid="_x0000_s48294" name="Equation" r:id="rId17" imgW="1828800" imgH="838080" progId="Equation.DSMT4">
                  <p:embed/>
                </p:oleObj>
              </mc:Choice>
              <mc:Fallback>
                <p:oleObj name="Equation" r:id="rId17" imgW="1828800" imgH="83808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114026" y="4561151"/>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41" name="Object 13"/>
          <p:cNvGraphicFramePr>
            <a:graphicFrameLocks noChangeAspect="1"/>
          </p:cNvGraphicFramePr>
          <p:nvPr>
            <p:extLst>
              <p:ext uri="{D42A27DB-BD31-4B8C-83A1-F6EECF244321}">
                <p14:modId xmlns:p14="http://schemas.microsoft.com/office/powerpoint/2010/main" val="889517635"/>
              </p:ext>
            </p:extLst>
          </p:nvPr>
        </p:nvGraphicFramePr>
        <p:xfrm>
          <a:off x="7027652" y="4561151"/>
          <a:ext cx="711200" cy="838200"/>
        </p:xfrm>
        <a:graphic>
          <a:graphicData uri="http://schemas.openxmlformats.org/presentationml/2006/ole">
            <mc:AlternateContent xmlns:mc="http://schemas.openxmlformats.org/markup-compatibility/2006">
              <mc:Choice xmlns:v="urn:schemas-microsoft-com:vml" Requires="v">
                <p:oleObj spid="_x0000_s48295" name="Equation" r:id="rId19" imgW="711000" imgH="838080" progId="Equation.DSMT4">
                  <p:embed/>
                </p:oleObj>
              </mc:Choice>
              <mc:Fallback>
                <p:oleObj name="Equation" r:id="rId19" imgW="711000" imgH="83808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027652" y="4561151"/>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5400000">
            <a:off x="5681930" y="458559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6019800" y="506867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6019800" y="461147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6324600" y="506867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051654E-2809-432C-A876-99DE09D62BAB}"/>
              </a:ext>
            </a:extLst>
          </p:cNvPr>
          <p:cNvSpPr/>
          <p:nvPr/>
        </p:nvSpPr>
        <p:spPr>
          <a:xfrm>
            <a:off x="620456" y="1115283"/>
            <a:ext cx="8066343" cy="954107"/>
          </a:xfrm>
          <a:prstGeom prst="rect">
            <a:avLst/>
          </a:prstGeom>
        </p:spPr>
        <p:txBody>
          <a:bodyPr wrap="square">
            <a:spAutoFit/>
          </a:bodyPr>
          <a:lstStyle/>
          <a:p>
            <a:r>
              <a:rPr lang="en-US" sz="2800" dirty="0"/>
              <a:t>Note that in adding fractions, we also may choose to write them vertically. The process is the same.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81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81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813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813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814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0"/>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81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Adding Three Fractions with Different Denominators</a:t>
            </a:r>
            <a:endParaRPr lang="en-US" sz="3200" dirty="0">
              <a:solidFill>
                <a:schemeClr val="accent1"/>
              </a:solidFill>
            </a:endParaRPr>
          </a:p>
        </p:txBody>
      </p:sp>
      <p:sp>
        <p:nvSpPr>
          <p:cNvPr id="15363" name="Rectangle 3"/>
          <p:cNvSpPr>
            <a:spLocks noGrp="1"/>
          </p:cNvSpPr>
          <p:nvPr>
            <p:ph type="body" sz="half" idx="4294967295"/>
          </p:nvPr>
        </p:nvSpPr>
        <p:spPr>
          <a:xfrm>
            <a:off x="457200" y="1280160"/>
            <a:ext cx="8229600" cy="3053144"/>
          </a:xfrm>
          <a:prstGeom prst="rect">
            <a:avLst/>
          </a:prstGeom>
          <a:noFill/>
        </p:spPr>
        <p:txBody>
          <a:bodyPr>
            <a:spAutoFit/>
          </a:bodyPr>
          <a:lstStyle/>
          <a:p>
            <a:pPr>
              <a:spcAft>
                <a:spcPts val="1200"/>
              </a:spcAft>
              <a:buFont typeface="Courier New" pitchFamily="49" charset="0"/>
              <a:buNone/>
            </a:pPr>
            <a:r>
              <a:rPr lang="en-US" sz="2800" i="0" dirty="0">
                <a:solidFill>
                  <a:schemeClr val="tx1"/>
                </a:solidFill>
              </a:rPr>
              <a:t>Add:  </a:t>
            </a:r>
          </a:p>
          <a:p>
            <a:pPr>
              <a:spcAft>
                <a:spcPts val="1200"/>
              </a:spcAft>
              <a:buFont typeface="Courier New" pitchFamily="49" charset="0"/>
              <a:buNone/>
            </a:pPr>
            <a:r>
              <a:rPr lang="en-US" sz="2800" b="1" i="0" dirty="0">
                <a:solidFill>
                  <a:schemeClr val="tx1"/>
                </a:solidFill>
              </a:rPr>
              <a:t>Solution</a:t>
            </a:r>
          </a:p>
          <a:p>
            <a:pPr>
              <a:spcAft>
                <a:spcPts val="1200"/>
              </a:spcAft>
              <a:buFont typeface="Courier New" pitchFamily="49" charset="0"/>
              <a:buNone/>
            </a:pPr>
            <a:r>
              <a:rPr lang="en-US" sz="2800" b="1" i="0" dirty="0">
                <a:solidFill>
                  <a:schemeClr val="tx1"/>
                </a:solidFill>
              </a:rPr>
              <a:t>Step 1:</a:t>
            </a:r>
            <a:r>
              <a:rPr lang="en-US" sz="2800" i="0" dirty="0">
                <a:solidFill>
                  <a:schemeClr val="tx1"/>
                </a:solidFill>
              </a:rPr>
              <a:t> LCD = 12</a:t>
            </a:r>
          </a:p>
          <a:p>
            <a:pPr>
              <a:buNone/>
            </a:pPr>
            <a:r>
              <a:rPr lang="en-US" sz="2800" b="1" dirty="0"/>
              <a:t>Step 2: </a:t>
            </a:r>
            <a:r>
              <a:rPr lang="en-US" sz="2800" dirty="0"/>
              <a:t>Steps 2, 3, and 4 can be written in one step.</a:t>
            </a:r>
          </a:p>
          <a:p>
            <a:pPr>
              <a:spcAft>
                <a:spcPts val="1200"/>
              </a:spcAft>
              <a:buFont typeface="Courier New" pitchFamily="49" charset="0"/>
              <a:buNone/>
            </a:pPr>
            <a:endParaRPr lang="en-US" sz="2800" b="1" i="0" dirty="0">
              <a:solidFill>
                <a:schemeClr val="tx1"/>
              </a:solidFill>
            </a:endParaRPr>
          </a:p>
        </p:txBody>
      </p:sp>
      <p:sp>
        <p:nvSpPr>
          <p:cNvPr id="16" name="TextBox 15"/>
          <p:cNvSpPr txBox="1"/>
          <p:nvPr/>
        </p:nvSpPr>
        <p:spPr>
          <a:xfrm>
            <a:off x="3200400" y="2667000"/>
            <a:ext cx="6096000" cy="400110"/>
          </a:xfrm>
          <a:prstGeom prst="rect">
            <a:avLst/>
          </a:prstGeom>
          <a:noFill/>
        </p:spPr>
        <p:txBody>
          <a:bodyPr wrap="square" rtlCol="0">
            <a:spAutoFit/>
          </a:bodyPr>
          <a:lstStyle/>
          <a:p>
            <a:r>
              <a:rPr lang="en-US" sz="2000" dirty="0">
                <a:solidFill>
                  <a:srgbClr val="007E7E"/>
                </a:solidFill>
              </a:rPr>
              <a:t>You can simply observe this or use prime factorizations.</a:t>
            </a:r>
          </a:p>
        </p:txBody>
      </p:sp>
      <p:graphicFrame>
        <p:nvGraphicFramePr>
          <p:cNvPr id="7203" name="Object 35"/>
          <p:cNvGraphicFramePr>
            <a:graphicFrameLocks noChangeAspect="1"/>
          </p:cNvGraphicFramePr>
          <p:nvPr/>
        </p:nvGraphicFramePr>
        <p:xfrm>
          <a:off x="609600" y="4038600"/>
          <a:ext cx="1511300" cy="838200"/>
        </p:xfrm>
        <a:graphic>
          <a:graphicData uri="http://schemas.openxmlformats.org/presentationml/2006/ole">
            <mc:AlternateContent xmlns:mc="http://schemas.openxmlformats.org/markup-compatibility/2006">
              <mc:Choice xmlns:v="urn:schemas-microsoft-com:vml" Requires="v">
                <p:oleObj spid="_x0000_s7330" name="Equation" r:id="rId3" imgW="1511280" imgH="838080" progId="Equation.DSMT4">
                  <p:embed/>
                </p:oleObj>
              </mc:Choice>
              <mc:Fallback>
                <p:oleObj name="Equation" r:id="rId3" imgW="1511280" imgH="838080" progId="Equation.DSMT4">
                  <p:embed/>
                  <p:pic>
                    <p:nvPicPr>
                      <p:cNvPr id="0" name="Picture 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4038600"/>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4" name="Object 36"/>
          <p:cNvGraphicFramePr>
            <a:graphicFrameLocks noChangeAspect="1"/>
          </p:cNvGraphicFramePr>
          <p:nvPr/>
        </p:nvGraphicFramePr>
        <p:xfrm>
          <a:off x="2209800" y="4038600"/>
          <a:ext cx="2578100" cy="838200"/>
        </p:xfrm>
        <a:graphic>
          <a:graphicData uri="http://schemas.openxmlformats.org/presentationml/2006/ole">
            <mc:AlternateContent xmlns:mc="http://schemas.openxmlformats.org/markup-compatibility/2006">
              <mc:Choice xmlns:v="urn:schemas-microsoft-com:vml" Requires="v">
                <p:oleObj spid="_x0000_s7331" name="Equation" r:id="rId5" imgW="2577960" imgH="838080" progId="Equation.DSMT4">
                  <p:embed/>
                </p:oleObj>
              </mc:Choice>
              <mc:Fallback>
                <p:oleObj name="Equation" r:id="rId5" imgW="2577960" imgH="838080" progId="Equation.DSMT4">
                  <p:embed/>
                  <p:pic>
                    <p:nvPicPr>
                      <p:cNvPr id="0" name="Picture 3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9800" y="4038600"/>
                        <a:ext cx="257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5" name="Object 37"/>
          <p:cNvGraphicFramePr>
            <a:graphicFrameLocks noChangeAspect="1"/>
          </p:cNvGraphicFramePr>
          <p:nvPr/>
        </p:nvGraphicFramePr>
        <p:xfrm>
          <a:off x="2235678" y="5004756"/>
          <a:ext cx="2120900" cy="838200"/>
        </p:xfrm>
        <a:graphic>
          <a:graphicData uri="http://schemas.openxmlformats.org/presentationml/2006/ole">
            <mc:AlternateContent xmlns:mc="http://schemas.openxmlformats.org/markup-compatibility/2006">
              <mc:Choice xmlns:v="urn:schemas-microsoft-com:vml" Requires="v">
                <p:oleObj spid="_x0000_s7332" name="Equation" r:id="rId7" imgW="2120760" imgH="838080" progId="Equation.DSMT4">
                  <p:embed/>
                </p:oleObj>
              </mc:Choice>
              <mc:Fallback>
                <p:oleObj name="Equation" r:id="rId7" imgW="2120760" imgH="838080" progId="Equation.DSMT4">
                  <p:embed/>
                  <p:pic>
                    <p:nvPicPr>
                      <p:cNvPr id="0" name="Picture 3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35678" y="5004756"/>
                        <a:ext cx="212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6" name="Object 38"/>
          <p:cNvGraphicFramePr>
            <a:graphicFrameLocks noChangeAspect="1"/>
          </p:cNvGraphicFramePr>
          <p:nvPr/>
        </p:nvGraphicFramePr>
        <p:xfrm>
          <a:off x="4419600" y="5011948"/>
          <a:ext cx="698500" cy="838200"/>
        </p:xfrm>
        <a:graphic>
          <a:graphicData uri="http://schemas.openxmlformats.org/presentationml/2006/ole">
            <mc:AlternateContent xmlns:mc="http://schemas.openxmlformats.org/markup-compatibility/2006">
              <mc:Choice xmlns:v="urn:schemas-microsoft-com:vml" Requires="v">
                <p:oleObj spid="_x0000_s7333" name="Equation" r:id="rId9" imgW="698400" imgH="838080" progId="Equation.DSMT4">
                  <p:embed/>
                </p:oleObj>
              </mc:Choice>
              <mc:Fallback>
                <p:oleObj name="Equation" r:id="rId9" imgW="698400" imgH="838080" progId="Equation.DSMT4">
                  <p:embed/>
                  <p:pic>
                    <p:nvPicPr>
                      <p:cNvPr id="0" name="Picture 3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9600" y="5011948"/>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7" name="Object 39"/>
          <p:cNvGraphicFramePr>
            <a:graphicFrameLocks noChangeAspect="1"/>
          </p:cNvGraphicFramePr>
          <p:nvPr/>
        </p:nvGraphicFramePr>
        <p:xfrm>
          <a:off x="5181600" y="5020574"/>
          <a:ext cx="1181100" cy="838200"/>
        </p:xfrm>
        <a:graphic>
          <a:graphicData uri="http://schemas.openxmlformats.org/presentationml/2006/ole">
            <mc:AlternateContent xmlns:mc="http://schemas.openxmlformats.org/markup-compatibility/2006">
              <mc:Choice xmlns:v="urn:schemas-microsoft-com:vml" Requires="v">
                <p:oleObj spid="_x0000_s7334" name="Equation" r:id="rId11" imgW="1180800" imgH="838080" progId="Equation.DSMT4">
                  <p:embed/>
                </p:oleObj>
              </mc:Choice>
              <mc:Fallback>
                <p:oleObj name="Equation" r:id="rId11" imgW="1180800" imgH="838080" progId="Equation.DSMT4">
                  <p:embed/>
                  <p:pic>
                    <p:nvPicPr>
                      <p:cNvPr id="0" name="Picture 3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181600" y="5020574"/>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8" name="Object 40"/>
          <p:cNvGraphicFramePr>
            <a:graphicFrameLocks noChangeAspect="1"/>
          </p:cNvGraphicFramePr>
          <p:nvPr/>
        </p:nvGraphicFramePr>
        <p:xfrm>
          <a:off x="6418052" y="5022008"/>
          <a:ext cx="1524000" cy="838200"/>
        </p:xfrm>
        <a:graphic>
          <a:graphicData uri="http://schemas.openxmlformats.org/presentationml/2006/ole">
            <mc:AlternateContent xmlns:mc="http://schemas.openxmlformats.org/markup-compatibility/2006">
              <mc:Choice xmlns:v="urn:schemas-microsoft-com:vml" Requires="v">
                <p:oleObj spid="_x0000_s7335" name="Equation" r:id="rId13" imgW="1523880" imgH="838080" progId="Equation.DSMT4">
                  <p:embed/>
                </p:oleObj>
              </mc:Choice>
              <mc:Fallback>
                <p:oleObj name="Equation" r:id="rId13" imgW="1523880" imgH="838080" progId="Equation.DSMT4">
                  <p:embed/>
                  <p:pic>
                    <p:nvPicPr>
                      <p:cNvPr id="0" name="Picture 4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418052" y="5022008"/>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9" name="Object 41"/>
          <p:cNvGraphicFramePr>
            <a:graphicFrameLocks noChangeAspect="1"/>
          </p:cNvGraphicFramePr>
          <p:nvPr/>
        </p:nvGraphicFramePr>
        <p:xfrm>
          <a:off x="5638800" y="5029200"/>
          <a:ext cx="241300" cy="342900"/>
        </p:xfrm>
        <a:graphic>
          <a:graphicData uri="http://schemas.openxmlformats.org/presentationml/2006/ole">
            <mc:AlternateContent xmlns:mc="http://schemas.openxmlformats.org/markup-compatibility/2006">
              <mc:Choice xmlns:v="urn:schemas-microsoft-com:vml" Requires="v">
                <p:oleObj spid="_x0000_s7336" name="Equation" r:id="rId15" imgW="241200" imgH="342720" progId="Equation.DSMT4">
                  <p:embed/>
                </p:oleObj>
              </mc:Choice>
              <mc:Fallback>
                <p:oleObj name="Equation" r:id="rId15" imgW="241200" imgH="342720" progId="Equation.DSMT4">
                  <p:embed/>
                  <p:pic>
                    <p:nvPicPr>
                      <p:cNvPr id="0" name="Picture 4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638800" y="50292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10" name="Object 42"/>
          <p:cNvGraphicFramePr>
            <a:graphicFrameLocks noChangeAspect="1"/>
          </p:cNvGraphicFramePr>
          <p:nvPr/>
        </p:nvGraphicFramePr>
        <p:xfrm>
          <a:off x="6113252" y="5545348"/>
          <a:ext cx="241300" cy="342900"/>
        </p:xfrm>
        <a:graphic>
          <a:graphicData uri="http://schemas.openxmlformats.org/presentationml/2006/ole">
            <mc:AlternateContent xmlns:mc="http://schemas.openxmlformats.org/markup-compatibility/2006">
              <mc:Choice xmlns:v="urn:schemas-microsoft-com:vml" Requires="v">
                <p:oleObj spid="_x0000_s7337" name="Equation" r:id="rId17" imgW="241200" imgH="342720" progId="Equation.DSMT4">
                  <p:embed/>
                </p:oleObj>
              </mc:Choice>
              <mc:Fallback>
                <p:oleObj name="Equation" r:id="rId17" imgW="241200" imgH="342720" progId="Equation.DSMT4">
                  <p:embed/>
                  <p:pic>
                    <p:nvPicPr>
                      <p:cNvPr id="0" name="Picture 4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113252" y="5545348"/>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9739D68B-38B7-452B-8096-A3690BFA7459}"/>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295400" y="1097280"/>
            <a:ext cx="14859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20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20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20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20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20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20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721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72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a:t>
            </a:r>
          </a:p>
        </p:txBody>
      </p:sp>
      <p:sp>
        <p:nvSpPr>
          <p:cNvPr id="3" name="Content Placeholder 2"/>
          <p:cNvSpPr>
            <a:spLocks noGrp="1"/>
          </p:cNvSpPr>
          <p:nvPr>
            <p:ph idx="1"/>
          </p:nvPr>
        </p:nvSpPr>
        <p:spPr/>
        <p:txBody>
          <a:bodyPr>
            <a:normAutofit/>
          </a:bodyPr>
          <a:lstStyle/>
          <a:p>
            <a:pPr>
              <a:lnSpc>
                <a:spcPct val="110000"/>
              </a:lnSpc>
            </a:pPr>
            <a:r>
              <a:rPr lang="en-US" dirty="0"/>
              <a:t>Rachel is mailing two letters at the post office. One </a:t>
            </a:r>
          </a:p>
          <a:p>
            <a:pPr>
              <a:lnSpc>
                <a:spcPct val="110000"/>
              </a:lnSpc>
            </a:pPr>
            <a:r>
              <a:rPr lang="en-US" dirty="0"/>
              <a:t>letter weighs    ounces and the other weighs     ounces.</a:t>
            </a:r>
          </a:p>
          <a:p>
            <a:pPr>
              <a:lnSpc>
                <a:spcPct val="110000"/>
              </a:lnSpc>
            </a:pPr>
            <a:r>
              <a:rPr lang="en-US" dirty="0"/>
              <a:t>What is the combined weight of the letters? </a:t>
            </a:r>
          </a:p>
          <a:p>
            <a:r>
              <a:rPr lang="en-US" b="1" dirty="0"/>
              <a:t>Solution</a:t>
            </a:r>
          </a:p>
          <a:p>
            <a:r>
              <a:rPr lang="en-US" b="1" dirty="0"/>
              <a:t>Step 1:</a:t>
            </a:r>
            <a:r>
              <a:rPr lang="en-US" dirty="0"/>
              <a:t> READ: Read the problem carefully. We want to find the total weight of the two letters.</a:t>
            </a:r>
          </a:p>
          <a:p>
            <a:r>
              <a:rPr lang="en-US" b="1" dirty="0"/>
              <a:t>Step 2:</a:t>
            </a:r>
            <a:r>
              <a:rPr lang="en-US" dirty="0"/>
              <a:t> SET UP: To find the combined weight of the two letters, add the weights: </a:t>
            </a:r>
          </a:p>
          <a:p>
            <a:r>
              <a:rPr lang="en-US" dirty="0"/>
              <a:t> </a:t>
            </a:r>
          </a:p>
          <a:p>
            <a:endParaRPr lang="en-US" b="1" dirty="0"/>
          </a:p>
        </p:txBody>
      </p:sp>
      <p:pic>
        <p:nvPicPr>
          <p:cNvPr id="7" name="Picture 6">
            <a:extLst>
              <a:ext uri="{FF2B5EF4-FFF2-40B4-BE49-F238E27FC236}">
                <a16:creationId xmlns:a16="http://schemas.microsoft.com/office/drawing/2014/main" id="{4CECA870-2079-43DD-95D2-6F4C46B5C77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38400" y="1685026"/>
            <a:ext cx="254000" cy="838200"/>
          </a:xfrm>
          <a:prstGeom prst="rect">
            <a:avLst/>
          </a:prstGeom>
        </p:spPr>
      </p:pic>
      <p:pic>
        <p:nvPicPr>
          <p:cNvPr id="5" name="Picture 4">
            <a:extLst>
              <a:ext uri="{FF2B5EF4-FFF2-40B4-BE49-F238E27FC236}">
                <a16:creationId xmlns:a16="http://schemas.microsoft.com/office/drawing/2014/main" id="{BF92C6B1-6EEA-4976-881A-08F53715901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10400" y="1713858"/>
            <a:ext cx="254000" cy="838200"/>
          </a:xfrm>
          <a:prstGeom prst="rect">
            <a:avLst/>
          </a:prstGeom>
        </p:spPr>
      </p:pic>
      <p:pic>
        <p:nvPicPr>
          <p:cNvPr id="8" name="Picture 7">
            <a:extLst>
              <a:ext uri="{FF2B5EF4-FFF2-40B4-BE49-F238E27FC236}">
                <a16:creationId xmlns:a16="http://schemas.microsoft.com/office/drawing/2014/main" id="{4BA61D89-4302-4CD4-A900-F83DF6F6A02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78300" y="4876800"/>
            <a:ext cx="7874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(cont.)</a:t>
            </a:r>
          </a:p>
        </p:txBody>
      </p:sp>
      <p:sp>
        <p:nvSpPr>
          <p:cNvPr id="3" name="Content Placeholder 2"/>
          <p:cNvSpPr>
            <a:spLocks noGrp="1"/>
          </p:cNvSpPr>
          <p:nvPr>
            <p:ph idx="1"/>
          </p:nvPr>
        </p:nvSpPr>
        <p:spPr/>
        <p:txBody>
          <a:bodyPr>
            <a:normAutofit/>
          </a:bodyPr>
          <a:lstStyle/>
          <a:p>
            <a:r>
              <a:rPr lang="en-US" b="1" dirty="0"/>
              <a:t>Step 3:</a:t>
            </a:r>
            <a:r>
              <a:rPr lang="en-US" dirty="0"/>
              <a:t> SOLVE: The LCD of 3 and 7 is 21. Using this information, we can add the two fractions. </a:t>
            </a:r>
          </a:p>
          <a:p>
            <a:endParaRPr lang="en-US" dirty="0"/>
          </a:p>
          <a:p>
            <a:endParaRPr lang="en-US" dirty="0"/>
          </a:p>
          <a:p>
            <a:endParaRPr lang="en-US" dirty="0"/>
          </a:p>
          <a:p>
            <a:endParaRPr lang="en-US" dirty="0"/>
          </a:p>
          <a:p>
            <a:endParaRPr lang="en-US" dirty="0"/>
          </a:p>
          <a:p>
            <a:endParaRPr lang="en-US" dirty="0"/>
          </a:p>
          <a:p>
            <a:r>
              <a:rPr lang="en-US" dirty="0"/>
              <a:t>Thus, the total weight of the two letters is       </a:t>
            </a:r>
            <a:r>
              <a:rPr lang="en-US" dirty="0">
                <a:solidFill>
                  <a:srgbClr val="FF0000"/>
                </a:solidFill>
              </a:rPr>
              <a:t>ounces</a:t>
            </a:r>
            <a:r>
              <a:rPr lang="en-US" dirty="0"/>
              <a:t>. </a:t>
            </a:r>
          </a:p>
          <a:p>
            <a:endParaRPr lang="en-US" dirty="0"/>
          </a:p>
        </p:txBody>
      </p:sp>
      <p:graphicFrame>
        <p:nvGraphicFramePr>
          <p:cNvPr id="50180" name="Object 4"/>
          <p:cNvGraphicFramePr>
            <a:graphicFrameLocks noChangeAspect="1"/>
          </p:cNvGraphicFramePr>
          <p:nvPr/>
        </p:nvGraphicFramePr>
        <p:xfrm>
          <a:off x="1219200" y="2362200"/>
          <a:ext cx="800100" cy="838200"/>
        </p:xfrm>
        <a:graphic>
          <a:graphicData uri="http://schemas.openxmlformats.org/presentationml/2006/ole">
            <mc:AlternateContent xmlns:mc="http://schemas.openxmlformats.org/markup-compatibility/2006">
              <mc:Choice xmlns:v="urn:schemas-microsoft-com:vml" Requires="v">
                <p:oleObj spid="_x0000_s50260" name="Equation" r:id="rId3" imgW="799920" imgH="838080" progId="Equation.DSMT4">
                  <p:embed/>
                </p:oleObj>
              </mc:Choice>
              <mc:Fallback>
                <p:oleObj name="Equation" r:id="rId3" imgW="79992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2362200"/>
                        <a:ext cx="80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1" name="Object 5"/>
          <p:cNvGraphicFramePr>
            <a:graphicFrameLocks noChangeAspect="1"/>
          </p:cNvGraphicFramePr>
          <p:nvPr/>
        </p:nvGraphicFramePr>
        <p:xfrm>
          <a:off x="2083278" y="2370826"/>
          <a:ext cx="1854200" cy="838200"/>
        </p:xfrm>
        <a:graphic>
          <a:graphicData uri="http://schemas.openxmlformats.org/presentationml/2006/ole">
            <mc:AlternateContent xmlns:mc="http://schemas.openxmlformats.org/markup-compatibility/2006">
              <mc:Choice xmlns:v="urn:schemas-microsoft-com:vml" Requires="v">
                <p:oleObj spid="_x0000_s50261" name="Equation" r:id="rId5" imgW="1854000" imgH="838080" progId="Equation.DSMT4">
                  <p:embed/>
                </p:oleObj>
              </mc:Choice>
              <mc:Fallback>
                <p:oleObj name="Equation" r:id="rId5" imgW="185400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83278" y="2370826"/>
                        <a:ext cx="185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2" name="Object 6"/>
          <p:cNvGraphicFramePr>
            <a:graphicFrameLocks noChangeAspect="1"/>
          </p:cNvGraphicFramePr>
          <p:nvPr/>
        </p:nvGraphicFramePr>
        <p:xfrm>
          <a:off x="2109156" y="3352800"/>
          <a:ext cx="1409700" cy="838200"/>
        </p:xfrm>
        <a:graphic>
          <a:graphicData uri="http://schemas.openxmlformats.org/presentationml/2006/ole">
            <mc:AlternateContent xmlns:mc="http://schemas.openxmlformats.org/markup-compatibility/2006">
              <mc:Choice xmlns:v="urn:schemas-microsoft-com:vml" Requires="v">
                <p:oleObj spid="_x0000_s50262" name="Equation" r:id="rId7" imgW="1409400" imgH="838080" progId="Equation.DSMT4">
                  <p:embed/>
                </p:oleObj>
              </mc:Choice>
              <mc:Fallback>
                <p:oleObj name="Equation" r:id="rId7" imgW="140940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09156" y="3352800"/>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3" name="Object 7"/>
          <p:cNvGraphicFramePr>
            <a:graphicFrameLocks noChangeAspect="1"/>
          </p:cNvGraphicFramePr>
          <p:nvPr/>
        </p:nvGraphicFramePr>
        <p:xfrm>
          <a:off x="2117782" y="4343400"/>
          <a:ext cx="698500" cy="838200"/>
        </p:xfrm>
        <a:graphic>
          <a:graphicData uri="http://schemas.openxmlformats.org/presentationml/2006/ole">
            <mc:AlternateContent xmlns:mc="http://schemas.openxmlformats.org/markup-compatibility/2006">
              <mc:Choice xmlns:v="urn:schemas-microsoft-com:vml" Requires="v">
                <p:oleObj spid="_x0000_s50263" name="Equation" r:id="rId9" imgW="698400" imgH="838080" progId="Equation.DSMT4">
                  <p:embed/>
                </p:oleObj>
              </mc:Choice>
              <mc:Fallback>
                <p:oleObj name="Equation" r:id="rId9" imgW="69840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17782" y="43434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7">
            <a:extLst>
              <a:ext uri="{FF2B5EF4-FFF2-40B4-BE49-F238E27FC236}">
                <a16:creationId xmlns:a16="http://schemas.microsoft.com/office/drawing/2014/main" id="{77596BBC-B60D-4BFC-A19A-F677CBC544E2}"/>
              </a:ext>
            </a:extLst>
          </p:cNvPr>
          <p:cNvGraphicFramePr>
            <a:graphicFrameLocks noChangeAspect="1"/>
          </p:cNvGraphicFramePr>
          <p:nvPr>
            <p:extLst>
              <p:ext uri="{D42A27DB-BD31-4B8C-83A1-F6EECF244321}">
                <p14:modId xmlns:p14="http://schemas.microsoft.com/office/powerpoint/2010/main" val="348886268"/>
              </p:ext>
            </p:extLst>
          </p:nvPr>
        </p:nvGraphicFramePr>
        <p:xfrm>
          <a:off x="6639068" y="5158740"/>
          <a:ext cx="431800" cy="838200"/>
        </p:xfrm>
        <a:graphic>
          <a:graphicData uri="http://schemas.openxmlformats.org/presentationml/2006/ole">
            <mc:AlternateContent xmlns:mc="http://schemas.openxmlformats.org/markup-compatibility/2006">
              <mc:Choice xmlns:v="urn:schemas-microsoft-com:vml" Requires="v">
                <p:oleObj spid="_x0000_s50264" name="Equation" r:id="rId11" imgW="431640" imgH="838080" progId="Equation.DSMT4">
                  <p:embed/>
                </p:oleObj>
              </mc:Choice>
              <mc:Fallback>
                <p:oleObj name="Equation" r:id="rId11" imgW="431640" imgH="838080" progId="Equation.DSMT4">
                  <p:embed/>
                  <p:pic>
                    <p:nvPicPr>
                      <p:cNvPr id="50183" name="Object 7"/>
                      <p:cNvPicPr>
                        <a:picLocks noChangeAspect="1" noChangeArrowheads="1"/>
                      </p:cNvPicPr>
                      <p:nvPr/>
                    </p:nvPicPr>
                    <p:blipFill>
                      <a:blip r:embed="rId12"/>
                      <a:srcRect/>
                      <a:stretch>
                        <a:fillRect/>
                      </a:stretch>
                    </p:blipFill>
                    <p:spPr bwMode="auto">
                      <a:xfrm>
                        <a:off x="6639068" y="515874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8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1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(cont.)</a:t>
            </a:r>
          </a:p>
        </p:txBody>
      </p:sp>
      <p:sp>
        <p:nvSpPr>
          <p:cNvPr id="3" name="Content Placeholder 2"/>
          <p:cNvSpPr>
            <a:spLocks noGrp="1"/>
          </p:cNvSpPr>
          <p:nvPr>
            <p:ph idx="1"/>
          </p:nvPr>
        </p:nvSpPr>
        <p:spPr/>
        <p:txBody>
          <a:bodyPr/>
          <a:lstStyle/>
          <a:p>
            <a:r>
              <a:rPr lang="en-US" b="1" dirty="0"/>
              <a:t>Step 4:</a:t>
            </a:r>
            <a:r>
              <a:rPr lang="en-US" dirty="0"/>
              <a:t> CHECK: Since each letter weighs less than half an ounce, the total will be less than one ounce. Thus, </a:t>
            </a:r>
          </a:p>
          <a:p>
            <a:r>
              <a:rPr lang="en-US" dirty="0"/>
              <a:t>the answer       </a:t>
            </a:r>
            <a:r>
              <a:rPr lang="en-US" dirty="0">
                <a:solidFill>
                  <a:srgbClr val="FF0000"/>
                </a:solidFill>
              </a:rPr>
              <a:t>ounces</a:t>
            </a:r>
            <a:r>
              <a:rPr lang="en-US" dirty="0"/>
              <a:t> seems to be a reasonable answer. </a:t>
            </a:r>
          </a:p>
          <a:p>
            <a:endParaRPr lang="en-US" dirty="0"/>
          </a:p>
        </p:txBody>
      </p:sp>
      <p:graphicFrame>
        <p:nvGraphicFramePr>
          <p:cNvPr id="5" name="Object 7">
            <a:extLst>
              <a:ext uri="{FF2B5EF4-FFF2-40B4-BE49-F238E27FC236}">
                <a16:creationId xmlns:a16="http://schemas.microsoft.com/office/drawing/2014/main" id="{62E43AD4-5A74-46BC-BB06-418F82D86058}"/>
              </a:ext>
            </a:extLst>
          </p:cNvPr>
          <p:cNvGraphicFramePr>
            <a:graphicFrameLocks noChangeAspect="1"/>
          </p:cNvGraphicFramePr>
          <p:nvPr>
            <p:extLst>
              <p:ext uri="{D42A27DB-BD31-4B8C-83A1-F6EECF244321}">
                <p14:modId xmlns:p14="http://schemas.microsoft.com/office/powerpoint/2010/main" val="4088413978"/>
              </p:ext>
            </p:extLst>
          </p:nvPr>
        </p:nvGraphicFramePr>
        <p:xfrm>
          <a:off x="2209800" y="2133600"/>
          <a:ext cx="431800" cy="838200"/>
        </p:xfrm>
        <a:graphic>
          <a:graphicData uri="http://schemas.openxmlformats.org/presentationml/2006/ole">
            <mc:AlternateContent xmlns:mc="http://schemas.openxmlformats.org/markup-compatibility/2006">
              <mc:Choice xmlns:v="urn:schemas-microsoft-com:vml" Requires="v">
                <p:oleObj spid="_x0000_s51218" name="Equation" r:id="rId3" imgW="431640" imgH="838080" progId="Equation.DSMT4">
                  <p:embed/>
                </p:oleObj>
              </mc:Choice>
              <mc:Fallback>
                <p:oleObj name="Equation" r:id="rId3" imgW="431640" imgH="838080" progId="Equation.DSMT4">
                  <p:embed/>
                  <p:pic>
                    <p:nvPicPr>
                      <p:cNvPr id="9" name="Object 7">
                        <a:extLst>
                          <a:ext uri="{FF2B5EF4-FFF2-40B4-BE49-F238E27FC236}">
                            <a16:creationId xmlns:a16="http://schemas.microsoft.com/office/drawing/2014/main" id="{77596BBC-B60D-4BFC-A19A-F677CBC544E2}"/>
                          </a:ext>
                        </a:extLst>
                      </p:cNvPr>
                      <p:cNvPicPr>
                        <a:picLocks noChangeAspect="1" noChangeArrowheads="1"/>
                      </p:cNvPicPr>
                      <p:nvPr/>
                    </p:nvPicPr>
                    <p:blipFill>
                      <a:blip r:embed="rId4"/>
                      <a:srcRect/>
                      <a:stretch>
                        <a:fillRect/>
                      </a:stretch>
                    </p:blipFill>
                    <p:spPr bwMode="auto">
                      <a:xfrm>
                        <a:off x="2209800" y="21336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a:t>
            </a:r>
          </a:p>
        </p:txBody>
      </p:sp>
      <p:sp>
        <p:nvSpPr>
          <p:cNvPr id="3" name="Content Placeholder 2"/>
          <p:cNvSpPr>
            <a:spLocks noGrp="1"/>
          </p:cNvSpPr>
          <p:nvPr>
            <p:ph idx="1"/>
          </p:nvPr>
        </p:nvSpPr>
        <p:spPr/>
        <p:txBody>
          <a:bodyPr/>
          <a:lstStyle/>
          <a:p>
            <a:r>
              <a:rPr lang="en-US" dirty="0"/>
              <a:t>Keith’s total income for the year was $36,000, and he</a:t>
            </a:r>
          </a:p>
          <a:p>
            <a:r>
              <a:rPr lang="en-US" dirty="0"/>
              <a:t>spent     of his income on rent and       of his income on</a:t>
            </a:r>
          </a:p>
          <a:p>
            <a:pPr>
              <a:spcBef>
                <a:spcPts val="1200"/>
              </a:spcBef>
            </a:pPr>
            <a:r>
              <a:rPr lang="en-US" dirty="0"/>
              <a:t>his car. What portion (or fraction) of his income did he spend on these two items and what was the total amount spent? </a:t>
            </a:r>
          </a:p>
        </p:txBody>
      </p:sp>
      <p:pic>
        <p:nvPicPr>
          <p:cNvPr id="52228" name="Picture 4"/>
          <p:cNvPicPr>
            <a:picLocks noChangeAspect="1" noChangeArrowheads="1"/>
          </p:cNvPicPr>
          <p:nvPr/>
        </p:nvPicPr>
        <p:blipFill>
          <a:blip r:embed="rId2" cstate="print"/>
          <a:srcRect/>
          <a:stretch>
            <a:fillRect/>
          </a:stretch>
        </p:blipFill>
        <p:spPr bwMode="auto">
          <a:xfrm>
            <a:off x="6629400" y="3276600"/>
            <a:ext cx="2133600" cy="2679241"/>
          </a:xfrm>
          <a:prstGeom prst="rect">
            <a:avLst/>
          </a:prstGeom>
          <a:noFill/>
          <a:ln w="9525">
            <a:noFill/>
            <a:miter lim="800000"/>
            <a:headEnd/>
            <a:tailEnd/>
          </a:ln>
        </p:spPr>
      </p:pic>
      <p:pic>
        <p:nvPicPr>
          <p:cNvPr id="5" name="Picture 4">
            <a:extLst>
              <a:ext uri="{FF2B5EF4-FFF2-40B4-BE49-F238E27FC236}">
                <a16:creationId xmlns:a16="http://schemas.microsoft.com/office/drawing/2014/main" id="{04519013-E949-4491-85AD-1AC3B146793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47800" y="1667774"/>
            <a:ext cx="279400" cy="838200"/>
          </a:xfrm>
          <a:prstGeom prst="rect">
            <a:avLst/>
          </a:prstGeom>
        </p:spPr>
      </p:pic>
      <p:pic>
        <p:nvPicPr>
          <p:cNvPr id="7" name="Picture 6">
            <a:extLst>
              <a:ext uri="{FF2B5EF4-FFF2-40B4-BE49-F238E27FC236}">
                <a16:creationId xmlns:a16="http://schemas.microsoft.com/office/drawing/2014/main" id="{528BE8F5-712B-4C9E-90C5-72F14A08D86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1667774"/>
            <a:ext cx="419100" cy="8382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(cont.)</a:t>
            </a:r>
          </a:p>
        </p:txBody>
      </p:sp>
      <p:sp>
        <p:nvSpPr>
          <p:cNvPr id="3" name="Content Placeholder 2"/>
          <p:cNvSpPr>
            <a:spLocks noGrp="1"/>
          </p:cNvSpPr>
          <p:nvPr>
            <p:ph idx="1"/>
          </p:nvPr>
        </p:nvSpPr>
        <p:spPr/>
        <p:txBody>
          <a:bodyPr>
            <a:normAutofit/>
          </a:bodyPr>
          <a:lstStyle/>
          <a:p>
            <a:r>
              <a:rPr lang="en-US" b="1" dirty="0"/>
              <a:t>Solution</a:t>
            </a:r>
          </a:p>
          <a:p>
            <a:r>
              <a:rPr lang="en-US" b="1" dirty="0"/>
              <a:t>Step 1:</a:t>
            </a:r>
            <a:r>
              <a:rPr lang="en-US" dirty="0"/>
              <a:t> READ: Read the problem carefully. In this case, the diagram is helpful. There are two questions here: What portion (or fraction) of his income was spent on these two items and what was the total amount spent?</a:t>
            </a:r>
          </a:p>
          <a:p>
            <a:pPr>
              <a:lnSpc>
                <a:spcPct val="110000"/>
              </a:lnSpc>
            </a:pPr>
            <a:r>
              <a:rPr lang="en-US" b="1" dirty="0"/>
              <a:t>Step 2:</a:t>
            </a:r>
            <a:r>
              <a:rPr lang="en-US" dirty="0"/>
              <a:t> SET UP: To find the fraction spent on these </a:t>
            </a:r>
          </a:p>
          <a:p>
            <a:pPr>
              <a:lnSpc>
                <a:spcPct val="110000"/>
              </a:lnSpc>
            </a:pPr>
            <a:r>
              <a:rPr lang="en-US" dirty="0"/>
              <a:t>items, add the fractions:   	    Then to find the </a:t>
            </a:r>
          </a:p>
          <a:p>
            <a:pPr>
              <a:lnSpc>
                <a:spcPct val="110000"/>
              </a:lnSpc>
            </a:pPr>
            <a:r>
              <a:rPr lang="en-US" dirty="0"/>
              <a:t>amount spent, multiply $36,000 by the sum of the fractions. </a:t>
            </a:r>
          </a:p>
          <a:p>
            <a:endParaRPr lang="en-US" dirty="0"/>
          </a:p>
          <a:p>
            <a:endParaRPr lang="en-US" dirty="0"/>
          </a:p>
        </p:txBody>
      </p:sp>
      <p:pic>
        <p:nvPicPr>
          <p:cNvPr id="5" name="Picture 4">
            <a:extLst>
              <a:ext uri="{FF2B5EF4-FFF2-40B4-BE49-F238E27FC236}">
                <a16:creationId xmlns:a16="http://schemas.microsoft.com/office/drawing/2014/main" id="{E9151412-05A5-4D8B-8EFB-A665CEF7707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67200" y="3962400"/>
            <a:ext cx="10668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Content Placeholder 2"/>
          <p:cNvSpPr>
            <a:spLocks noGrp="1"/>
          </p:cNvSpPr>
          <p:nvPr>
            <p:ph idx="1"/>
          </p:nvPr>
        </p:nvSpPr>
        <p:spPr>
          <a:xfrm>
            <a:off x="457200" y="1280159"/>
            <a:ext cx="8229600" cy="2074414"/>
          </a:xfrm>
          <a:prstGeom prst="rect">
            <a:avLst/>
          </a:prstGeom>
        </p:spPr>
        <p:txBody>
          <a:bodyPr>
            <a:spAutoFit/>
          </a:bodyPr>
          <a:lstStyle/>
          <a:p>
            <a:pPr marL="461963" indent="-461963">
              <a:buFont typeface="Courier New" pitchFamily="49" charset="0"/>
              <a:buChar char="o"/>
            </a:pPr>
            <a:r>
              <a:rPr lang="en-US" dirty="0"/>
              <a:t>Add fractions with the same denominator.</a:t>
            </a:r>
          </a:p>
          <a:p>
            <a:pPr marL="461963" indent="-461963">
              <a:buFont typeface="Courier New" pitchFamily="49" charset="0"/>
              <a:buChar char="o"/>
            </a:pPr>
            <a:r>
              <a:rPr lang="en-US" dirty="0"/>
              <a:t>Add fractions with different denominators.</a:t>
            </a:r>
          </a:p>
          <a:p>
            <a:pPr marL="461963" indent="-461963">
              <a:buFont typeface="Courier New" pitchFamily="49" charset="0"/>
              <a:buChar char="o"/>
            </a:pPr>
            <a:r>
              <a:rPr lang="en-US" dirty="0"/>
              <a:t>Subtract fractions with the same denominator.</a:t>
            </a:r>
          </a:p>
          <a:p>
            <a:pPr marL="461963" indent="-461963">
              <a:buFont typeface="Courier New" pitchFamily="49" charset="0"/>
              <a:buChar char="o"/>
            </a:pPr>
            <a:r>
              <a:rPr lang="en-US" dirty="0"/>
              <a:t>Subtract fractions with different denominators.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(cont.)</a:t>
            </a:r>
          </a:p>
        </p:txBody>
      </p:sp>
      <p:sp>
        <p:nvSpPr>
          <p:cNvPr id="3" name="Content Placeholder 2"/>
          <p:cNvSpPr>
            <a:spLocks noGrp="1"/>
          </p:cNvSpPr>
          <p:nvPr>
            <p:ph idx="1"/>
          </p:nvPr>
        </p:nvSpPr>
        <p:spPr>
          <a:xfrm>
            <a:off x="457200" y="1280160"/>
            <a:ext cx="8229600" cy="4868174"/>
          </a:xfrm>
        </p:spPr>
        <p:txBody>
          <a:bodyPr>
            <a:normAutofit lnSpcReduction="10000"/>
          </a:bodyPr>
          <a:lstStyle/>
          <a:p>
            <a:r>
              <a:rPr lang="en-US" b="1" dirty="0"/>
              <a:t>Step 3:</a:t>
            </a:r>
            <a:r>
              <a:rPr lang="en-US" dirty="0"/>
              <a:t> SOLVE: The LCD is 12. </a:t>
            </a:r>
          </a:p>
          <a:p>
            <a:endParaRPr lang="en-US" dirty="0"/>
          </a:p>
          <a:p>
            <a:endParaRPr lang="en-US" dirty="0"/>
          </a:p>
          <a:p>
            <a:pPr>
              <a:spcBef>
                <a:spcPts val="0"/>
              </a:spcBef>
            </a:pPr>
            <a:endParaRPr lang="en-US" dirty="0"/>
          </a:p>
          <a:p>
            <a:pPr>
              <a:spcBef>
                <a:spcPts val="0"/>
              </a:spcBef>
            </a:pPr>
            <a:r>
              <a:rPr lang="en-US" dirty="0"/>
              <a:t>Now multiply     times $36,000.</a:t>
            </a:r>
          </a:p>
          <a:p>
            <a:endParaRPr lang="en-US" dirty="0"/>
          </a:p>
          <a:p>
            <a:endParaRPr lang="en-US" dirty="0"/>
          </a:p>
          <a:p>
            <a:endParaRPr lang="en-US" dirty="0"/>
          </a:p>
          <a:p>
            <a:r>
              <a:rPr lang="en-US" dirty="0"/>
              <a:t>Keith spent 	  of his income for these two items for a </a:t>
            </a:r>
          </a:p>
          <a:p>
            <a:pPr>
              <a:lnSpc>
                <a:spcPct val="160000"/>
              </a:lnSpc>
            </a:pPr>
            <a:r>
              <a:rPr lang="en-US" dirty="0"/>
              <a:t>total of </a:t>
            </a:r>
            <a:r>
              <a:rPr lang="en-US" dirty="0">
                <a:solidFill>
                  <a:srgbClr val="FF0000"/>
                </a:solidFill>
              </a:rPr>
              <a:t>$12,000</a:t>
            </a:r>
            <a:r>
              <a:rPr lang="en-US" dirty="0"/>
              <a:t>.</a:t>
            </a:r>
          </a:p>
          <a:p>
            <a:endParaRPr lang="en-US" dirty="0"/>
          </a:p>
        </p:txBody>
      </p:sp>
      <p:graphicFrame>
        <p:nvGraphicFramePr>
          <p:cNvPr id="54276" name="Object 4"/>
          <p:cNvGraphicFramePr>
            <a:graphicFrameLocks noGrp="1" noChangeAspect="1"/>
          </p:cNvGraphicFramePr>
          <p:nvPr/>
        </p:nvGraphicFramePr>
        <p:xfrm>
          <a:off x="5321300" y="5988050"/>
          <a:ext cx="190500" cy="330200"/>
        </p:xfrm>
        <a:graphic>
          <a:graphicData uri="http://schemas.openxmlformats.org/presentationml/2006/ole">
            <mc:AlternateContent xmlns:mc="http://schemas.openxmlformats.org/markup-compatibility/2006">
              <mc:Choice xmlns:v="urn:schemas-microsoft-com:vml" Requires="v">
                <p:oleObj spid="_x0000_s54563" name="Equation" r:id="rId3" imgW="190440" imgH="330120" progId="Equation.DSMT4">
                  <p:embed/>
                </p:oleObj>
              </mc:Choice>
              <mc:Fallback>
                <p:oleObj name="Equation" r:id="rId3" imgW="190440" imgH="330120" progId="Equation.DSMT4">
                  <p:embed/>
                  <p:pic>
                    <p:nvPicPr>
                      <p:cNvPr id="0" name="Picture 4"/>
                      <p:cNvPicPr>
                        <a:picLocks noGrp="1" noChangeAspect="1" noChangeArrowheads="1"/>
                      </p:cNvPicPr>
                      <p:nvPr/>
                    </p:nvPicPr>
                    <p:blipFill>
                      <a:blip r:embed="rId4">
                        <a:alphaModFix amt="25000"/>
                        <a:extLst>
                          <a:ext uri="{28A0092B-C50C-407E-A947-70E740481C1C}">
                            <a14:useLocalDpi xmlns:a14="http://schemas.microsoft.com/office/drawing/2010/main" val="0"/>
                          </a:ext>
                        </a:extLst>
                      </a:blip>
                      <a:srcRect/>
                      <a:stretch>
                        <a:fillRect/>
                      </a:stretch>
                    </p:blipFill>
                    <p:spPr bwMode="auto">
                      <a:xfrm>
                        <a:off x="5321300" y="5988050"/>
                        <a:ext cx="190500" cy="330200"/>
                      </a:xfrm>
                      <a:prstGeom prst="rect">
                        <a:avLst/>
                      </a:prstGeom>
                      <a:noFill/>
                      <a:ln>
                        <a:noFill/>
                      </a:ln>
                      <a:effectLst/>
                      <a:extLst>
                        <a:ext uri="{909E8E84-426E-40DD-AFC4-6F175D3DCCD1}">
                          <a14:hiddenFill xmlns:a14="http://schemas.microsoft.com/office/drawing/2010/main">
                            <a:solidFill>
                              <a:srgbClr val="0000FF">
                                <a:alpha val="25098"/>
                              </a:srgbClr>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7" name="Object 5"/>
          <p:cNvGraphicFramePr>
            <a:graphicFrameLocks noChangeAspect="1"/>
          </p:cNvGraphicFramePr>
          <p:nvPr/>
        </p:nvGraphicFramePr>
        <p:xfrm>
          <a:off x="762000" y="1828800"/>
          <a:ext cx="977900" cy="838200"/>
        </p:xfrm>
        <a:graphic>
          <a:graphicData uri="http://schemas.openxmlformats.org/presentationml/2006/ole">
            <mc:AlternateContent xmlns:mc="http://schemas.openxmlformats.org/markup-compatibility/2006">
              <mc:Choice xmlns:v="urn:schemas-microsoft-com:vml" Requires="v">
                <p:oleObj spid="_x0000_s54564" name="Equation" r:id="rId5" imgW="977760" imgH="838080" progId="Equation.DSMT4">
                  <p:embed/>
                </p:oleObj>
              </mc:Choice>
              <mc:Fallback>
                <p:oleObj name="Equation" r:id="rId5" imgW="97776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18288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8" name="Object 6"/>
          <p:cNvGraphicFramePr>
            <a:graphicFrameLocks noChangeAspect="1"/>
          </p:cNvGraphicFramePr>
          <p:nvPr/>
        </p:nvGraphicFramePr>
        <p:xfrm>
          <a:off x="1828800" y="1828800"/>
          <a:ext cx="1651000" cy="838200"/>
        </p:xfrm>
        <a:graphic>
          <a:graphicData uri="http://schemas.openxmlformats.org/presentationml/2006/ole">
            <mc:AlternateContent xmlns:mc="http://schemas.openxmlformats.org/markup-compatibility/2006">
              <mc:Choice xmlns:v="urn:schemas-microsoft-com:vml" Requires="v">
                <p:oleObj spid="_x0000_s54565" name="Equation" r:id="rId7" imgW="1650960" imgH="838080" progId="Equation.DSMT4">
                  <p:embed/>
                </p:oleObj>
              </mc:Choice>
              <mc:Fallback>
                <p:oleObj name="Equation" r:id="rId7" imgW="165096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8800" y="1828800"/>
                        <a:ext cx="165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9" name="Object 7"/>
          <p:cNvGraphicFramePr>
            <a:graphicFrameLocks noChangeAspect="1"/>
          </p:cNvGraphicFramePr>
          <p:nvPr/>
        </p:nvGraphicFramePr>
        <p:xfrm>
          <a:off x="3572774" y="1828800"/>
          <a:ext cx="1409700" cy="838200"/>
        </p:xfrm>
        <a:graphic>
          <a:graphicData uri="http://schemas.openxmlformats.org/presentationml/2006/ole">
            <mc:AlternateContent xmlns:mc="http://schemas.openxmlformats.org/markup-compatibility/2006">
              <mc:Choice xmlns:v="urn:schemas-microsoft-com:vml" Requires="v">
                <p:oleObj spid="_x0000_s54566" name="Equation" r:id="rId9" imgW="1409400" imgH="838080" progId="Equation.DSMT4">
                  <p:embed/>
                </p:oleObj>
              </mc:Choice>
              <mc:Fallback>
                <p:oleObj name="Equation" r:id="rId9" imgW="140940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72774" y="1828800"/>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0" name="Object 8"/>
          <p:cNvGraphicFramePr>
            <a:graphicFrameLocks noChangeAspect="1"/>
          </p:cNvGraphicFramePr>
          <p:nvPr/>
        </p:nvGraphicFramePr>
        <p:xfrm>
          <a:off x="5029200" y="1828800"/>
          <a:ext cx="698500" cy="838200"/>
        </p:xfrm>
        <a:graphic>
          <a:graphicData uri="http://schemas.openxmlformats.org/presentationml/2006/ole">
            <mc:AlternateContent xmlns:mc="http://schemas.openxmlformats.org/markup-compatibility/2006">
              <mc:Choice xmlns:v="urn:schemas-microsoft-com:vml" Requires="v">
                <p:oleObj spid="_x0000_s54567" name="Equation" r:id="rId11" imgW="698400" imgH="838080" progId="Equation.DSMT4">
                  <p:embed/>
                </p:oleObj>
              </mc:Choice>
              <mc:Fallback>
                <p:oleObj name="Equation" r:id="rId11" imgW="69840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29200" y="18288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1" name="Object 9"/>
          <p:cNvGraphicFramePr>
            <a:graphicFrameLocks noChangeAspect="1"/>
          </p:cNvGraphicFramePr>
          <p:nvPr/>
        </p:nvGraphicFramePr>
        <p:xfrm>
          <a:off x="5808452" y="1820174"/>
          <a:ext cx="876300" cy="838200"/>
        </p:xfrm>
        <a:graphic>
          <a:graphicData uri="http://schemas.openxmlformats.org/presentationml/2006/ole">
            <mc:AlternateContent xmlns:mc="http://schemas.openxmlformats.org/markup-compatibility/2006">
              <mc:Choice xmlns:v="urn:schemas-microsoft-com:vml" Requires="v">
                <p:oleObj spid="_x0000_s54568" name="Equation" r:id="rId13" imgW="876240" imgH="838080" progId="Equation.DSMT4">
                  <p:embed/>
                </p:oleObj>
              </mc:Choice>
              <mc:Fallback>
                <p:oleObj name="Equation" r:id="rId13" imgW="87624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808452" y="1820174"/>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2" name="Object 10"/>
          <p:cNvGraphicFramePr>
            <a:graphicFrameLocks noChangeAspect="1"/>
          </p:cNvGraphicFramePr>
          <p:nvPr>
            <p:extLst>
              <p:ext uri="{D42A27DB-BD31-4B8C-83A1-F6EECF244321}">
                <p14:modId xmlns:p14="http://schemas.microsoft.com/office/powerpoint/2010/main" val="2689245305"/>
              </p:ext>
            </p:extLst>
          </p:nvPr>
        </p:nvGraphicFramePr>
        <p:xfrm>
          <a:off x="6740104" y="1820174"/>
          <a:ext cx="520700" cy="838200"/>
        </p:xfrm>
        <a:graphic>
          <a:graphicData uri="http://schemas.openxmlformats.org/presentationml/2006/ole">
            <mc:AlternateContent xmlns:mc="http://schemas.openxmlformats.org/markup-compatibility/2006">
              <mc:Choice xmlns:v="urn:schemas-microsoft-com:vml" Requires="v">
                <p:oleObj spid="_x0000_s54569" name="Equation" r:id="rId15" imgW="520560" imgH="838080" progId="Equation.DSMT4">
                  <p:embed/>
                </p:oleObj>
              </mc:Choice>
              <mc:Fallback>
                <p:oleObj name="Equation" r:id="rId15" imgW="520560" imgH="838080" progId="Equation.DSMT4">
                  <p:embed/>
                  <p:pic>
                    <p:nvPicPr>
                      <p:cNvPr id="0" name="Picture 10"/>
                      <p:cNvPicPr>
                        <a:picLocks noChangeAspect="1" noChangeArrowheads="1"/>
                      </p:cNvPicPr>
                      <p:nvPr/>
                    </p:nvPicPr>
                    <p:blipFill>
                      <a:blip r:embed="rId16"/>
                      <a:srcRect/>
                      <a:stretch>
                        <a:fillRect/>
                      </a:stretch>
                    </p:blipFill>
                    <p:spPr bwMode="auto">
                      <a:xfrm>
                        <a:off x="6740104" y="1820174"/>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3" name="Object 11"/>
          <p:cNvGraphicFramePr>
            <a:graphicFrameLocks noChangeAspect="1"/>
          </p:cNvGraphicFramePr>
          <p:nvPr/>
        </p:nvGraphicFramePr>
        <p:xfrm>
          <a:off x="6096000" y="1828800"/>
          <a:ext cx="241300" cy="342900"/>
        </p:xfrm>
        <a:graphic>
          <a:graphicData uri="http://schemas.openxmlformats.org/presentationml/2006/ole">
            <mc:AlternateContent xmlns:mc="http://schemas.openxmlformats.org/markup-compatibility/2006">
              <mc:Choice xmlns:v="urn:schemas-microsoft-com:vml" Requires="v">
                <p:oleObj spid="_x0000_s54570" name="Equation" r:id="rId17" imgW="241200" imgH="342720" progId="Equation.DSMT4">
                  <p:embed/>
                </p:oleObj>
              </mc:Choice>
              <mc:Fallback>
                <p:oleObj name="Equation" r:id="rId17" imgW="241200" imgH="34272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096000" y="18288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4" name="Object 12"/>
          <p:cNvGraphicFramePr>
            <a:graphicFrameLocks noChangeAspect="1"/>
          </p:cNvGraphicFramePr>
          <p:nvPr/>
        </p:nvGraphicFramePr>
        <p:xfrm>
          <a:off x="6104626" y="2344948"/>
          <a:ext cx="241300" cy="342900"/>
        </p:xfrm>
        <a:graphic>
          <a:graphicData uri="http://schemas.openxmlformats.org/presentationml/2006/ole">
            <mc:AlternateContent xmlns:mc="http://schemas.openxmlformats.org/markup-compatibility/2006">
              <mc:Choice xmlns:v="urn:schemas-microsoft-com:vml" Requires="v">
                <p:oleObj spid="_x0000_s54571" name="Equation" r:id="rId19" imgW="241200" imgH="342720" progId="Equation.DSMT4">
                  <p:embed/>
                </p:oleObj>
              </mc:Choice>
              <mc:Fallback>
                <p:oleObj name="Equation" r:id="rId19" imgW="241200" imgH="34272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104626" y="2344948"/>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5" name="Object 13"/>
          <p:cNvGraphicFramePr>
            <a:graphicFrameLocks noChangeAspect="1"/>
          </p:cNvGraphicFramePr>
          <p:nvPr/>
        </p:nvGraphicFramePr>
        <p:xfrm>
          <a:off x="1295400" y="3733800"/>
          <a:ext cx="1422400" cy="838200"/>
        </p:xfrm>
        <a:graphic>
          <a:graphicData uri="http://schemas.openxmlformats.org/presentationml/2006/ole">
            <mc:AlternateContent xmlns:mc="http://schemas.openxmlformats.org/markup-compatibility/2006">
              <mc:Choice xmlns:v="urn:schemas-microsoft-com:vml" Requires="v">
                <p:oleObj spid="_x0000_s54572" name="Equation" r:id="rId20" imgW="1422360" imgH="838080" progId="Equation.DSMT4">
                  <p:embed/>
                </p:oleObj>
              </mc:Choice>
              <mc:Fallback>
                <p:oleObj name="Equation" r:id="rId20" imgW="1422360" imgH="838080" progId="Equation.DSMT4">
                  <p:embed/>
                  <p:pic>
                    <p:nvPicPr>
                      <p:cNvPr id="0" name="Picture 1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295400" y="3733800"/>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6" name="Object 14"/>
          <p:cNvGraphicFramePr>
            <a:graphicFrameLocks noChangeAspect="1"/>
          </p:cNvGraphicFramePr>
          <p:nvPr/>
        </p:nvGraphicFramePr>
        <p:xfrm>
          <a:off x="2784896" y="3733800"/>
          <a:ext cx="1689100" cy="838200"/>
        </p:xfrm>
        <a:graphic>
          <a:graphicData uri="http://schemas.openxmlformats.org/presentationml/2006/ole">
            <mc:AlternateContent xmlns:mc="http://schemas.openxmlformats.org/markup-compatibility/2006">
              <mc:Choice xmlns:v="urn:schemas-microsoft-com:vml" Requires="v">
                <p:oleObj spid="_x0000_s54573" name="Equation" r:id="rId22" imgW="1688760" imgH="838080" progId="Equation.DSMT4">
                  <p:embed/>
                </p:oleObj>
              </mc:Choice>
              <mc:Fallback>
                <p:oleObj name="Equation" r:id="rId22" imgW="1688760" imgH="838080" progId="Equation.DSMT4">
                  <p:embed/>
                  <p:pic>
                    <p:nvPicPr>
                      <p:cNvPr id="0" name="Picture 1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784896" y="3733800"/>
                        <a:ext cx="168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7" name="Object 15"/>
          <p:cNvGraphicFramePr>
            <a:graphicFrameLocks noChangeAspect="1"/>
          </p:cNvGraphicFramePr>
          <p:nvPr>
            <p:extLst>
              <p:ext uri="{D42A27DB-BD31-4B8C-83A1-F6EECF244321}">
                <p14:modId xmlns:p14="http://schemas.microsoft.com/office/powerpoint/2010/main" val="2085463630"/>
              </p:ext>
            </p:extLst>
          </p:nvPr>
        </p:nvGraphicFramePr>
        <p:xfrm>
          <a:off x="4538930" y="3979652"/>
          <a:ext cx="1295400" cy="330200"/>
        </p:xfrm>
        <a:graphic>
          <a:graphicData uri="http://schemas.openxmlformats.org/presentationml/2006/ole">
            <mc:AlternateContent xmlns:mc="http://schemas.openxmlformats.org/markup-compatibility/2006">
              <mc:Choice xmlns:v="urn:schemas-microsoft-com:vml" Requires="v">
                <p:oleObj spid="_x0000_s54574" name="Equation" r:id="rId24" imgW="1295280" imgH="330120" progId="Equation.DSMT4">
                  <p:embed/>
                </p:oleObj>
              </mc:Choice>
              <mc:Fallback>
                <p:oleObj name="Equation" r:id="rId24" imgW="1295280" imgH="330120" progId="Equation.DSMT4">
                  <p:embed/>
                  <p:pic>
                    <p:nvPicPr>
                      <p:cNvPr id="0" name="Picture 15"/>
                      <p:cNvPicPr>
                        <a:picLocks noChangeAspect="1" noChangeArrowheads="1"/>
                      </p:cNvPicPr>
                      <p:nvPr/>
                    </p:nvPicPr>
                    <p:blipFill>
                      <a:blip r:embed="rId25"/>
                      <a:srcRect/>
                      <a:stretch>
                        <a:fillRect/>
                      </a:stretch>
                    </p:blipFill>
                    <p:spPr bwMode="auto">
                      <a:xfrm>
                        <a:off x="4538930" y="3979652"/>
                        <a:ext cx="1295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9" name="Object 17"/>
          <p:cNvGraphicFramePr>
            <a:graphicFrameLocks noChangeAspect="1"/>
          </p:cNvGraphicFramePr>
          <p:nvPr/>
        </p:nvGraphicFramePr>
        <p:xfrm>
          <a:off x="3200400" y="3733800"/>
          <a:ext cx="1524000" cy="342900"/>
        </p:xfrm>
        <a:graphic>
          <a:graphicData uri="http://schemas.openxmlformats.org/presentationml/2006/ole">
            <mc:AlternateContent xmlns:mc="http://schemas.openxmlformats.org/markup-compatibility/2006">
              <mc:Choice xmlns:v="urn:schemas-microsoft-com:vml" Requires="v">
                <p:oleObj spid="_x0000_s54575" name="Equation" r:id="rId26" imgW="241200" imgH="342720" progId="Equation.DSMT4">
                  <p:embed/>
                </p:oleObj>
              </mc:Choice>
              <mc:Fallback>
                <p:oleObj name="Equation" r:id="rId26" imgW="241200" imgH="342720" progId="Equation.DSMT4">
                  <p:embed/>
                  <p:pic>
                    <p:nvPicPr>
                      <p:cNvPr id="0" name="Picture 1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200400" y="3733800"/>
                        <a:ext cx="15240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0" name="Object 18"/>
          <p:cNvGraphicFramePr>
            <a:graphicFrameLocks noChangeAspect="1"/>
          </p:cNvGraphicFramePr>
          <p:nvPr/>
        </p:nvGraphicFramePr>
        <p:xfrm>
          <a:off x="3496574" y="4267200"/>
          <a:ext cx="241300" cy="342900"/>
        </p:xfrm>
        <a:graphic>
          <a:graphicData uri="http://schemas.openxmlformats.org/presentationml/2006/ole">
            <mc:AlternateContent xmlns:mc="http://schemas.openxmlformats.org/markup-compatibility/2006">
              <mc:Choice xmlns:v="urn:schemas-microsoft-com:vml" Requires="v">
                <p:oleObj spid="_x0000_s54576" name="Equation" r:id="rId27" imgW="241200" imgH="342720" progId="Equation.DSMT4">
                  <p:embed/>
                </p:oleObj>
              </mc:Choice>
              <mc:Fallback>
                <p:oleObj name="Equation" r:id="rId27" imgW="241200" imgH="342720"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96574" y="42672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1" name="Object 19"/>
          <p:cNvGraphicFramePr>
            <a:graphicFrameLocks noChangeAspect="1"/>
          </p:cNvGraphicFramePr>
          <p:nvPr/>
        </p:nvGraphicFramePr>
        <p:xfrm>
          <a:off x="3625850" y="3492500"/>
          <a:ext cx="749300" cy="254000"/>
        </p:xfrm>
        <a:graphic>
          <a:graphicData uri="http://schemas.openxmlformats.org/presentationml/2006/ole">
            <mc:AlternateContent xmlns:mc="http://schemas.openxmlformats.org/markup-compatibility/2006">
              <mc:Choice xmlns:v="urn:schemas-microsoft-com:vml" Requires="v">
                <p:oleObj spid="_x0000_s54577" name="Equation" r:id="rId28" imgW="749160" imgH="253800" progId="Equation.DSMT4">
                  <p:embed/>
                </p:oleObj>
              </mc:Choice>
              <mc:Fallback>
                <p:oleObj name="Equation" r:id="rId28" imgW="749160" imgH="253800" progId="Equation.DSMT4">
                  <p:embed/>
                  <p:pic>
                    <p:nvPicPr>
                      <p:cNvPr id="0" name="Picture 19"/>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3625850" y="3492500"/>
                        <a:ext cx="749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2" name="Object 20"/>
          <p:cNvGraphicFramePr>
            <a:graphicFrameLocks noChangeAspect="1"/>
          </p:cNvGraphicFramePr>
          <p:nvPr/>
        </p:nvGraphicFramePr>
        <p:xfrm>
          <a:off x="3581400" y="4597878"/>
          <a:ext cx="152400" cy="215900"/>
        </p:xfrm>
        <a:graphic>
          <a:graphicData uri="http://schemas.openxmlformats.org/presentationml/2006/ole">
            <mc:AlternateContent xmlns:mc="http://schemas.openxmlformats.org/markup-compatibility/2006">
              <mc:Choice xmlns:v="urn:schemas-microsoft-com:vml" Requires="v">
                <p:oleObj spid="_x0000_s54578" name="Equation" r:id="rId30" imgW="152280" imgH="215640" progId="Equation.DSMT4">
                  <p:embed/>
                </p:oleObj>
              </mc:Choice>
              <mc:Fallback>
                <p:oleObj name="Equation" r:id="rId30" imgW="152280" imgH="215640" progId="Equation.DSMT4">
                  <p:embed/>
                  <p:pic>
                    <p:nvPicPr>
                      <p:cNvPr id="0" name="Picture 20"/>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581400" y="4597878"/>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4">
            <a:extLst>
              <a:ext uri="{FF2B5EF4-FFF2-40B4-BE49-F238E27FC236}">
                <a16:creationId xmlns:a16="http://schemas.microsoft.com/office/drawing/2014/main" id="{A9B34F5D-7635-4A81-A669-6AF6EE40F59B}"/>
              </a:ext>
            </a:extLst>
          </p:cNvPr>
          <p:cNvPicPr>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2534896" y="2812192"/>
            <a:ext cx="254000" cy="838200"/>
          </a:xfrm>
          <a:prstGeom prst="rect">
            <a:avLst/>
          </a:prstGeom>
        </p:spPr>
      </p:pic>
      <p:pic>
        <p:nvPicPr>
          <p:cNvPr id="25" name="Picture 24">
            <a:extLst>
              <a:ext uri="{FF2B5EF4-FFF2-40B4-BE49-F238E27FC236}">
                <a16:creationId xmlns:a16="http://schemas.microsoft.com/office/drawing/2014/main" id="{4D0648CB-A8BE-4BED-8893-5F4C459F7450}"/>
              </a:ext>
            </a:extLst>
          </p:cNvPr>
          <p:cNvPicPr>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2260808" y="4663303"/>
            <a:ext cx="2540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2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2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42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428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428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428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428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428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428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4290"/>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429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428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429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5428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
                                            <p:txEl>
                                              <p:pRg st="8" end="8"/>
                                            </p:txEl>
                                          </p:spTgt>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25"/>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(cont.)</a:t>
            </a:r>
          </a:p>
        </p:txBody>
      </p:sp>
      <p:sp>
        <p:nvSpPr>
          <p:cNvPr id="3" name="Content Placeholder 2"/>
          <p:cNvSpPr>
            <a:spLocks noGrp="1"/>
          </p:cNvSpPr>
          <p:nvPr>
            <p:ph idx="1"/>
          </p:nvPr>
        </p:nvSpPr>
        <p:spPr/>
        <p:txBody>
          <a:bodyPr/>
          <a:lstStyle/>
          <a:p>
            <a:r>
              <a:rPr lang="en-US" b="1" dirty="0"/>
              <a:t>Step 4:</a:t>
            </a:r>
            <a:r>
              <a:rPr lang="en-US" dirty="0"/>
              <a:t> CHECK: Since he spent     of his income on these</a:t>
            </a:r>
          </a:p>
          <a:p>
            <a:r>
              <a:rPr lang="en-US" dirty="0"/>
              <a:t>two items, the answer of </a:t>
            </a:r>
            <a:r>
              <a:rPr lang="en-US" dirty="0">
                <a:solidFill>
                  <a:srgbClr val="FF0000"/>
                </a:solidFill>
              </a:rPr>
              <a:t>$12,000 </a:t>
            </a:r>
            <a:r>
              <a:rPr lang="en-US" dirty="0"/>
              <a:t>is reasonable (and accurate).</a:t>
            </a:r>
          </a:p>
          <a:p>
            <a:endParaRPr lang="en-US" dirty="0"/>
          </a:p>
        </p:txBody>
      </p:sp>
      <p:pic>
        <p:nvPicPr>
          <p:cNvPr id="5" name="Picture 4">
            <a:extLst>
              <a:ext uri="{FF2B5EF4-FFF2-40B4-BE49-F238E27FC236}">
                <a16:creationId xmlns:a16="http://schemas.microsoft.com/office/drawing/2014/main" id="{99F44FB2-99AD-49D2-8DFE-7E0AF2BA49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53000" y="1097280"/>
            <a:ext cx="254000" cy="83820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dirty="0"/>
              <a:t>Commutative Property of Addition</a:t>
            </a:r>
            <a:endParaRPr lang="en-US" sz="3200" dirty="0">
              <a:solidFill>
                <a:schemeClr val="accent1"/>
              </a:solidFill>
            </a:endParaRPr>
          </a:p>
        </p:txBody>
      </p:sp>
      <p:sp>
        <p:nvSpPr>
          <p:cNvPr id="9" name="Rectangle 3"/>
          <p:cNvSpPr txBox="1">
            <a:spLocks/>
          </p:cNvSpPr>
          <p:nvPr/>
        </p:nvSpPr>
        <p:spPr>
          <a:xfrm>
            <a:off x="457200" y="1280160"/>
            <a:ext cx="8226425" cy="4185761"/>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Properties</a:t>
            </a:r>
          </a:p>
          <a:p>
            <a:pPr>
              <a:lnSpc>
                <a:spcPct val="150000"/>
              </a:lnSpc>
            </a:pPr>
            <a:r>
              <a:rPr lang="en-US" sz="2800" dirty="0">
                <a:solidFill>
                  <a:srgbClr val="000000"/>
                </a:solidFill>
              </a:rPr>
              <a:t>The </a:t>
            </a:r>
            <a:r>
              <a:rPr lang="en-US" sz="2800" b="1" dirty="0">
                <a:solidFill>
                  <a:srgbClr val="C00000"/>
                </a:solidFill>
              </a:rPr>
              <a:t>order</a:t>
            </a:r>
            <a:r>
              <a:rPr lang="en-US" sz="2800" dirty="0">
                <a:solidFill>
                  <a:srgbClr val="000000"/>
                </a:solidFill>
              </a:rPr>
              <a:t> of the fractions being added can be reversed without changing the sum. Symbolically, if     and     are fractions, then</a:t>
            </a:r>
          </a:p>
          <a:p>
            <a:pPr>
              <a:lnSpc>
                <a:spcPct val="150000"/>
              </a:lnSpc>
            </a:pPr>
            <a:endParaRPr lang="en-US" sz="2800" dirty="0">
              <a:solidFill>
                <a:srgbClr val="000000"/>
              </a:solidFill>
            </a:endParaRPr>
          </a:p>
          <a:p>
            <a:pPr>
              <a:lnSpc>
                <a:spcPct val="250000"/>
              </a:lnSpc>
            </a:pPr>
            <a:r>
              <a:rPr lang="en-US" sz="2800" dirty="0">
                <a:solidFill>
                  <a:srgbClr val="000000"/>
                </a:solidFill>
              </a:rPr>
              <a:t>For example,</a:t>
            </a:r>
          </a:p>
        </p:txBody>
      </p:sp>
      <p:graphicFrame>
        <p:nvGraphicFramePr>
          <p:cNvPr id="32789" name="Object 21"/>
          <p:cNvGraphicFramePr>
            <a:graphicFrameLocks noChangeAspect="1"/>
          </p:cNvGraphicFramePr>
          <p:nvPr/>
        </p:nvGraphicFramePr>
        <p:xfrm>
          <a:off x="6667500" y="2336322"/>
          <a:ext cx="266700" cy="838200"/>
        </p:xfrm>
        <a:graphic>
          <a:graphicData uri="http://schemas.openxmlformats.org/presentationml/2006/ole">
            <mc:AlternateContent xmlns:mc="http://schemas.openxmlformats.org/markup-compatibility/2006">
              <mc:Choice xmlns:v="urn:schemas-microsoft-com:vml" Requires="v">
                <p:oleObj spid="_x0000_s32850" name="Equation" r:id="rId3" imgW="266400" imgH="838080" progId="Equation.DSMT4">
                  <p:embed/>
                </p:oleObj>
              </mc:Choice>
              <mc:Fallback>
                <p:oleObj name="Equation" r:id="rId3" imgW="266400" imgH="838080" progId="Equation.DSMT4">
                  <p:embed/>
                  <p:pic>
                    <p:nvPicPr>
                      <p:cNvPr id="0"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67500" y="2336322"/>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0" name="Object 22"/>
          <p:cNvGraphicFramePr>
            <a:graphicFrameLocks noChangeAspect="1"/>
          </p:cNvGraphicFramePr>
          <p:nvPr/>
        </p:nvGraphicFramePr>
        <p:xfrm>
          <a:off x="7611374" y="2319070"/>
          <a:ext cx="279400" cy="838200"/>
        </p:xfrm>
        <a:graphic>
          <a:graphicData uri="http://schemas.openxmlformats.org/presentationml/2006/ole">
            <mc:AlternateContent xmlns:mc="http://schemas.openxmlformats.org/markup-compatibility/2006">
              <mc:Choice xmlns:v="urn:schemas-microsoft-com:vml" Requires="v">
                <p:oleObj spid="_x0000_s32851" name="Equation" r:id="rId5" imgW="279360" imgH="838080" progId="Equation.DSMT4">
                  <p:embed/>
                </p:oleObj>
              </mc:Choice>
              <mc:Fallback>
                <p:oleObj name="Equation" r:id="rId5" imgW="279360" imgH="838080" progId="Equation.DSMT4">
                  <p:embed/>
                  <p:pic>
                    <p:nvPicPr>
                      <p:cNvPr id="0"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11374" y="231907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1" name="Object 23"/>
          <p:cNvGraphicFramePr>
            <a:graphicFrameLocks noChangeAspect="1"/>
          </p:cNvGraphicFramePr>
          <p:nvPr/>
        </p:nvGraphicFramePr>
        <p:xfrm>
          <a:off x="2711450" y="3581400"/>
          <a:ext cx="3594100" cy="838200"/>
        </p:xfrm>
        <a:graphic>
          <a:graphicData uri="http://schemas.openxmlformats.org/presentationml/2006/ole">
            <mc:AlternateContent xmlns:mc="http://schemas.openxmlformats.org/markup-compatibility/2006">
              <mc:Choice xmlns:v="urn:schemas-microsoft-com:vml" Requires="v">
                <p:oleObj spid="_x0000_s32852" name="Equation" r:id="rId7" imgW="3593880" imgH="838080" progId="Equation.DSMT4">
                  <p:embed/>
                </p:oleObj>
              </mc:Choice>
              <mc:Fallback>
                <p:oleObj name="Equation" r:id="rId7" imgW="3593880" imgH="838080" progId="Equation.DSMT4">
                  <p:embed/>
                  <p:pic>
                    <p:nvPicPr>
                      <p:cNvPr id="0" name="Picture 2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11450" y="3581400"/>
                        <a:ext cx="359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2" name="Object 24"/>
          <p:cNvGraphicFramePr>
            <a:graphicFrameLocks noChangeAspect="1"/>
          </p:cNvGraphicFramePr>
          <p:nvPr>
            <p:extLst>
              <p:ext uri="{D42A27DB-BD31-4B8C-83A1-F6EECF244321}">
                <p14:modId xmlns:p14="http://schemas.microsoft.com/office/powerpoint/2010/main" val="732537896"/>
              </p:ext>
            </p:extLst>
          </p:nvPr>
        </p:nvGraphicFramePr>
        <p:xfrm>
          <a:off x="2508422" y="4572000"/>
          <a:ext cx="1993900" cy="838200"/>
        </p:xfrm>
        <a:graphic>
          <a:graphicData uri="http://schemas.openxmlformats.org/presentationml/2006/ole">
            <mc:AlternateContent xmlns:mc="http://schemas.openxmlformats.org/markup-compatibility/2006">
              <mc:Choice xmlns:v="urn:schemas-microsoft-com:vml" Requires="v">
                <p:oleObj spid="_x0000_s32853" name="Equation" r:id="rId9" imgW="1993680" imgH="838080" progId="Equation.DSMT4">
                  <p:embed/>
                </p:oleObj>
              </mc:Choice>
              <mc:Fallback>
                <p:oleObj name="Equation" r:id="rId9" imgW="1993680" imgH="838080" progId="Equation.DSMT4">
                  <p:embed/>
                  <p:pic>
                    <p:nvPicPr>
                      <p:cNvPr id="0" name="Picture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08422" y="4572000"/>
                        <a:ext cx="199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Associative Property of Addition</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txBox="1">
            <a:spLocks/>
          </p:cNvSpPr>
          <p:nvPr/>
        </p:nvSpPr>
        <p:spPr>
          <a:xfrm>
            <a:off x="457200" y="1280161"/>
            <a:ext cx="8226425" cy="4401205"/>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Properties</a:t>
            </a:r>
          </a:p>
          <a:p>
            <a:r>
              <a:rPr lang="en-US" sz="2800" dirty="0">
                <a:solidFill>
                  <a:srgbClr val="000000"/>
                </a:solidFill>
              </a:rPr>
              <a:t>The </a:t>
            </a:r>
            <a:r>
              <a:rPr lang="en-US" sz="2800" b="1" dirty="0">
                <a:solidFill>
                  <a:srgbClr val="C00000"/>
                </a:solidFill>
              </a:rPr>
              <a:t>grouping</a:t>
            </a:r>
            <a:r>
              <a:rPr lang="en-US" sz="2800" dirty="0">
                <a:solidFill>
                  <a:srgbClr val="000000"/>
                </a:solidFill>
              </a:rPr>
              <a:t> of the fractions being added can be changed without changing the sum. Symbolically, if                    </a:t>
            </a:r>
          </a:p>
          <a:p>
            <a:pPr>
              <a:lnSpc>
                <a:spcPct val="150000"/>
              </a:lnSpc>
            </a:pPr>
            <a:r>
              <a:rPr lang="en-US" sz="2800" dirty="0">
                <a:solidFill>
                  <a:srgbClr val="000000"/>
                </a:solidFill>
              </a:rPr>
              <a:t>       and      are fractions, then</a:t>
            </a:r>
          </a:p>
          <a:p>
            <a:pPr>
              <a:lnSpc>
                <a:spcPct val="150000"/>
              </a:lnSpc>
            </a:pPr>
            <a:endParaRPr lang="en-US" sz="2800" dirty="0">
              <a:solidFill>
                <a:srgbClr val="000000"/>
              </a:solidFill>
            </a:endParaRPr>
          </a:p>
          <a:p>
            <a:pPr>
              <a:lnSpc>
                <a:spcPct val="150000"/>
              </a:lnSpc>
            </a:pPr>
            <a:endParaRPr lang="en-US" sz="2800" dirty="0">
              <a:solidFill>
                <a:srgbClr val="000000"/>
              </a:solidFill>
            </a:endParaRPr>
          </a:p>
          <a:p>
            <a:pPr>
              <a:lnSpc>
                <a:spcPct val="150000"/>
              </a:lnSpc>
            </a:pPr>
            <a:r>
              <a:rPr lang="en-US" sz="2800" dirty="0">
                <a:solidFill>
                  <a:srgbClr val="000000"/>
                </a:solidFill>
              </a:rPr>
              <a:t>For example,  </a:t>
            </a:r>
          </a:p>
          <a:p>
            <a:endParaRPr lang="en-US" sz="2800" dirty="0">
              <a:solidFill>
                <a:srgbClr val="000000"/>
              </a:solidFill>
            </a:endParaRPr>
          </a:p>
        </p:txBody>
      </p:sp>
      <p:graphicFrame>
        <p:nvGraphicFramePr>
          <p:cNvPr id="60418" name="Object 2"/>
          <p:cNvGraphicFramePr>
            <a:graphicFrameLocks noChangeAspect="1"/>
          </p:cNvGraphicFramePr>
          <p:nvPr/>
        </p:nvGraphicFramePr>
        <p:xfrm>
          <a:off x="8001000" y="1982634"/>
          <a:ext cx="381000" cy="838200"/>
        </p:xfrm>
        <a:graphic>
          <a:graphicData uri="http://schemas.openxmlformats.org/presentationml/2006/ole">
            <mc:AlternateContent xmlns:mc="http://schemas.openxmlformats.org/markup-compatibility/2006">
              <mc:Choice xmlns:v="urn:schemas-microsoft-com:vml" Requires="v">
                <p:oleObj spid="_x0000_s60489" name="Equation" r:id="rId3" imgW="380880" imgH="838080" progId="Equation.DSMT4">
                  <p:embed/>
                </p:oleObj>
              </mc:Choice>
              <mc:Fallback>
                <p:oleObj name="Equation" r:id="rId3" imgW="3808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01000" y="1982634"/>
                        <a:ext cx="38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19" name="Object 3"/>
          <p:cNvGraphicFramePr>
            <a:graphicFrameLocks noChangeAspect="1"/>
          </p:cNvGraphicFramePr>
          <p:nvPr/>
        </p:nvGraphicFramePr>
        <p:xfrm>
          <a:off x="600974" y="2556296"/>
          <a:ext cx="406400" cy="838200"/>
        </p:xfrm>
        <a:graphic>
          <a:graphicData uri="http://schemas.openxmlformats.org/presentationml/2006/ole">
            <mc:AlternateContent xmlns:mc="http://schemas.openxmlformats.org/markup-compatibility/2006">
              <mc:Choice xmlns:v="urn:schemas-microsoft-com:vml" Requires="v">
                <p:oleObj spid="_x0000_s60490" name="Equation" r:id="rId5" imgW="406080" imgH="838080" progId="Equation.DSMT4">
                  <p:embed/>
                </p:oleObj>
              </mc:Choice>
              <mc:Fallback>
                <p:oleObj name="Equation" r:id="rId5" imgW="4060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0974" y="2556296"/>
                        <a:ext cx="406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0" name="Object 4"/>
          <p:cNvGraphicFramePr>
            <a:graphicFrameLocks noChangeAspect="1"/>
          </p:cNvGraphicFramePr>
          <p:nvPr/>
        </p:nvGraphicFramePr>
        <p:xfrm>
          <a:off x="1752600" y="2514600"/>
          <a:ext cx="292100" cy="901700"/>
        </p:xfrm>
        <a:graphic>
          <a:graphicData uri="http://schemas.openxmlformats.org/presentationml/2006/ole">
            <mc:AlternateContent xmlns:mc="http://schemas.openxmlformats.org/markup-compatibility/2006">
              <mc:Choice xmlns:v="urn:schemas-microsoft-com:vml" Requires="v">
                <p:oleObj spid="_x0000_s60491" name="Equation" r:id="rId7" imgW="291960" imgH="901440" progId="Equation.DSMT4">
                  <p:embed/>
                </p:oleObj>
              </mc:Choice>
              <mc:Fallback>
                <p:oleObj name="Equation" r:id="rId7" imgW="291960" imgH="9014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2514600"/>
                        <a:ext cx="292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1" name="Object 5"/>
          <p:cNvGraphicFramePr>
            <a:graphicFrameLocks noChangeAspect="1"/>
          </p:cNvGraphicFramePr>
          <p:nvPr/>
        </p:nvGraphicFramePr>
        <p:xfrm>
          <a:off x="2057400" y="3352800"/>
          <a:ext cx="5791200" cy="977900"/>
        </p:xfrm>
        <a:graphic>
          <a:graphicData uri="http://schemas.openxmlformats.org/presentationml/2006/ole">
            <mc:AlternateContent xmlns:mc="http://schemas.openxmlformats.org/markup-compatibility/2006">
              <mc:Choice xmlns:v="urn:schemas-microsoft-com:vml" Requires="v">
                <p:oleObj spid="_x0000_s60492" name="Equation" r:id="rId9" imgW="5790960" imgH="977760" progId="Equation.DSMT4">
                  <p:embed/>
                </p:oleObj>
              </mc:Choice>
              <mc:Fallback>
                <p:oleObj name="Equation" r:id="rId9" imgW="5790960" imgH="9777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7400" y="3352800"/>
                        <a:ext cx="57912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2" name="Object 6"/>
          <p:cNvGraphicFramePr>
            <a:graphicFrameLocks noChangeAspect="1"/>
          </p:cNvGraphicFramePr>
          <p:nvPr/>
        </p:nvGraphicFramePr>
        <p:xfrm>
          <a:off x="2519152" y="4483100"/>
          <a:ext cx="3822700" cy="927100"/>
        </p:xfrm>
        <a:graphic>
          <a:graphicData uri="http://schemas.openxmlformats.org/presentationml/2006/ole">
            <mc:AlternateContent xmlns:mc="http://schemas.openxmlformats.org/markup-compatibility/2006">
              <mc:Choice xmlns:v="urn:schemas-microsoft-com:vml" Requires="v">
                <p:oleObj spid="_x0000_s60493" name="Equation" r:id="rId11" imgW="3822480" imgH="927000" progId="Equation.DSMT4">
                  <p:embed/>
                </p:oleObj>
              </mc:Choice>
              <mc:Fallback>
                <p:oleObj name="Equation" r:id="rId11" imgW="3822480" imgH="9270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19152" y="4483100"/>
                        <a:ext cx="3822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 Subtract Fractions with the Same Denominator</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txBox="1">
            <a:spLocks/>
          </p:cNvSpPr>
          <p:nvPr/>
        </p:nvSpPr>
        <p:spPr>
          <a:xfrm>
            <a:off x="457200" y="1280161"/>
            <a:ext cx="8226425" cy="3108543"/>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Procedure</a:t>
            </a:r>
          </a:p>
          <a:p>
            <a:pPr marL="514350" indent="-514350"/>
            <a:r>
              <a:rPr lang="en-US" sz="2800" b="1" dirty="0">
                <a:solidFill>
                  <a:srgbClr val="000000"/>
                </a:solidFill>
              </a:rPr>
              <a:t>1.</a:t>
            </a:r>
            <a:r>
              <a:rPr lang="en-US" sz="2800" dirty="0">
                <a:solidFill>
                  <a:srgbClr val="000000"/>
                </a:solidFill>
              </a:rPr>
              <a:t>	Subtract the numerators. </a:t>
            </a:r>
          </a:p>
          <a:p>
            <a:pPr marL="514350" indent="-514350"/>
            <a:r>
              <a:rPr lang="en-US" sz="2800" b="1" dirty="0">
                <a:solidFill>
                  <a:srgbClr val="000000"/>
                </a:solidFill>
              </a:rPr>
              <a:t>2.</a:t>
            </a:r>
            <a:r>
              <a:rPr lang="en-US" sz="2800" dirty="0">
                <a:solidFill>
                  <a:srgbClr val="000000"/>
                </a:solidFill>
              </a:rPr>
              <a:t>	Keep the common denominator.</a:t>
            </a:r>
          </a:p>
          <a:p>
            <a:pPr marL="514350" indent="-514350"/>
            <a:r>
              <a:rPr lang="en-US" sz="2800" b="1" dirty="0">
                <a:solidFill>
                  <a:srgbClr val="000000"/>
                </a:solidFill>
              </a:rPr>
              <a:t>3.</a:t>
            </a:r>
            <a:r>
              <a:rPr lang="en-US" sz="2800" dirty="0">
                <a:solidFill>
                  <a:srgbClr val="000000"/>
                </a:solidFill>
              </a:rPr>
              <a:t>	Reduce, if possible.</a:t>
            </a:r>
          </a:p>
          <a:p>
            <a:pPr marL="514350" indent="-514350"/>
            <a:endParaRPr lang="en-US" sz="2800" dirty="0">
              <a:solidFill>
                <a:srgbClr val="000000"/>
              </a:solidFill>
            </a:endParaRPr>
          </a:p>
          <a:p>
            <a:pPr marL="514350" indent="-514350"/>
            <a:r>
              <a:rPr lang="en-US" sz="2800" dirty="0">
                <a:solidFill>
                  <a:srgbClr val="000000"/>
                </a:solidFill>
              </a:rPr>
              <a:t>For example, </a:t>
            </a:r>
          </a:p>
          <a:p>
            <a:pPr marL="514350" indent="-514350"/>
            <a:endParaRPr lang="en-US" sz="2800" dirty="0">
              <a:solidFill>
                <a:srgbClr val="000000"/>
              </a:solidFill>
            </a:endParaRPr>
          </a:p>
        </p:txBody>
      </p:sp>
      <p:graphicFrame>
        <p:nvGraphicFramePr>
          <p:cNvPr id="61442" name="Object 2"/>
          <p:cNvGraphicFramePr>
            <a:graphicFrameLocks noChangeAspect="1"/>
          </p:cNvGraphicFramePr>
          <p:nvPr/>
        </p:nvGraphicFramePr>
        <p:xfrm>
          <a:off x="5811838" y="2005013"/>
          <a:ext cx="2832100" cy="838200"/>
        </p:xfrm>
        <a:graphic>
          <a:graphicData uri="http://schemas.openxmlformats.org/presentationml/2006/ole">
            <mc:AlternateContent xmlns:mc="http://schemas.openxmlformats.org/markup-compatibility/2006">
              <mc:Choice xmlns:v="urn:schemas-microsoft-com:vml" Requires="v">
                <p:oleObj spid="_x0000_s61472" name="Equation" r:id="rId3" imgW="2831760" imgH="838080" progId="Equation.DSMT4">
                  <p:embed/>
                </p:oleObj>
              </mc:Choice>
              <mc:Fallback>
                <p:oleObj name="Equation" r:id="rId3" imgW="28317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11838" y="2005013"/>
                        <a:ext cx="283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44" name="Object 4"/>
          <p:cNvGraphicFramePr>
            <a:graphicFrameLocks noChangeAspect="1"/>
          </p:cNvGraphicFramePr>
          <p:nvPr/>
        </p:nvGraphicFramePr>
        <p:xfrm>
          <a:off x="2514600" y="3276600"/>
          <a:ext cx="1841500" cy="838200"/>
        </p:xfrm>
        <a:graphic>
          <a:graphicData uri="http://schemas.openxmlformats.org/presentationml/2006/ole">
            <mc:AlternateContent xmlns:mc="http://schemas.openxmlformats.org/markup-compatibility/2006">
              <mc:Choice xmlns:v="urn:schemas-microsoft-com:vml" Requires="v">
                <p:oleObj spid="_x0000_s61473" name="Equation" r:id="rId5" imgW="1841400" imgH="838080" progId="Equation.DSMT4">
                  <p:embed/>
                </p:oleObj>
              </mc:Choice>
              <mc:Fallback>
                <p:oleObj name="Equation" r:id="rId5" imgW="18414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3276600"/>
                        <a:ext cx="184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Subtracting Fractions with the Same Denominator</a:t>
            </a:r>
          </a:p>
        </p:txBody>
      </p:sp>
      <p:sp>
        <p:nvSpPr>
          <p:cNvPr id="3" name="Content Placeholder 2"/>
          <p:cNvSpPr>
            <a:spLocks noGrp="1"/>
          </p:cNvSpPr>
          <p:nvPr>
            <p:ph idx="1"/>
          </p:nvPr>
        </p:nvSpPr>
        <p:spPr/>
        <p:txBody>
          <a:bodyPr/>
          <a:lstStyle/>
          <a:p>
            <a:r>
              <a:rPr lang="en-US" dirty="0"/>
              <a:t>Subtract: </a:t>
            </a:r>
          </a:p>
          <a:p>
            <a:endParaRPr lang="en-US" b="1" dirty="0"/>
          </a:p>
          <a:p>
            <a:r>
              <a:rPr lang="en-US" b="1" dirty="0"/>
              <a:t>Solution</a:t>
            </a:r>
          </a:p>
          <a:p>
            <a:endParaRPr lang="en-US" b="1" dirty="0"/>
          </a:p>
          <a:p>
            <a:endParaRPr lang="en-US" b="1" dirty="0"/>
          </a:p>
          <a:p>
            <a:endParaRPr lang="en-US" b="1" dirty="0"/>
          </a:p>
          <a:p>
            <a:r>
              <a:rPr lang="en-US" dirty="0"/>
              <a:t>The difference is reduced just as any fraction is reduced.</a:t>
            </a:r>
            <a:endParaRPr lang="en-US" b="1" dirty="0"/>
          </a:p>
          <a:p>
            <a:endParaRPr lang="en-US" b="1" dirty="0"/>
          </a:p>
        </p:txBody>
      </p:sp>
      <p:graphicFrame>
        <p:nvGraphicFramePr>
          <p:cNvPr id="62466" name="Object 2"/>
          <p:cNvGraphicFramePr>
            <a:graphicFrameLocks noChangeAspect="1"/>
          </p:cNvGraphicFramePr>
          <p:nvPr/>
        </p:nvGraphicFramePr>
        <p:xfrm>
          <a:off x="1998452" y="1143000"/>
          <a:ext cx="1143000" cy="838200"/>
        </p:xfrm>
        <a:graphic>
          <a:graphicData uri="http://schemas.openxmlformats.org/presentationml/2006/ole">
            <mc:AlternateContent xmlns:mc="http://schemas.openxmlformats.org/markup-compatibility/2006">
              <mc:Choice xmlns:v="urn:schemas-microsoft-com:vml" Requires="v">
                <p:oleObj spid="_x0000_s62552" name="Equation" r:id="rId3" imgW="1143000" imgH="838080" progId="Equation.DSMT4">
                  <p:embed/>
                </p:oleObj>
              </mc:Choice>
              <mc:Fallback>
                <p:oleObj name="Equation" r:id="rId3" imgW="11430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8452" y="11430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8" name="Object 4"/>
          <p:cNvGraphicFramePr>
            <a:graphicFrameLocks noChangeAspect="1"/>
          </p:cNvGraphicFramePr>
          <p:nvPr/>
        </p:nvGraphicFramePr>
        <p:xfrm>
          <a:off x="990600" y="3124200"/>
          <a:ext cx="1143000" cy="838200"/>
        </p:xfrm>
        <a:graphic>
          <a:graphicData uri="http://schemas.openxmlformats.org/presentationml/2006/ole">
            <mc:AlternateContent xmlns:mc="http://schemas.openxmlformats.org/markup-compatibility/2006">
              <mc:Choice xmlns:v="urn:schemas-microsoft-com:vml" Requires="v">
                <p:oleObj spid="_x0000_s62553" name="Equation" r:id="rId5" imgW="1143000" imgH="838080" progId="Equation.DSMT4">
                  <p:embed/>
                </p:oleObj>
              </mc:Choice>
              <mc:Fallback>
                <p:oleObj name="Equation" r:id="rId5" imgW="11430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1242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9" name="Object 5"/>
          <p:cNvGraphicFramePr>
            <a:graphicFrameLocks noChangeAspect="1"/>
          </p:cNvGraphicFramePr>
          <p:nvPr/>
        </p:nvGraphicFramePr>
        <p:xfrm>
          <a:off x="2227052" y="3122766"/>
          <a:ext cx="1028700" cy="838200"/>
        </p:xfrm>
        <a:graphic>
          <a:graphicData uri="http://schemas.openxmlformats.org/presentationml/2006/ole">
            <mc:AlternateContent xmlns:mc="http://schemas.openxmlformats.org/markup-compatibility/2006">
              <mc:Choice xmlns:v="urn:schemas-microsoft-com:vml" Requires="v">
                <p:oleObj spid="_x0000_s62554" name="Equation" r:id="rId7" imgW="1028520" imgH="838080" progId="Equation.DSMT4">
                  <p:embed/>
                </p:oleObj>
              </mc:Choice>
              <mc:Fallback>
                <p:oleObj name="Equation" r:id="rId7" imgW="102852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27052" y="3122766"/>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0" name="Object 6"/>
          <p:cNvGraphicFramePr>
            <a:graphicFrameLocks noChangeAspect="1"/>
          </p:cNvGraphicFramePr>
          <p:nvPr/>
        </p:nvGraphicFramePr>
        <p:xfrm>
          <a:off x="3326922" y="3124200"/>
          <a:ext cx="698500" cy="838200"/>
        </p:xfrm>
        <a:graphic>
          <a:graphicData uri="http://schemas.openxmlformats.org/presentationml/2006/ole">
            <mc:AlternateContent xmlns:mc="http://schemas.openxmlformats.org/markup-compatibility/2006">
              <mc:Choice xmlns:v="urn:schemas-microsoft-com:vml" Requires="v">
                <p:oleObj spid="_x0000_s62555" name="Equation" r:id="rId9" imgW="698400" imgH="838080" progId="Equation.DSMT4">
                  <p:embed/>
                </p:oleObj>
              </mc:Choice>
              <mc:Fallback>
                <p:oleObj name="Equation" r:id="rId9" imgW="6984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26922" y="31242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1" name="Object 7"/>
          <p:cNvGraphicFramePr>
            <a:graphicFrameLocks noChangeAspect="1"/>
          </p:cNvGraphicFramePr>
          <p:nvPr/>
        </p:nvGraphicFramePr>
        <p:xfrm>
          <a:off x="4106174" y="3124200"/>
          <a:ext cx="850900" cy="838200"/>
        </p:xfrm>
        <a:graphic>
          <a:graphicData uri="http://schemas.openxmlformats.org/presentationml/2006/ole">
            <mc:AlternateContent xmlns:mc="http://schemas.openxmlformats.org/markup-compatibility/2006">
              <mc:Choice xmlns:v="urn:schemas-microsoft-com:vml" Requires="v">
                <p:oleObj spid="_x0000_s62556" name="Equation" r:id="rId11" imgW="850680" imgH="838080" progId="Equation.DSMT4">
                  <p:embed/>
                </p:oleObj>
              </mc:Choice>
              <mc:Fallback>
                <p:oleObj name="Equation" r:id="rId11" imgW="85068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06174" y="3124200"/>
                        <a:ext cx="85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2" name="Object 8"/>
          <p:cNvGraphicFramePr>
            <a:graphicFrameLocks noChangeAspect="1"/>
          </p:cNvGraphicFramePr>
          <p:nvPr/>
        </p:nvGraphicFramePr>
        <p:xfrm>
          <a:off x="5037826" y="3124200"/>
          <a:ext cx="533400" cy="838200"/>
        </p:xfrm>
        <a:graphic>
          <a:graphicData uri="http://schemas.openxmlformats.org/presentationml/2006/ole">
            <mc:AlternateContent xmlns:mc="http://schemas.openxmlformats.org/markup-compatibility/2006">
              <mc:Choice xmlns:v="urn:schemas-microsoft-com:vml" Requires="v">
                <p:oleObj spid="_x0000_s62557" name="Equation" r:id="rId13" imgW="533160" imgH="838080" progId="Equation.DSMT4">
                  <p:embed/>
                </p:oleObj>
              </mc:Choice>
              <mc:Fallback>
                <p:oleObj name="Equation" r:id="rId13" imgW="53316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37826" y="31242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4343400" y="32004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343400" y="3657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4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24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247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247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 Subtract Fractions with Different Denominators</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txBox="1">
            <a:spLocks/>
          </p:cNvSpPr>
          <p:nvPr/>
        </p:nvSpPr>
        <p:spPr>
          <a:xfrm>
            <a:off x="457200" y="1280161"/>
            <a:ext cx="8226425" cy="2677656"/>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Procedure</a:t>
            </a:r>
          </a:p>
          <a:p>
            <a:pPr marL="514350" indent="-514350"/>
            <a:r>
              <a:rPr lang="en-US" sz="2800" b="1" dirty="0">
                <a:solidFill>
                  <a:srgbClr val="000000"/>
                </a:solidFill>
              </a:rPr>
              <a:t>1.</a:t>
            </a:r>
            <a:r>
              <a:rPr lang="en-US" sz="2800" dirty="0">
                <a:solidFill>
                  <a:srgbClr val="000000"/>
                </a:solidFill>
              </a:rPr>
              <a:t>	Find the least common denominator (LCD). </a:t>
            </a:r>
          </a:p>
          <a:p>
            <a:pPr marL="514350" indent="-514350"/>
            <a:r>
              <a:rPr lang="en-US" sz="2800" b="1" dirty="0">
                <a:solidFill>
                  <a:srgbClr val="000000"/>
                </a:solidFill>
              </a:rPr>
              <a:t>2.</a:t>
            </a:r>
            <a:r>
              <a:rPr lang="en-US" sz="2800" dirty="0">
                <a:solidFill>
                  <a:srgbClr val="000000"/>
                </a:solidFill>
              </a:rPr>
              <a:t>	Change each fraction into an equivalent fraction with that denominator.</a:t>
            </a:r>
          </a:p>
          <a:p>
            <a:pPr marL="514350" indent="-514350"/>
            <a:r>
              <a:rPr lang="en-US" sz="2800" b="1" dirty="0">
                <a:solidFill>
                  <a:srgbClr val="000000"/>
                </a:solidFill>
              </a:rPr>
              <a:t>3.</a:t>
            </a:r>
            <a:r>
              <a:rPr lang="en-US" sz="2800" dirty="0">
                <a:solidFill>
                  <a:srgbClr val="000000"/>
                </a:solidFill>
              </a:rPr>
              <a:t>	Subtract the new fractions.</a:t>
            </a:r>
          </a:p>
          <a:p>
            <a:pPr marL="514350" indent="-514350"/>
            <a:r>
              <a:rPr lang="en-US" sz="2800" b="1" dirty="0">
                <a:solidFill>
                  <a:srgbClr val="000000"/>
                </a:solidFill>
              </a:rPr>
              <a:t>4.</a:t>
            </a:r>
            <a:r>
              <a:rPr lang="en-US" sz="2800" dirty="0">
                <a:solidFill>
                  <a:srgbClr val="000000"/>
                </a:solidFill>
              </a:rPr>
              <a:t>	Reduce, if possible.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Subtracting Fractions with Different Denominators</a:t>
            </a:r>
          </a:p>
        </p:txBody>
      </p:sp>
      <p:sp>
        <p:nvSpPr>
          <p:cNvPr id="3" name="Content Placeholder 2"/>
          <p:cNvSpPr>
            <a:spLocks noGrp="1"/>
          </p:cNvSpPr>
          <p:nvPr>
            <p:ph idx="1"/>
          </p:nvPr>
        </p:nvSpPr>
        <p:spPr/>
        <p:txBody>
          <a:bodyPr/>
          <a:lstStyle/>
          <a:p>
            <a:r>
              <a:rPr lang="en-US" dirty="0"/>
              <a:t>Subtract:</a:t>
            </a:r>
          </a:p>
          <a:p>
            <a:r>
              <a:rPr lang="en-US" b="1" dirty="0"/>
              <a:t>Solution</a:t>
            </a:r>
          </a:p>
          <a:p>
            <a:r>
              <a:rPr lang="en-US" b="1" dirty="0"/>
              <a:t>Step 1: </a:t>
            </a:r>
            <a:r>
              <a:rPr lang="en-US" dirty="0"/>
              <a:t>Find the LCD.</a:t>
            </a:r>
          </a:p>
          <a:p>
            <a:endParaRPr lang="en-US" dirty="0"/>
          </a:p>
          <a:p>
            <a:endParaRPr lang="en-US" dirty="0"/>
          </a:p>
          <a:p>
            <a:endParaRPr lang="en-US" dirty="0"/>
          </a:p>
          <a:p>
            <a:r>
              <a:rPr lang="en-US" b="1" dirty="0"/>
              <a:t>Step 2: </a:t>
            </a:r>
            <a:r>
              <a:rPr lang="en-US" dirty="0"/>
              <a:t>Find fractions equivalent to        and        with denominator </a:t>
            </a:r>
            <a:r>
              <a:rPr lang="en-US" dirty="0">
                <a:solidFill>
                  <a:srgbClr val="FF00FF"/>
                </a:solidFill>
              </a:rPr>
              <a:t>30</a:t>
            </a:r>
            <a:r>
              <a:rPr lang="en-US" dirty="0"/>
              <a:t>.</a:t>
            </a:r>
            <a:endParaRPr lang="en-US" b="1" dirty="0"/>
          </a:p>
        </p:txBody>
      </p:sp>
      <p:graphicFrame>
        <p:nvGraphicFramePr>
          <p:cNvPr id="63490" name="Object 2"/>
          <p:cNvGraphicFramePr>
            <a:graphicFrameLocks noChangeAspect="1"/>
          </p:cNvGraphicFramePr>
          <p:nvPr/>
        </p:nvGraphicFramePr>
        <p:xfrm>
          <a:off x="2005013" y="1143000"/>
          <a:ext cx="1130300" cy="838200"/>
        </p:xfrm>
        <a:graphic>
          <a:graphicData uri="http://schemas.openxmlformats.org/presentationml/2006/ole">
            <mc:AlternateContent xmlns:mc="http://schemas.openxmlformats.org/markup-compatibility/2006">
              <mc:Choice xmlns:v="urn:schemas-microsoft-com:vml" Requires="v">
                <p:oleObj spid="_x0000_s63562" name="Equation" r:id="rId3" imgW="1130040" imgH="838080" progId="Equation.DSMT4">
                  <p:embed/>
                </p:oleObj>
              </mc:Choice>
              <mc:Fallback>
                <p:oleObj name="Equation" r:id="rId3" imgW="11300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5013" y="1143000"/>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2" name="Object 4"/>
          <p:cNvGraphicFramePr>
            <a:graphicFrameLocks noChangeAspect="1"/>
          </p:cNvGraphicFramePr>
          <p:nvPr/>
        </p:nvGraphicFramePr>
        <p:xfrm>
          <a:off x="5707808" y="4208252"/>
          <a:ext cx="431800" cy="838200"/>
        </p:xfrm>
        <a:graphic>
          <a:graphicData uri="http://schemas.openxmlformats.org/presentationml/2006/ole">
            <mc:AlternateContent xmlns:mc="http://schemas.openxmlformats.org/markup-compatibility/2006">
              <mc:Choice xmlns:v="urn:schemas-microsoft-com:vml" Requires="v">
                <p:oleObj spid="_x0000_s63563" name="Equation" r:id="rId5" imgW="431640" imgH="838080" progId="Equation.DSMT4">
                  <p:embed/>
                </p:oleObj>
              </mc:Choice>
              <mc:Fallback>
                <p:oleObj name="Equation" r:id="rId5" imgW="4316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07808" y="4208252"/>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3" name="Object 5"/>
          <p:cNvGraphicFramePr>
            <a:graphicFrameLocks noChangeAspect="1"/>
          </p:cNvGraphicFramePr>
          <p:nvPr/>
        </p:nvGraphicFramePr>
        <p:xfrm>
          <a:off x="6916948" y="4208252"/>
          <a:ext cx="419100" cy="838200"/>
        </p:xfrm>
        <a:graphic>
          <a:graphicData uri="http://schemas.openxmlformats.org/presentationml/2006/ole">
            <mc:AlternateContent xmlns:mc="http://schemas.openxmlformats.org/markup-compatibility/2006">
              <mc:Choice xmlns:v="urn:schemas-microsoft-com:vml" Requires="v">
                <p:oleObj spid="_x0000_s63564" name="Equation" r:id="rId7" imgW="419040" imgH="838080" progId="Equation.DSMT4">
                  <p:embed/>
                </p:oleObj>
              </mc:Choice>
              <mc:Fallback>
                <p:oleObj name="Equation" r:id="rId7" imgW="4190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16948" y="4208252"/>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4" name="Object 6"/>
          <p:cNvGraphicFramePr>
            <a:graphicFrameLocks noChangeAspect="1"/>
          </p:cNvGraphicFramePr>
          <p:nvPr/>
        </p:nvGraphicFramePr>
        <p:xfrm>
          <a:off x="1143000" y="2971800"/>
          <a:ext cx="1930400" cy="1028700"/>
        </p:xfrm>
        <a:graphic>
          <a:graphicData uri="http://schemas.openxmlformats.org/presentationml/2006/ole">
            <mc:AlternateContent xmlns:mc="http://schemas.openxmlformats.org/markup-compatibility/2006">
              <mc:Choice xmlns:v="urn:schemas-microsoft-com:vml" Requires="v">
                <p:oleObj spid="_x0000_s63565" name="Equation" r:id="rId9" imgW="1930320" imgH="1028520" progId="Equation.DSMT4">
                  <p:embed/>
                </p:oleObj>
              </mc:Choice>
              <mc:Fallback>
                <p:oleObj name="Equation" r:id="rId9" imgW="1930320" imgH="1028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43000" y="2971800"/>
                        <a:ext cx="1930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5" name="Object 7"/>
          <p:cNvGraphicFramePr>
            <a:graphicFrameLocks noChangeAspect="1"/>
          </p:cNvGraphicFramePr>
          <p:nvPr>
            <p:extLst>
              <p:ext uri="{D42A27DB-BD31-4B8C-83A1-F6EECF244321}">
                <p14:modId xmlns:p14="http://schemas.microsoft.com/office/powerpoint/2010/main" val="3118529352"/>
              </p:ext>
            </p:extLst>
          </p:nvPr>
        </p:nvGraphicFramePr>
        <p:xfrm>
          <a:off x="3162300" y="3319463"/>
          <a:ext cx="2387600" cy="292100"/>
        </p:xfrm>
        <a:graphic>
          <a:graphicData uri="http://schemas.openxmlformats.org/presentationml/2006/ole">
            <mc:AlternateContent xmlns:mc="http://schemas.openxmlformats.org/markup-compatibility/2006">
              <mc:Choice xmlns:v="urn:schemas-microsoft-com:vml" Requires="v">
                <p:oleObj spid="_x0000_s63566" name="Equation" r:id="rId11" imgW="2387520" imgH="291960" progId="Equation.DSMT4">
                  <p:embed/>
                </p:oleObj>
              </mc:Choice>
              <mc:Fallback>
                <p:oleObj name="Equation" r:id="rId11" imgW="2387520" imgH="291960" progId="Equation.DSMT4">
                  <p:embed/>
                  <p:pic>
                    <p:nvPicPr>
                      <p:cNvPr id="0" name="Picture 7"/>
                      <p:cNvPicPr>
                        <a:picLocks noChangeAspect="1" noChangeArrowheads="1"/>
                      </p:cNvPicPr>
                      <p:nvPr/>
                    </p:nvPicPr>
                    <p:blipFill>
                      <a:blip r:embed="rId12"/>
                      <a:srcRect/>
                      <a:stretch>
                        <a:fillRect/>
                      </a:stretch>
                    </p:blipFill>
                    <p:spPr bwMode="auto">
                      <a:xfrm>
                        <a:off x="3162300" y="3319463"/>
                        <a:ext cx="238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34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34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349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34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Subtracting Fractions with Different Denominators (cont.)</a:t>
            </a:r>
          </a:p>
        </p:txBody>
      </p:sp>
      <p:sp>
        <p:nvSpPr>
          <p:cNvPr id="3" name="Content Placeholder 2"/>
          <p:cNvSpPr>
            <a:spLocks noGrp="1"/>
          </p:cNvSpPr>
          <p:nvPr>
            <p:ph idx="1"/>
          </p:nvPr>
        </p:nvSpPr>
        <p:spPr/>
        <p:txBody>
          <a:bodyPr/>
          <a:lstStyle/>
          <a:p>
            <a:pPr>
              <a:spcBef>
                <a:spcPts val="0"/>
              </a:spcBef>
            </a:pPr>
            <a:endParaRPr lang="en-US" dirty="0"/>
          </a:p>
          <a:p>
            <a:endParaRPr lang="en-US" b="1" dirty="0"/>
          </a:p>
          <a:p>
            <a:pPr>
              <a:spcBef>
                <a:spcPts val="0"/>
              </a:spcBef>
            </a:pPr>
            <a:endParaRPr lang="en-US" b="1" dirty="0"/>
          </a:p>
          <a:p>
            <a:pPr>
              <a:spcBef>
                <a:spcPts val="0"/>
              </a:spcBef>
            </a:pPr>
            <a:endParaRPr lang="en-US" b="1" dirty="0"/>
          </a:p>
          <a:p>
            <a:r>
              <a:rPr lang="en-US" b="1" dirty="0"/>
              <a:t>Step 3: </a:t>
            </a:r>
            <a:r>
              <a:rPr lang="en-US" dirty="0"/>
              <a:t>Subtract.</a:t>
            </a:r>
            <a:r>
              <a:rPr lang="en-US" b="1" dirty="0"/>
              <a:t> </a:t>
            </a:r>
          </a:p>
          <a:p>
            <a:pPr>
              <a:spcBef>
                <a:spcPts val="0"/>
              </a:spcBef>
            </a:pPr>
            <a:endParaRPr lang="en-US" b="1" dirty="0"/>
          </a:p>
          <a:p>
            <a:endParaRPr lang="en-US" dirty="0"/>
          </a:p>
          <a:p>
            <a:pPr>
              <a:spcBef>
                <a:spcPts val="0"/>
              </a:spcBef>
            </a:pPr>
            <a:r>
              <a:rPr lang="en-US" b="1" dirty="0"/>
              <a:t>Step 4: </a:t>
            </a:r>
            <a:r>
              <a:rPr lang="en-US" dirty="0"/>
              <a:t>Reduce, if possible.</a:t>
            </a:r>
            <a:endParaRPr lang="en-US" b="1" dirty="0"/>
          </a:p>
        </p:txBody>
      </p:sp>
      <p:sp>
        <p:nvSpPr>
          <p:cNvPr id="7" name="TextBox 6"/>
          <p:cNvSpPr txBox="1"/>
          <p:nvPr/>
        </p:nvSpPr>
        <p:spPr>
          <a:xfrm>
            <a:off x="4191000" y="5055078"/>
            <a:ext cx="4800600" cy="707886"/>
          </a:xfrm>
          <a:prstGeom prst="rect">
            <a:avLst/>
          </a:prstGeom>
          <a:noFill/>
        </p:spPr>
        <p:txBody>
          <a:bodyPr wrap="square" rtlCol="0">
            <a:spAutoFit/>
          </a:bodyPr>
          <a:lstStyle/>
          <a:p>
            <a:r>
              <a:rPr lang="en-US" sz="2000" dirty="0">
                <a:solidFill>
                  <a:srgbClr val="007E7E"/>
                </a:solidFill>
              </a:rPr>
              <a:t>The fraction cannot be reduced because 23 and 30 have only 1 as a common factor. </a:t>
            </a:r>
          </a:p>
        </p:txBody>
      </p:sp>
      <p:graphicFrame>
        <p:nvGraphicFramePr>
          <p:cNvPr id="64517" name="Object 5"/>
          <p:cNvGraphicFramePr>
            <a:graphicFrameLocks noChangeAspect="1"/>
          </p:cNvGraphicFramePr>
          <p:nvPr/>
        </p:nvGraphicFramePr>
        <p:xfrm>
          <a:off x="838200" y="1354348"/>
          <a:ext cx="431800" cy="838200"/>
        </p:xfrm>
        <a:graphic>
          <a:graphicData uri="http://schemas.openxmlformats.org/presentationml/2006/ole">
            <mc:AlternateContent xmlns:mc="http://schemas.openxmlformats.org/markup-compatibility/2006">
              <mc:Choice xmlns:v="urn:schemas-microsoft-com:vml" Requires="v">
                <p:oleObj spid="_x0000_s64686" name="Equation" r:id="rId3" imgW="431640" imgH="838080" progId="Equation.DSMT4">
                  <p:embed/>
                </p:oleObj>
              </mc:Choice>
              <mc:Fallback>
                <p:oleObj name="Equation" r:id="rId3" imgW="431640" imgH="83808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1354348"/>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8" name="Object 6"/>
          <p:cNvGraphicFramePr>
            <a:graphicFrameLocks noChangeAspect="1"/>
          </p:cNvGraphicFramePr>
          <p:nvPr/>
        </p:nvGraphicFramePr>
        <p:xfrm>
          <a:off x="1371600" y="1354348"/>
          <a:ext cx="1092200" cy="838200"/>
        </p:xfrm>
        <a:graphic>
          <a:graphicData uri="http://schemas.openxmlformats.org/presentationml/2006/ole">
            <mc:AlternateContent xmlns:mc="http://schemas.openxmlformats.org/markup-compatibility/2006">
              <mc:Choice xmlns:v="urn:schemas-microsoft-com:vml" Requires="v">
                <p:oleObj spid="_x0000_s64687" name="Equation" r:id="rId5" imgW="1091880" imgH="838080" progId="Equation.DSMT4">
                  <p:embed/>
                </p:oleObj>
              </mc:Choice>
              <mc:Fallback>
                <p:oleObj name="Equation" r:id="rId5" imgW="1091880" imgH="83808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1600" y="1354348"/>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9" name="Object 7"/>
          <p:cNvGraphicFramePr>
            <a:graphicFrameLocks noChangeAspect="1"/>
          </p:cNvGraphicFramePr>
          <p:nvPr/>
        </p:nvGraphicFramePr>
        <p:xfrm>
          <a:off x="2565400" y="1354348"/>
          <a:ext cx="711200" cy="838200"/>
        </p:xfrm>
        <a:graphic>
          <a:graphicData uri="http://schemas.openxmlformats.org/presentationml/2006/ole">
            <mc:AlternateContent xmlns:mc="http://schemas.openxmlformats.org/markup-compatibility/2006">
              <mc:Choice xmlns:v="urn:schemas-microsoft-com:vml" Requires="v">
                <p:oleObj spid="_x0000_s64688" name="Equation" r:id="rId7" imgW="711000" imgH="838080" progId="Equation.DSMT4">
                  <p:embed/>
                </p:oleObj>
              </mc:Choice>
              <mc:Fallback>
                <p:oleObj name="Equation" r:id="rId7" imgW="711000" imgH="838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65400" y="135434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0" name="Object 8"/>
          <p:cNvGraphicFramePr>
            <a:graphicFrameLocks noChangeAspect="1"/>
          </p:cNvGraphicFramePr>
          <p:nvPr/>
        </p:nvGraphicFramePr>
        <p:xfrm>
          <a:off x="838200" y="2268748"/>
          <a:ext cx="419100" cy="838200"/>
        </p:xfrm>
        <a:graphic>
          <a:graphicData uri="http://schemas.openxmlformats.org/presentationml/2006/ole">
            <mc:AlternateContent xmlns:mc="http://schemas.openxmlformats.org/markup-compatibility/2006">
              <mc:Choice xmlns:v="urn:schemas-microsoft-com:vml" Requires="v">
                <p:oleObj spid="_x0000_s64689" name="Equation" r:id="rId9" imgW="419040" imgH="838080" progId="Equation.DSMT4">
                  <p:embed/>
                </p:oleObj>
              </mc:Choice>
              <mc:Fallback>
                <p:oleObj name="Equation" r:id="rId9" imgW="41904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38200" y="2268748"/>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1" name="Object 9"/>
          <p:cNvGraphicFramePr>
            <a:graphicFrameLocks noChangeAspect="1"/>
          </p:cNvGraphicFramePr>
          <p:nvPr/>
        </p:nvGraphicFramePr>
        <p:xfrm>
          <a:off x="1295400" y="2268748"/>
          <a:ext cx="1079500" cy="838200"/>
        </p:xfrm>
        <a:graphic>
          <a:graphicData uri="http://schemas.openxmlformats.org/presentationml/2006/ole">
            <mc:AlternateContent xmlns:mc="http://schemas.openxmlformats.org/markup-compatibility/2006">
              <mc:Choice xmlns:v="urn:schemas-microsoft-com:vml" Requires="v">
                <p:oleObj spid="_x0000_s64690" name="Equation" r:id="rId11" imgW="1079280" imgH="838080" progId="Equation.DSMT4">
                  <p:embed/>
                </p:oleObj>
              </mc:Choice>
              <mc:Fallback>
                <p:oleObj name="Equation" r:id="rId11" imgW="1079280" imgH="838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95400" y="2268748"/>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2" name="Object 10"/>
          <p:cNvGraphicFramePr>
            <a:graphicFrameLocks noChangeAspect="1"/>
          </p:cNvGraphicFramePr>
          <p:nvPr/>
        </p:nvGraphicFramePr>
        <p:xfrm>
          <a:off x="2438400" y="2268748"/>
          <a:ext cx="711200" cy="838200"/>
        </p:xfrm>
        <a:graphic>
          <a:graphicData uri="http://schemas.openxmlformats.org/presentationml/2006/ole">
            <mc:AlternateContent xmlns:mc="http://schemas.openxmlformats.org/markup-compatibility/2006">
              <mc:Choice xmlns:v="urn:schemas-microsoft-com:vml" Requires="v">
                <p:oleObj spid="_x0000_s64691" name="Equation" r:id="rId13" imgW="711000" imgH="838080" progId="Equation.DSMT4">
                  <p:embed/>
                </p:oleObj>
              </mc:Choice>
              <mc:Fallback>
                <p:oleObj name="Equation" r:id="rId13" imgW="711000" imgH="838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38400" y="226874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3" name="Object 11"/>
          <p:cNvGraphicFramePr>
            <a:graphicFrameLocks noChangeAspect="1"/>
          </p:cNvGraphicFramePr>
          <p:nvPr/>
        </p:nvGraphicFramePr>
        <p:xfrm>
          <a:off x="2209800" y="3674852"/>
          <a:ext cx="1130300" cy="838200"/>
        </p:xfrm>
        <a:graphic>
          <a:graphicData uri="http://schemas.openxmlformats.org/presentationml/2006/ole">
            <mc:AlternateContent xmlns:mc="http://schemas.openxmlformats.org/markup-compatibility/2006">
              <mc:Choice xmlns:v="urn:schemas-microsoft-com:vml" Requires="v">
                <p:oleObj spid="_x0000_s64692" name="Equation" r:id="rId15" imgW="1130040" imgH="838080" progId="Equation.DSMT4">
                  <p:embed/>
                </p:oleObj>
              </mc:Choice>
              <mc:Fallback>
                <p:oleObj name="Equation" r:id="rId15" imgW="113004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09800" y="3674852"/>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4" name="Object 12"/>
          <p:cNvGraphicFramePr>
            <a:graphicFrameLocks noChangeAspect="1"/>
          </p:cNvGraphicFramePr>
          <p:nvPr/>
        </p:nvGraphicFramePr>
        <p:xfrm>
          <a:off x="3411748" y="3690670"/>
          <a:ext cx="1435100" cy="838200"/>
        </p:xfrm>
        <a:graphic>
          <a:graphicData uri="http://schemas.openxmlformats.org/presentationml/2006/ole">
            <mc:AlternateContent xmlns:mc="http://schemas.openxmlformats.org/markup-compatibility/2006">
              <mc:Choice xmlns:v="urn:schemas-microsoft-com:vml" Requires="v">
                <p:oleObj spid="_x0000_s64693" name="Equation" r:id="rId17" imgW="1434960" imgH="838080" progId="Equation.DSMT4">
                  <p:embed/>
                </p:oleObj>
              </mc:Choice>
              <mc:Fallback>
                <p:oleObj name="Equation" r:id="rId17" imgW="1434960" imgH="83808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11748" y="369067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5" name="Object 13"/>
          <p:cNvGraphicFramePr>
            <a:graphicFrameLocks noChangeAspect="1"/>
          </p:cNvGraphicFramePr>
          <p:nvPr/>
        </p:nvGraphicFramePr>
        <p:xfrm>
          <a:off x="4911304" y="3683478"/>
          <a:ext cx="711200" cy="838200"/>
        </p:xfrm>
        <a:graphic>
          <a:graphicData uri="http://schemas.openxmlformats.org/presentationml/2006/ole">
            <mc:AlternateContent xmlns:mc="http://schemas.openxmlformats.org/markup-compatibility/2006">
              <mc:Choice xmlns:v="urn:schemas-microsoft-com:vml" Requires="v">
                <p:oleObj spid="_x0000_s64694" name="Equation" r:id="rId19" imgW="711000" imgH="838080" progId="Equation.DSMT4">
                  <p:embed/>
                </p:oleObj>
              </mc:Choice>
              <mc:Fallback>
                <p:oleObj name="Equation" r:id="rId19" imgW="711000" imgH="83808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911304" y="368347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6" name="Object 14"/>
          <p:cNvGraphicFramePr>
            <a:graphicFrameLocks noChangeAspect="1"/>
          </p:cNvGraphicFramePr>
          <p:nvPr/>
        </p:nvGraphicFramePr>
        <p:xfrm>
          <a:off x="914400" y="4977444"/>
          <a:ext cx="444500" cy="838200"/>
        </p:xfrm>
        <a:graphic>
          <a:graphicData uri="http://schemas.openxmlformats.org/presentationml/2006/ole">
            <mc:AlternateContent xmlns:mc="http://schemas.openxmlformats.org/markup-compatibility/2006">
              <mc:Choice xmlns:v="urn:schemas-microsoft-com:vml" Requires="v">
                <p:oleObj spid="_x0000_s64695" name="Equation" r:id="rId21" imgW="444240" imgH="838080" progId="Equation.DSMT4">
                  <p:embed/>
                </p:oleObj>
              </mc:Choice>
              <mc:Fallback>
                <p:oleObj name="Equation" r:id="rId21" imgW="444240" imgH="83808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914400" y="4977444"/>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7" name="Object 15"/>
          <p:cNvGraphicFramePr>
            <a:graphicFrameLocks noChangeAspect="1"/>
          </p:cNvGraphicFramePr>
          <p:nvPr/>
        </p:nvGraphicFramePr>
        <p:xfrm>
          <a:off x="1421922" y="4986070"/>
          <a:ext cx="1181100" cy="838200"/>
        </p:xfrm>
        <a:graphic>
          <a:graphicData uri="http://schemas.openxmlformats.org/presentationml/2006/ole">
            <mc:AlternateContent xmlns:mc="http://schemas.openxmlformats.org/markup-compatibility/2006">
              <mc:Choice xmlns:v="urn:schemas-microsoft-com:vml" Requires="v">
                <p:oleObj spid="_x0000_s64696" name="Equation" r:id="rId23" imgW="1180800" imgH="838080" progId="Equation.DSMT4">
                  <p:embed/>
                </p:oleObj>
              </mc:Choice>
              <mc:Fallback>
                <p:oleObj name="Equation" r:id="rId23" imgW="1180800" imgH="838080" progId="Equation.DSMT4">
                  <p:embed/>
                  <p:pic>
                    <p:nvPicPr>
                      <p:cNvPr id="0" name="Picture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421922" y="498607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8" name="Object 16"/>
          <p:cNvGraphicFramePr>
            <a:graphicFrameLocks noChangeAspect="1"/>
          </p:cNvGraphicFramePr>
          <p:nvPr/>
        </p:nvGraphicFramePr>
        <p:xfrm>
          <a:off x="2675626" y="4984636"/>
          <a:ext cx="711200" cy="838200"/>
        </p:xfrm>
        <a:graphic>
          <a:graphicData uri="http://schemas.openxmlformats.org/presentationml/2006/ole">
            <mc:AlternateContent xmlns:mc="http://schemas.openxmlformats.org/markup-compatibility/2006">
              <mc:Choice xmlns:v="urn:schemas-microsoft-com:vml" Requires="v">
                <p:oleObj spid="_x0000_s64697" name="Equation" r:id="rId25" imgW="711000" imgH="838080" progId="Equation.DSMT4">
                  <p:embed/>
                </p:oleObj>
              </mc:Choice>
              <mc:Fallback>
                <p:oleObj name="Equation" r:id="rId25" imgW="711000" imgH="838080" progId="Equation.DSMT4">
                  <p:embed/>
                  <p:pic>
                    <p:nvPicPr>
                      <p:cNvPr id="0" name="Picture 1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675626" y="4984636"/>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5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45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45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45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45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45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45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452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452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452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452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a:t>
            </a:r>
          </a:p>
        </p:txBody>
      </p:sp>
      <p:sp>
        <p:nvSpPr>
          <p:cNvPr id="3" name="Content Placeholder 2"/>
          <p:cNvSpPr>
            <a:spLocks noGrp="1"/>
          </p:cNvSpPr>
          <p:nvPr>
            <p:ph idx="1"/>
          </p:nvPr>
        </p:nvSpPr>
        <p:spPr/>
        <p:txBody>
          <a:bodyPr/>
          <a:lstStyle/>
          <a:p>
            <a:r>
              <a:rPr lang="en-US" dirty="0"/>
              <a:t>Subtract:</a:t>
            </a:r>
          </a:p>
          <a:p>
            <a:r>
              <a:rPr lang="en-US" b="1" dirty="0"/>
              <a:t>Solution</a:t>
            </a:r>
          </a:p>
          <a:p>
            <a:r>
              <a:rPr lang="en-US" b="1" dirty="0"/>
              <a:t>Step 1: </a:t>
            </a:r>
            <a:r>
              <a:rPr lang="en-US" dirty="0"/>
              <a:t>Find the LCD.</a:t>
            </a:r>
            <a:endParaRPr lang="en-US" b="1" dirty="0"/>
          </a:p>
        </p:txBody>
      </p:sp>
      <p:graphicFrame>
        <p:nvGraphicFramePr>
          <p:cNvPr id="65538" name="Object 2"/>
          <p:cNvGraphicFramePr>
            <a:graphicFrameLocks noChangeAspect="1"/>
          </p:cNvGraphicFramePr>
          <p:nvPr/>
        </p:nvGraphicFramePr>
        <p:xfrm>
          <a:off x="1992313" y="1143000"/>
          <a:ext cx="1155700" cy="838200"/>
        </p:xfrm>
        <a:graphic>
          <a:graphicData uri="http://schemas.openxmlformats.org/presentationml/2006/ole">
            <mc:AlternateContent xmlns:mc="http://schemas.openxmlformats.org/markup-compatibility/2006">
              <mc:Choice xmlns:v="urn:schemas-microsoft-com:vml" Requires="v">
                <p:oleObj spid="_x0000_s65616" name="Equation" r:id="rId3" imgW="1155600" imgH="838080" progId="Equation.DSMT4">
                  <p:embed/>
                </p:oleObj>
              </mc:Choice>
              <mc:Fallback>
                <p:oleObj name="Equation" r:id="rId3" imgW="11556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313" y="11430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1" name="Object 5"/>
          <p:cNvGraphicFramePr>
            <a:graphicFrameLocks noChangeAspect="1"/>
          </p:cNvGraphicFramePr>
          <p:nvPr/>
        </p:nvGraphicFramePr>
        <p:xfrm>
          <a:off x="914400" y="2971800"/>
          <a:ext cx="2260600" cy="1028700"/>
        </p:xfrm>
        <a:graphic>
          <a:graphicData uri="http://schemas.openxmlformats.org/presentationml/2006/ole">
            <mc:AlternateContent xmlns:mc="http://schemas.openxmlformats.org/markup-compatibility/2006">
              <mc:Choice xmlns:v="urn:schemas-microsoft-com:vml" Requires="v">
                <p:oleObj spid="_x0000_s65617" name="Equation" r:id="rId5" imgW="2260440" imgH="1028520" progId="Equation.DSMT4">
                  <p:embed/>
                </p:oleObj>
              </mc:Choice>
              <mc:Fallback>
                <p:oleObj name="Equation" r:id="rId5" imgW="2260440" imgH="102852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2971800"/>
                        <a:ext cx="22606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2" name="Object 6"/>
          <p:cNvGraphicFramePr>
            <a:graphicFrameLocks noChangeAspect="1"/>
          </p:cNvGraphicFramePr>
          <p:nvPr>
            <p:extLst>
              <p:ext uri="{D42A27DB-BD31-4B8C-83A1-F6EECF244321}">
                <p14:modId xmlns:p14="http://schemas.microsoft.com/office/powerpoint/2010/main" val="3818818368"/>
              </p:ext>
            </p:extLst>
          </p:nvPr>
        </p:nvGraphicFramePr>
        <p:xfrm>
          <a:off x="3676650" y="3322638"/>
          <a:ext cx="2882900" cy="292100"/>
        </p:xfrm>
        <a:graphic>
          <a:graphicData uri="http://schemas.openxmlformats.org/presentationml/2006/ole">
            <mc:AlternateContent xmlns:mc="http://schemas.openxmlformats.org/markup-compatibility/2006">
              <mc:Choice xmlns:v="urn:schemas-microsoft-com:vml" Requires="v">
                <p:oleObj spid="_x0000_s65618" name="Equation" r:id="rId7" imgW="2882880" imgH="291960" progId="Equation.DSMT4">
                  <p:embed/>
                </p:oleObj>
              </mc:Choice>
              <mc:Fallback>
                <p:oleObj name="Equation" r:id="rId7" imgW="2882880" imgH="291960" progId="Equation.DSMT4">
                  <p:embed/>
                  <p:pic>
                    <p:nvPicPr>
                      <p:cNvPr id="0" name="Picture 6"/>
                      <p:cNvPicPr>
                        <a:picLocks noChangeAspect="1" noChangeArrowheads="1"/>
                      </p:cNvPicPr>
                      <p:nvPr/>
                    </p:nvPicPr>
                    <p:blipFill>
                      <a:blip r:embed="rId8"/>
                      <a:srcRect/>
                      <a:stretch>
                        <a:fillRect/>
                      </a:stretch>
                    </p:blipFill>
                    <p:spPr bwMode="auto">
                      <a:xfrm>
                        <a:off x="3676650" y="3322638"/>
                        <a:ext cx="2882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3" name="Object 7"/>
          <p:cNvGraphicFramePr>
            <a:graphicFrameLocks noChangeAspect="1"/>
          </p:cNvGraphicFramePr>
          <p:nvPr/>
        </p:nvGraphicFramePr>
        <p:xfrm>
          <a:off x="4691330" y="3886200"/>
          <a:ext cx="2705100" cy="469900"/>
        </p:xfrm>
        <a:graphic>
          <a:graphicData uri="http://schemas.openxmlformats.org/presentationml/2006/ole">
            <mc:AlternateContent xmlns:mc="http://schemas.openxmlformats.org/markup-compatibility/2006">
              <mc:Choice xmlns:v="urn:schemas-microsoft-com:vml" Requires="v">
                <p:oleObj spid="_x0000_s65619" name="Equation" r:id="rId9" imgW="2705040" imgH="469800" progId="Equation.DSMT4">
                  <p:embed/>
                </p:oleObj>
              </mc:Choice>
              <mc:Fallback>
                <p:oleObj name="Equation" r:id="rId9" imgW="2705040" imgH="4698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91330" y="3886200"/>
                        <a:ext cx="270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4" name="Object 8"/>
          <p:cNvGraphicFramePr>
            <a:graphicFrameLocks noChangeAspect="1"/>
          </p:cNvGraphicFramePr>
          <p:nvPr/>
        </p:nvGraphicFramePr>
        <p:xfrm>
          <a:off x="4699956" y="4546122"/>
          <a:ext cx="2705100" cy="469900"/>
        </p:xfrm>
        <a:graphic>
          <a:graphicData uri="http://schemas.openxmlformats.org/presentationml/2006/ole">
            <mc:AlternateContent xmlns:mc="http://schemas.openxmlformats.org/markup-compatibility/2006">
              <mc:Choice xmlns:v="urn:schemas-microsoft-com:vml" Requires="v">
                <p:oleObj spid="_x0000_s65620" name="Equation" r:id="rId11" imgW="2705040" imgH="469800" progId="Equation.DSMT4">
                  <p:embed/>
                </p:oleObj>
              </mc:Choice>
              <mc:Fallback>
                <p:oleObj name="Equation" r:id="rId11" imgW="2705040" imgH="4698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99956" y="4546122"/>
                        <a:ext cx="270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55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554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55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55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t>To Add Fractions with the Same Denominator</a:t>
            </a:r>
            <a:endParaRPr lang="en-US" sz="3200" dirty="0">
              <a:solidFill>
                <a:schemeClr val="accent1"/>
              </a:solidFill>
            </a:endParaRPr>
          </a:p>
        </p:txBody>
      </p:sp>
      <p:sp>
        <p:nvSpPr>
          <p:cNvPr id="4" name="Content Placeholder 2"/>
          <p:cNvSpPr txBox="1">
            <a:spLocks/>
          </p:cNvSpPr>
          <p:nvPr/>
        </p:nvSpPr>
        <p:spPr>
          <a:xfrm>
            <a:off x="457200" y="1280160"/>
            <a:ext cx="8229600" cy="3108543"/>
          </a:xfrm>
          <a:prstGeom prst="rect">
            <a:avLst/>
          </a:prstGeom>
          <a:solidFill>
            <a:srgbClr val="FFFFCC"/>
          </a:solidFill>
          <a:ln w="28575">
            <a:solidFill>
              <a:srgbClr val="000000"/>
            </a:solidFill>
          </a:ln>
        </p:spPr>
        <p:txBody>
          <a:bodyPr wrap="square">
            <a:spAutoFit/>
          </a:bodyPr>
          <a:lstStyle/>
          <a:p>
            <a:pPr marL="465138" indent="-465138" algn="ctr">
              <a:spcBef>
                <a:spcPct val="0"/>
              </a:spcBef>
              <a:buFont typeface="Courier New" pitchFamily="49" charset="0"/>
              <a:buNone/>
            </a:pPr>
            <a:r>
              <a:rPr lang="en-US" sz="2800" b="1" dirty="0">
                <a:solidFill>
                  <a:srgbClr val="000000"/>
                </a:solidFill>
              </a:rPr>
              <a:t>Procedure</a:t>
            </a:r>
          </a:p>
          <a:p>
            <a:pPr marL="514350" indent="-514350">
              <a:buFont typeface="+mj-lt"/>
              <a:buAutoNum type="arabicPeriod"/>
            </a:pPr>
            <a:r>
              <a:rPr lang="en-US" sz="2800" dirty="0">
                <a:solidFill>
                  <a:srgbClr val="000000"/>
                </a:solidFill>
              </a:rPr>
              <a:t>Add the numerators.</a:t>
            </a:r>
          </a:p>
          <a:p>
            <a:pPr marL="514350" indent="-514350">
              <a:buFont typeface="+mj-lt"/>
              <a:buAutoNum type="arabicPeriod"/>
            </a:pPr>
            <a:r>
              <a:rPr lang="en-US" sz="2800" dirty="0">
                <a:solidFill>
                  <a:srgbClr val="000000"/>
                </a:solidFill>
              </a:rPr>
              <a:t>Keep the common denominator. </a:t>
            </a:r>
          </a:p>
          <a:p>
            <a:pPr marL="514350" indent="-514350">
              <a:buFont typeface="+mj-lt"/>
              <a:buAutoNum type="arabicPeriod"/>
            </a:pPr>
            <a:r>
              <a:rPr lang="en-US" sz="2800" dirty="0">
                <a:solidFill>
                  <a:srgbClr val="000000"/>
                </a:solidFill>
              </a:rPr>
              <a:t>Reduce, if possible.</a:t>
            </a:r>
          </a:p>
          <a:p>
            <a:pPr marL="514350" indent="-514350"/>
            <a:endParaRPr lang="en-US" sz="2800" dirty="0">
              <a:solidFill>
                <a:srgbClr val="000000"/>
              </a:solidFill>
            </a:endParaRPr>
          </a:p>
          <a:p>
            <a:pPr marL="514350" indent="-514350"/>
            <a:r>
              <a:rPr lang="en-US" sz="2800" dirty="0">
                <a:solidFill>
                  <a:srgbClr val="000000"/>
                </a:solidFill>
              </a:rPr>
              <a:t>For example, </a:t>
            </a:r>
          </a:p>
          <a:p>
            <a:pPr marL="514350" indent="-514350"/>
            <a:endParaRPr lang="en-US" sz="2800" dirty="0">
              <a:solidFill>
                <a:srgbClr val="000000"/>
              </a:solidFill>
            </a:endParaRPr>
          </a:p>
        </p:txBody>
      </p:sp>
      <p:graphicFrame>
        <p:nvGraphicFramePr>
          <p:cNvPr id="36865" name="Object 1"/>
          <p:cNvGraphicFramePr>
            <a:graphicFrameLocks noChangeAspect="1"/>
          </p:cNvGraphicFramePr>
          <p:nvPr>
            <p:extLst>
              <p:ext uri="{D42A27DB-BD31-4B8C-83A1-F6EECF244321}">
                <p14:modId xmlns:p14="http://schemas.microsoft.com/office/powerpoint/2010/main" val="913576933"/>
              </p:ext>
            </p:extLst>
          </p:nvPr>
        </p:nvGraphicFramePr>
        <p:xfrm>
          <a:off x="5886450" y="1981200"/>
          <a:ext cx="2590800" cy="838200"/>
        </p:xfrm>
        <a:graphic>
          <a:graphicData uri="http://schemas.openxmlformats.org/presentationml/2006/ole">
            <mc:AlternateContent xmlns:mc="http://schemas.openxmlformats.org/markup-compatibility/2006">
              <mc:Choice xmlns:v="urn:schemas-microsoft-com:vml" Requires="v">
                <p:oleObj spid="_x0000_s36894" name="Equation" r:id="rId3" imgW="2590560" imgH="838080" progId="Equation.DSMT4">
                  <p:embed/>
                </p:oleObj>
              </mc:Choice>
              <mc:Fallback>
                <p:oleObj name="Equation" r:id="rId3" imgW="2590560" imgH="838080" progId="Equation.DSMT4">
                  <p:embed/>
                  <p:pic>
                    <p:nvPicPr>
                      <p:cNvPr id="0" name="Picture 1"/>
                      <p:cNvPicPr>
                        <a:picLocks noChangeAspect="1" noChangeArrowheads="1"/>
                      </p:cNvPicPr>
                      <p:nvPr/>
                    </p:nvPicPr>
                    <p:blipFill>
                      <a:blip r:embed="rId4"/>
                      <a:srcRect/>
                      <a:stretch>
                        <a:fillRect/>
                      </a:stretch>
                    </p:blipFill>
                    <p:spPr bwMode="auto">
                      <a:xfrm>
                        <a:off x="5886450" y="1981200"/>
                        <a:ext cx="259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6" name="Object 2"/>
          <p:cNvGraphicFramePr>
            <a:graphicFrameLocks noChangeAspect="1"/>
          </p:cNvGraphicFramePr>
          <p:nvPr/>
        </p:nvGraphicFramePr>
        <p:xfrm>
          <a:off x="2590800" y="3275901"/>
          <a:ext cx="2514600" cy="838200"/>
        </p:xfrm>
        <a:graphic>
          <a:graphicData uri="http://schemas.openxmlformats.org/presentationml/2006/ole">
            <mc:AlternateContent xmlns:mc="http://schemas.openxmlformats.org/markup-compatibility/2006">
              <mc:Choice xmlns:v="urn:schemas-microsoft-com:vml" Requires="v">
                <p:oleObj spid="_x0000_s36895" name="Equation" r:id="rId5" imgW="2514600" imgH="838080" progId="Equation.DSMT4">
                  <p:embed/>
                </p:oleObj>
              </mc:Choice>
              <mc:Fallback>
                <p:oleObj name="Equation" r:id="rId5" imgW="2514600" imgH="838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90800" y="3275901"/>
                        <a:ext cx="251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 (cont.)</a:t>
            </a:r>
          </a:p>
        </p:txBody>
      </p:sp>
      <p:sp>
        <p:nvSpPr>
          <p:cNvPr id="3" name="Content Placeholder 2"/>
          <p:cNvSpPr>
            <a:spLocks noGrp="1"/>
          </p:cNvSpPr>
          <p:nvPr>
            <p:ph idx="1"/>
          </p:nvPr>
        </p:nvSpPr>
        <p:spPr/>
        <p:txBody>
          <a:bodyPr/>
          <a:lstStyle/>
          <a:p>
            <a:r>
              <a:rPr lang="en-US" b="1" dirty="0"/>
              <a:t>Step 2:</a:t>
            </a:r>
            <a:r>
              <a:rPr lang="en-US" dirty="0"/>
              <a:t> Steps 2, 3, and 4 can be written in one step. </a:t>
            </a:r>
          </a:p>
          <a:p>
            <a:endParaRPr lang="en-US" dirty="0"/>
          </a:p>
          <a:p>
            <a:endParaRPr lang="en-US" dirty="0"/>
          </a:p>
          <a:p>
            <a:endParaRPr lang="en-US" dirty="0"/>
          </a:p>
          <a:p>
            <a:endParaRPr lang="en-US" dirty="0"/>
          </a:p>
          <a:p>
            <a:endParaRPr lang="en-US" dirty="0"/>
          </a:p>
          <a:p>
            <a:endParaRPr lang="en-US" dirty="0"/>
          </a:p>
          <a:p>
            <a:endParaRPr lang="en-US" dirty="0"/>
          </a:p>
        </p:txBody>
      </p:sp>
      <p:graphicFrame>
        <p:nvGraphicFramePr>
          <p:cNvPr id="66563" name="Object 3"/>
          <p:cNvGraphicFramePr>
            <a:graphicFrameLocks noChangeAspect="1"/>
          </p:cNvGraphicFramePr>
          <p:nvPr/>
        </p:nvGraphicFramePr>
        <p:xfrm>
          <a:off x="1295400" y="1981200"/>
          <a:ext cx="1155700" cy="838200"/>
        </p:xfrm>
        <a:graphic>
          <a:graphicData uri="http://schemas.openxmlformats.org/presentationml/2006/ole">
            <mc:AlternateContent xmlns:mc="http://schemas.openxmlformats.org/markup-compatibility/2006">
              <mc:Choice xmlns:v="urn:schemas-microsoft-com:vml" Requires="v">
                <p:oleObj spid="_x0000_s66648" name="Equation" r:id="rId3" imgW="1155600" imgH="838080" progId="Equation.DSMT4">
                  <p:embed/>
                </p:oleObj>
              </mc:Choice>
              <mc:Fallback>
                <p:oleObj name="Equation" r:id="rId3" imgW="11556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9812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4" name="Object 4"/>
          <p:cNvGraphicFramePr>
            <a:graphicFrameLocks noChangeAspect="1"/>
          </p:cNvGraphicFramePr>
          <p:nvPr/>
        </p:nvGraphicFramePr>
        <p:xfrm>
          <a:off x="2547670" y="1981200"/>
          <a:ext cx="2209800" cy="838200"/>
        </p:xfrm>
        <a:graphic>
          <a:graphicData uri="http://schemas.openxmlformats.org/presentationml/2006/ole">
            <mc:AlternateContent xmlns:mc="http://schemas.openxmlformats.org/markup-compatibility/2006">
              <mc:Choice xmlns:v="urn:schemas-microsoft-com:vml" Requires="v">
                <p:oleObj spid="_x0000_s66649" name="Equation" r:id="rId5" imgW="2209680" imgH="838080" progId="Equation.DSMT4">
                  <p:embed/>
                </p:oleObj>
              </mc:Choice>
              <mc:Fallback>
                <p:oleObj name="Equation" r:id="rId5" imgW="22096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47670" y="1981200"/>
                        <a:ext cx="220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5" name="Object 5"/>
          <p:cNvGraphicFramePr>
            <a:graphicFrameLocks noChangeAspect="1"/>
          </p:cNvGraphicFramePr>
          <p:nvPr/>
        </p:nvGraphicFramePr>
        <p:xfrm>
          <a:off x="2583608" y="3048000"/>
          <a:ext cx="1778000" cy="838200"/>
        </p:xfrm>
        <a:graphic>
          <a:graphicData uri="http://schemas.openxmlformats.org/presentationml/2006/ole">
            <mc:AlternateContent xmlns:mc="http://schemas.openxmlformats.org/markup-compatibility/2006">
              <mc:Choice xmlns:v="urn:schemas-microsoft-com:vml" Requires="v">
                <p:oleObj spid="_x0000_s66650" name="Equation" r:id="rId7" imgW="1777680" imgH="838080" progId="Equation.DSMT4">
                  <p:embed/>
                </p:oleObj>
              </mc:Choice>
              <mc:Fallback>
                <p:oleObj name="Equation" r:id="rId7" imgW="17776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83608" y="3048000"/>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6" name="Object 6"/>
          <p:cNvGraphicFramePr>
            <a:graphicFrameLocks noChangeAspect="1"/>
          </p:cNvGraphicFramePr>
          <p:nvPr/>
        </p:nvGraphicFramePr>
        <p:xfrm>
          <a:off x="2599426" y="4038600"/>
          <a:ext cx="876300" cy="838200"/>
        </p:xfrm>
        <a:graphic>
          <a:graphicData uri="http://schemas.openxmlformats.org/presentationml/2006/ole">
            <mc:AlternateContent xmlns:mc="http://schemas.openxmlformats.org/markup-compatibility/2006">
              <mc:Choice xmlns:v="urn:schemas-microsoft-com:vml" Requires="v">
                <p:oleObj spid="_x0000_s66651" name="Equation" r:id="rId9" imgW="876240" imgH="838080" progId="Equation.DSMT4">
                  <p:embed/>
                </p:oleObj>
              </mc:Choice>
              <mc:Fallback>
                <p:oleObj name="Equation" r:id="rId9" imgW="87624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99426" y="40386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7" name="Object 7"/>
          <p:cNvGraphicFramePr>
            <a:graphicFrameLocks noChangeAspect="1"/>
          </p:cNvGraphicFramePr>
          <p:nvPr/>
        </p:nvGraphicFramePr>
        <p:xfrm>
          <a:off x="3555522" y="4038600"/>
          <a:ext cx="1041400" cy="838200"/>
        </p:xfrm>
        <a:graphic>
          <a:graphicData uri="http://schemas.openxmlformats.org/presentationml/2006/ole">
            <mc:AlternateContent xmlns:mc="http://schemas.openxmlformats.org/markup-compatibility/2006">
              <mc:Choice xmlns:v="urn:schemas-microsoft-com:vml" Requires="v">
                <p:oleObj spid="_x0000_s66652" name="Equation" r:id="rId11" imgW="1041120" imgH="838080" progId="Equation.DSMT4">
                  <p:embed/>
                </p:oleObj>
              </mc:Choice>
              <mc:Fallback>
                <p:oleObj name="Equation" r:id="rId11" imgW="104112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55522" y="40386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8" name="Object 8"/>
          <p:cNvGraphicFramePr>
            <a:graphicFrameLocks noChangeAspect="1"/>
          </p:cNvGraphicFramePr>
          <p:nvPr/>
        </p:nvGraphicFramePr>
        <p:xfrm>
          <a:off x="4648200" y="4029974"/>
          <a:ext cx="711200" cy="838200"/>
        </p:xfrm>
        <a:graphic>
          <a:graphicData uri="http://schemas.openxmlformats.org/presentationml/2006/ole">
            <mc:AlternateContent xmlns:mc="http://schemas.openxmlformats.org/markup-compatibility/2006">
              <mc:Choice xmlns:v="urn:schemas-microsoft-com:vml" Requires="v">
                <p:oleObj spid="_x0000_s66653" name="Equation" r:id="rId13" imgW="711000" imgH="838080" progId="Equation.DSMT4">
                  <p:embed/>
                </p:oleObj>
              </mc:Choice>
              <mc:Fallback>
                <p:oleObj name="Equation" r:id="rId13" imgW="71100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48200" y="4029974"/>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3810000" y="4114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3810000" y="4572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5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5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65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5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656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65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 (cont.)</a:t>
            </a:r>
          </a:p>
        </p:txBody>
      </p:sp>
      <p:sp>
        <p:nvSpPr>
          <p:cNvPr id="3" name="Content Placeholder 2"/>
          <p:cNvSpPr>
            <a:spLocks noGrp="1"/>
          </p:cNvSpPr>
          <p:nvPr>
            <p:ph idx="1"/>
          </p:nvPr>
        </p:nvSpPr>
        <p:spPr/>
        <p:txBody>
          <a:bodyPr/>
          <a:lstStyle/>
          <a:p>
            <a:r>
              <a:rPr lang="en-US" dirty="0"/>
              <a:t>Or, we can write the fractions vertically.</a:t>
            </a:r>
          </a:p>
          <a:p>
            <a:endParaRPr lang="en-US" dirty="0"/>
          </a:p>
          <a:p>
            <a:endParaRPr lang="en-US" dirty="0"/>
          </a:p>
        </p:txBody>
      </p:sp>
      <p:graphicFrame>
        <p:nvGraphicFramePr>
          <p:cNvPr id="67587" name="Object 3"/>
          <p:cNvGraphicFramePr>
            <a:graphicFrameLocks noChangeAspect="1"/>
          </p:cNvGraphicFramePr>
          <p:nvPr/>
        </p:nvGraphicFramePr>
        <p:xfrm>
          <a:off x="1041400" y="1981200"/>
          <a:ext cx="431800" cy="838200"/>
        </p:xfrm>
        <a:graphic>
          <a:graphicData uri="http://schemas.openxmlformats.org/presentationml/2006/ole">
            <mc:AlternateContent xmlns:mc="http://schemas.openxmlformats.org/markup-compatibility/2006">
              <mc:Choice xmlns:v="urn:schemas-microsoft-com:vml" Requires="v">
                <p:oleObj spid="_x0000_s67714" name="Equation" r:id="rId3" imgW="431640" imgH="838080" progId="Equation.DSMT4">
                  <p:embed/>
                </p:oleObj>
              </mc:Choice>
              <mc:Fallback>
                <p:oleObj name="Equation" r:id="rId3" imgW="4316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1400" y="19812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8" name="Object 4"/>
          <p:cNvGraphicFramePr>
            <a:graphicFrameLocks noChangeAspect="1"/>
          </p:cNvGraphicFramePr>
          <p:nvPr/>
        </p:nvGraphicFramePr>
        <p:xfrm>
          <a:off x="1962970" y="1989826"/>
          <a:ext cx="1104900" cy="838200"/>
        </p:xfrm>
        <a:graphic>
          <a:graphicData uri="http://schemas.openxmlformats.org/presentationml/2006/ole">
            <mc:AlternateContent xmlns:mc="http://schemas.openxmlformats.org/markup-compatibility/2006">
              <mc:Choice xmlns:v="urn:schemas-microsoft-com:vml" Requires="v">
                <p:oleObj spid="_x0000_s67715" name="Equation" r:id="rId5" imgW="1104840" imgH="838080" progId="Equation.DSMT4">
                  <p:embed/>
                </p:oleObj>
              </mc:Choice>
              <mc:Fallback>
                <p:oleObj name="Equation" r:id="rId5" imgW="11048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2970" y="1989826"/>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9" name="Object 5"/>
          <p:cNvGraphicFramePr>
            <a:graphicFrameLocks noChangeAspect="1"/>
          </p:cNvGraphicFramePr>
          <p:nvPr/>
        </p:nvGraphicFramePr>
        <p:xfrm>
          <a:off x="1965860" y="3013496"/>
          <a:ext cx="1346200" cy="901700"/>
        </p:xfrm>
        <a:graphic>
          <a:graphicData uri="http://schemas.openxmlformats.org/presentationml/2006/ole">
            <mc:AlternateContent xmlns:mc="http://schemas.openxmlformats.org/markup-compatibility/2006">
              <mc:Choice xmlns:v="urn:schemas-microsoft-com:vml" Requires="v">
                <p:oleObj spid="_x0000_s67716" name="Equation" r:id="rId7" imgW="1346040" imgH="901440" progId="Equation.DSMT4">
                  <p:embed/>
                </p:oleObj>
              </mc:Choice>
              <mc:Fallback>
                <p:oleObj name="Equation" r:id="rId7" imgW="1346040" imgH="9014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65860" y="3013496"/>
                        <a:ext cx="1346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0" name="Object 6"/>
          <p:cNvGraphicFramePr>
            <a:graphicFrameLocks noChangeAspect="1"/>
          </p:cNvGraphicFramePr>
          <p:nvPr/>
        </p:nvGraphicFramePr>
        <p:xfrm>
          <a:off x="817124" y="3013496"/>
          <a:ext cx="685800" cy="901700"/>
        </p:xfrm>
        <a:graphic>
          <a:graphicData uri="http://schemas.openxmlformats.org/presentationml/2006/ole">
            <mc:AlternateContent xmlns:mc="http://schemas.openxmlformats.org/markup-compatibility/2006">
              <mc:Choice xmlns:v="urn:schemas-microsoft-com:vml" Requires="v">
                <p:oleObj spid="_x0000_s67717" name="Equation" r:id="rId9" imgW="685800" imgH="901440" progId="Equation.DSMT4">
                  <p:embed/>
                </p:oleObj>
              </mc:Choice>
              <mc:Fallback>
                <p:oleObj name="Equation" r:id="rId9" imgW="685800" imgH="9014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17124" y="3013496"/>
                        <a:ext cx="685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1" name="Object 7"/>
          <p:cNvGraphicFramePr>
            <a:graphicFrameLocks noChangeAspect="1"/>
          </p:cNvGraphicFramePr>
          <p:nvPr/>
        </p:nvGraphicFramePr>
        <p:xfrm>
          <a:off x="3708400" y="1989826"/>
          <a:ext cx="876300" cy="838200"/>
        </p:xfrm>
        <a:graphic>
          <a:graphicData uri="http://schemas.openxmlformats.org/presentationml/2006/ole">
            <mc:AlternateContent xmlns:mc="http://schemas.openxmlformats.org/markup-compatibility/2006">
              <mc:Choice xmlns:v="urn:schemas-microsoft-com:vml" Requires="v">
                <p:oleObj spid="_x0000_s67718" name="Equation" r:id="rId11" imgW="876240" imgH="838080" progId="Equation.DSMT4">
                  <p:embed/>
                </p:oleObj>
              </mc:Choice>
              <mc:Fallback>
                <p:oleObj name="Equation" r:id="rId11" imgW="87624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08400" y="1989826"/>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2" name="Object 8"/>
          <p:cNvGraphicFramePr>
            <a:graphicFrameLocks noChangeAspect="1"/>
          </p:cNvGraphicFramePr>
          <p:nvPr/>
        </p:nvGraphicFramePr>
        <p:xfrm>
          <a:off x="3734278" y="3030748"/>
          <a:ext cx="1130300" cy="901700"/>
        </p:xfrm>
        <a:graphic>
          <a:graphicData uri="http://schemas.openxmlformats.org/presentationml/2006/ole">
            <mc:AlternateContent xmlns:mc="http://schemas.openxmlformats.org/markup-compatibility/2006">
              <mc:Choice xmlns:v="urn:schemas-microsoft-com:vml" Requires="v">
                <p:oleObj spid="_x0000_s67719" name="Equation" r:id="rId13" imgW="1130040" imgH="901440" progId="Equation.DSMT4">
                  <p:embed/>
                </p:oleObj>
              </mc:Choice>
              <mc:Fallback>
                <p:oleObj name="Equation" r:id="rId13" imgW="1130040" imgH="9014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34278" y="3030748"/>
                        <a:ext cx="1130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3" name="Object 9"/>
          <p:cNvGraphicFramePr>
            <a:graphicFrameLocks noChangeAspect="1"/>
          </p:cNvGraphicFramePr>
          <p:nvPr/>
        </p:nvGraphicFramePr>
        <p:xfrm>
          <a:off x="4251860" y="4097548"/>
          <a:ext cx="609600" cy="838200"/>
        </p:xfrm>
        <a:graphic>
          <a:graphicData uri="http://schemas.openxmlformats.org/presentationml/2006/ole">
            <mc:AlternateContent xmlns:mc="http://schemas.openxmlformats.org/markup-compatibility/2006">
              <mc:Choice xmlns:v="urn:schemas-microsoft-com:vml" Requires="v">
                <p:oleObj spid="_x0000_s67720" name="Equation" r:id="rId15" imgW="609480" imgH="838080" progId="Equation.DSMT4">
                  <p:embed/>
                </p:oleObj>
              </mc:Choice>
              <mc:Fallback>
                <p:oleObj name="Equation" r:id="rId15" imgW="60948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251860" y="4097548"/>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4" name="Object 10"/>
          <p:cNvGraphicFramePr>
            <a:graphicFrameLocks noChangeAspect="1"/>
          </p:cNvGraphicFramePr>
          <p:nvPr/>
        </p:nvGraphicFramePr>
        <p:xfrm>
          <a:off x="4936226" y="4114800"/>
          <a:ext cx="1041400" cy="838200"/>
        </p:xfrm>
        <a:graphic>
          <a:graphicData uri="http://schemas.openxmlformats.org/presentationml/2006/ole">
            <mc:AlternateContent xmlns:mc="http://schemas.openxmlformats.org/markup-compatibility/2006">
              <mc:Choice xmlns:v="urn:schemas-microsoft-com:vml" Requires="v">
                <p:oleObj spid="_x0000_s67721" name="Equation" r:id="rId17" imgW="1041120" imgH="838080" progId="Equation.DSMT4">
                  <p:embed/>
                </p:oleObj>
              </mc:Choice>
              <mc:Fallback>
                <p:oleObj name="Equation" r:id="rId17" imgW="104112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36226" y="41148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5" name="Object 11"/>
          <p:cNvGraphicFramePr>
            <a:graphicFrameLocks noChangeAspect="1"/>
          </p:cNvGraphicFramePr>
          <p:nvPr/>
        </p:nvGraphicFramePr>
        <p:xfrm>
          <a:off x="6070600" y="4114800"/>
          <a:ext cx="711200" cy="838200"/>
        </p:xfrm>
        <a:graphic>
          <a:graphicData uri="http://schemas.openxmlformats.org/presentationml/2006/ole">
            <mc:AlternateContent xmlns:mc="http://schemas.openxmlformats.org/markup-compatibility/2006">
              <mc:Choice xmlns:v="urn:schemas-microsoft-com:vml" Requires="v">
                <p:oleObj spid="_x0000_s67722" name="Equation" r:id="rId19" imgW="711000" imgH="838080" progId="Equation.DSMT4">
                  <p:embed/>
                </p:oleObj>
              </mc:Choice>
              <mc:Fallback>
                <p:oleObj name="Equation" r:id="rId19" imgW="71100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070600" y="41148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rot="5400000">
            <a:off x="5173452" y="417374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5156200" y="4648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5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5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5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58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59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759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759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675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Subtracting Fractions with Different Denominators</a:t>
            </a:r>
          </a:p>
        </p:txBody>
      </p:sp>
      <p:sp>
        <p:nvSpPr>
          <p:cNvPr id="3" name="Content Placeholder 2"/>
          <p:cNvSpPr>
            <a:spLocks noGrp="1"/>
          </p:cNvSpPr>
          <p:nvPr>
            <p:ph idx="1"/>
          </p:nvPr>
        </p:nvSpPr>
        <p:spPr/>
        <p:txBody>
          <a:bodyPr/>
          <a:lstStyle/>
          <a:p>
            <a:r>
              <a:rPr lang="en-US" dirty="0"/>
              <a:t>Subtract: </a:t>
            </a:r>
          </a:p>
          <a:p>
            <a:r>
              <a:rPr lang="en-US" b="1" dirty="0"/>
              <a:t>Solution</a:t>
            </a:r>
          </a:p>
          <a:p>
            <a:r>
              <a:rPr lang="en-US" b="1" dirty="0"/>
              <a:t>Step 1: </a:t>
            </a:r>
            <a:r>
              <a:rPr lang="en-US" dirty="0"/>
              <a:t>LCD = 8</a:t>
            </a:r>
          </a:p>
          <a:p>
            <a:endParaRPr lang="en-US" b="1" dirty="0"/>
          </a:p>
          <a:p>
            <a:r>
              <a:rPr lang="en-US" b="1" dirty="0"/>
              <a:t>Step 2: </a:t>
            </a:r>
            <a:r>
              <a:rPr lang="en-US" dirty="0"/>
              <a:t>Steps 2, 3, and 4 can be written in one step.</a:t>
            </a:r>
          </a:p>
          <a:p>
            <a:endParaRPr lang="en-US" b="1" dirty="0"/>
          </a:p>
        </p:txBody>
      </p:sp>
      <p:graphicFrame>
        <p:nvGraphicFramePr>
          <p:cNvPr id="68610" name="Object 2"/>
          <p:cNvGraphicFramePr>
            <a:graphicFrameLocks noChangeAspect="1"/>
          </p:cNvGraphicFramePr>
          <p:nvPr/>
        </p:nvGraphicFramePr>
        <p:xfrm>
          <a:off x="1981200" y="1143000"/>
          <a:ext cx="736600" cy="838200"/>
        </p:xfrm>
        <a:graphic>
          <a:graphicData uri="http://schemas.openxmlformats.org/presentationml/2006/ole">
            <mc:AlternateContent xmlns:mc="http://schemas.openxmlformats.org/markup-compatibility/2006">
              <mc:Choice xmlns:v="urn:schemas-microsoft-com:vml" Requires="v">
                <p:oleObj spid="_x0000_s68712" name="Equation" r:id="rId3" imgW="736560" imgH="838080" progId="Equation.DSMT4">
                  <p:embed/>
                </p:oleObj>
              </mc:Choice>
              <mc:Fallback>
                <p:oleObj name="Equation" r:id="rId3" imgW="7365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11430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TextBox 5"/>
          <p:cNvSpPr txBox="1"/>
          <p:nvPr/>
        </p:nvSpPr>
        <p:spPr>
          <a:xfrm>
            <a:off x="3429000" y="2362200"/>
            <a:ext cx="4419600" cy="1015663"/>
          </a:xfrm>
          <a:prstGeom prst="rect">
            <a:avLst/>
          </a:prstGeom>
          <a:noFill/>
        </p:spPr>
        <p:txBody>
          <a:bodyPr wrap="square" rtlCol="0">
            <a:spAutoFit/>
          </a:bodyPr>
          <a:lstStyle/>
          <a:p>
            <a:r>
              <a:rPr lang="en-US" sz="2000" dirty="0">
                <a:solidFill>
                  <a:srgbClr val="007E7E"/>
                </a:solidFill>
              </a:rPr>
              <a:t>Since 1 can be written as      the common denominator is 8 ⋅ 1 = 8.</a:t>
            </a:r>
          </a:p>
          <a:p>
            <a:endParaRPr lang="en-US" sz="2000" dirty="0">
              <a:solidFill>
                <a:srgbClr val="008080"/>
              </a:solidFill>
            </a:endParaRPr>
          </a:p>
        </p:txBody>
      </p:sp>
      <p:graphicFrame>
        <p:nvGraphicFramePr>
          <p:cNvPr id="68613" name="Object 5"/>
          <p:cNvGraphicFramePr>
            <a:graphicFrameLocks noChangeAspect="1"/>
          </p:cNvGraphicFramePr>
          <p:nvPr/>
        </p:nvGraphicFramePr>
        <p:xfrm>
          <a:off x="6109867" y="2268748"/>
          <a:ext cx="266700" cy="622300"/>
        </p:xfrm>
        <a:graphic>
          <a:graphicData uri="http://schemas.openxmlformats.org/presentationml/2006/ole">
            <mc:AlternateContent xmlns:mc="http://schemas.openxmlformats.org/markup-compatibility/2006">
              <mc:Choice xmlns:v="urn:schemas-microsoft-com:vml" Requires="v">
                <p:oleObj spid="_x0000_s68713" name="Equation" r:id="rId5" imgW="266400" imgH="622080" progId="Equation.DSMT4">
                  <p:embed/>
                </p:oleObj>
              </mc:Choice>
              <mc:Fallback>
                <p:oleObj name="Equation" r:id="rId5" imgW="266400" imgH="622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09867" y="2268748"/>
                        <a:ext cx="266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5" name="Object 7"/>
          <p:cNvGraphicFramePr>
            <a:graphicFrameLocks noChangeAspect="1"/>
          </p:cNvGraphicFramePr>
          <p:nvPr/>
        </p:nvGraphicFramePr>
        <p:xfrm>
          <a:off x="838200" y="4267200"/>
          <a:ext cx="736600" cy="838200"/>
        </p:xfrm>
        <a:graphic>
          <a:graphicData uri="http://schemas.openxmlformats.org/presentationml/2006/ole">
            <mc:AlternateContent xmlns:mc="http://schemas.openxmlformats.org/markup-compatibility/2006">
              <mc:Choice xmlns:v="urn:schemas-microsoft-com:vml" Requires="v">
                <p:oleObj spid="_x0000_s68714" name="Equation" r:id="rId7" imgW="736560" imgH="838080" progId="Equation.DSMT4">
                  <p:embed/>
                </p:oleObj>
              </mc:Choice>
              <mc:Fallback>
                <p:oleObj name="Equation" r:id="rId7" imgW="736560" imgH="838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8200" y="42672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6" name="Object 8"/>
          <p:cNvGraphicFramePr>
            <a:graphicFrameLocks noChangeAspect="1"/>
          </p:cNvGraphicFramePr>
          <p:nvPr/>
        </p:nvGraphicFramePr>
        <p:xfrm>
          <a:off x="1676400" y="4267200"/>
          <a:ext cx="1460500" cy="838200"/>
        </p:xfrm>
        <a:graphic>
          <a:graphicData uri="http://schemas.openxmlformats.org/presentationml/2006/ole">
            <mc:AlternateContent xmlns:mc="http://schemas.openxmlformats.org/markup-compatibility/2006">
              <mc:Choice xmlns:v="urn:schemas-microsoft-com:vml" Requires="v">
                <p:oleObj spid="_x0000_s68715" name="Equation" r:id="rId9" imgW="1460160" imgH="838080" progId="Equation.DSMT4">
                  <p:embed/>
                </p:oleObj>
              </mc:Choice>
              <mc:Fallback>
                <p:oleObj name="Equation" r:id="rId9" imgW="146016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76400" y="4267200"/>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7" name="Object 9"/>
          <p:cNvGraphicFramePr>
            <a:graphicFrameLocks noChangeAspect="1"/>
          </p:cNvGraphicFramePr>
          <p:nvPr/>
        </p:nvGraphicFramePr>
        <p:xfrm>
          <a:off x="3200400" y="4267200"/>
          <a:ext cx="1079500" cy="838200"/>
        </p:xfrm>
        <a:graphic>
          <a:graphicData uri="http://schemas.openxmlformats.org/presentationml/2006/ole">
            <mc:AlternateContent xmlns:mc="http://schemas.openxmlformats.org/markup-compatibility/2006">
              <mc:Choice xmlns:v="urn:schemas-microsoft-com:vml" Requires="v">
                <p:oleObj spid="_x0000_s68716" name="Equation" r:id="rId11" imgW="1079280" imgH="838080" progId="Equation.DSMT4">
                  <p:embed/>
                </p:oleObj>
              </mc:Choice>
              <mc:Fallback>
                <p:oleObj name="Equation" r:id="rId11" imgW="1079280" imgH="838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0400" y="4267200"/>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8" name="Object 10"/>
          <p:cNvGraphicFramePr>
            <a:graphicFrameLocks noChangeAspect="1"/>
          </p:cNvGraphicFramePr>
          <p:nvPr/>
        </p:nvGraphicFramePr>
        <p:xfrm>
          <a:off x="4343400" y="4267200"/>
          <a:ext cx="1028700" cy="838200"/>
        </p:xfrm>
        <a:graphic>
          <a:graphicData uri="http://schemas.openxmlformats.org/presentationml/2006/ole">
            <mc:AlternateContent xmlns:mc="http://schemas.openxmlformats.org/markup-compatibility/2006">
              <mc:Choice xmlns:v="urn:schemas-microsoft-com:vml" Requires="v">
                <p:oleObj spid="_x0000_s68717" name="Equation" r:id="rId13" imgW="1028520" imgH="838080" progId="Equation.DSMT4">
                  <p:embed/>
                </p:oleObj>
              </mc:Choice>
              <mc:Fallback>
                <p:oleObj name="Equation" r:id="rId13" imgW="1028520" imgH="838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343400" y="4267200"/>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9" name="Object 11"/>
          <p:cNvGraphicFramePr>
            <a:graphicFrameLocks noChangeAspect="1"/>
          </p:cNvGraphicFramePr>
          <p:nvPr/>
        </p:nvGraphicFramePr>
        <p:xfrm>
          <a:off x="5418826" y="4267200"/>
          <a:ext cx="533400" cy="838200"/>
        </p:xfrm>
        <a:graphic>
          <a:graphicData uri="http://schemas.openxmlformats.org/presentationml/2006/ole">
            <mc:AlternateContent xmlns:mc="http://schemas.openxmlformats.org/markup-compatibility/2006">
              <mc:Choice xmlns:v="urn:schemas-microsoft-com:vml" Requires="v">
                <p:oleObj spid="_x0000_s68718" name="Equation" r:id="rId15" imgW="533160" imgH="838080" progId="Equation.DSMT4">
                  <p:embed/>
                </p:oleObj>
              </mc:Choice>
              <mc:Fallback>
                <p:oleObj name="Equation" r:id="rId15" imgW="53316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18826" y="42672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86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86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86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86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686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86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Subtracting Fractions with Different Denominators</a:t>
            </a:r>
          </a:p>
        </p:txBody>
      </p:sp>
      <p:sp>
        <p:nvSpPr>
          <p:cNvPr id="3" name="Content Placeholder 2"/>
          <p:cNvSpPr>
            <a:spLocks noGrp="1"/>
          </p:cNvSpPr>
          <p:nvPr>
            <p:ph idx="1"/>
          </p:nvPr>
        </p:nvSpPr>
        <p:spPr/>
        <p:txBody>
          <a:bodyPr/>
          <a:lstStyle/>
          <a:p>
            <a:r>
              <a:rPr lang="en-US" dirty="0"/>
              <a:t>The Narragansett Grays baseball team lost 90 games in </a:t>
            </a:r>
          </a:p>
          <a:p>
            <a:r>
              <a:rPr lang="en-US" dirty="0"/>
              <a:t>one season. If     of their losses were by 1 or 2 runs and</a:t>
            </a:r>
          </a:p>
          <a:p>
            <a:pPr>
              <a:lnSpc>
                <a:spcPct val="150000"/>
              </a:lnSpc>
            </a:pPr>
            <a:r>
              <a:rPr lang="en-US" dirty="0"/>
              <a:t>     of their losses were by 3 or fewer runs, what fraction of their losses were by exactly 3 runs?</a:t>
            </a:r>
          </a:p>
          <a:p>
            <a:r>
              <a:rPr lang="en-US" b="1" dirty="0"/>
              <a:t>Solution</a:t>
            </a:r>
          </a:p>
          <a:p>
            <a:r>
              <a:rPr lang="en-US" b="1" dirty="0"/>
              <a:t>Step 1:</a:t>
            </a:r>
            <a:r>
              <a:rPr lang="en-US" dirty="0"/>
              <a:t> READ: Read the problem carefully. We want to find the fraction of losses that were by exactly 3 runs.</a:t>
            </a:r>
          </a:p>
          <a:p>
            <a:pPr>
              <a:lnSpc>
                <a:spcPct val="150000"/>
              </a:lnSpc>
            </a:pPr>
            <a:endParaRPr lang="en-US" dirty="0"/>
          </a:p>
        </p:txBody>
      </p:sp>
      <p:graphicFrame>
        <p:nvGraphicFramePr>
          <p:cNvPr id="69634" name="Object 2"/>
          <p:cNvGraphicFramePr>
            <a:graphicFrameLocks noChangeAspect="1"/>
          </p:cNvGraphicFramePr>
          <p:nvPr/>
        </p:nvGraphicFramePr>
        <p:xfrm>
          <a:off x="2641600" y="1676400"/>
          <a:ext cx="254000" cy="838200"/>
        </p:xfrm>
        <a:graphic>
          <a:graphicData uri="http://schemas.openxmlformats.org/presentationml/2006/ole">
            <mc:AlternateContent xmlns:mc="http://schemas.openxmlformats.org/markup-compatibility/2006">
              <mc:Choice xmlns:v="urn:schemas-microsoft-com:vml" Requires="v">
                <p:oleObj spid="_x0000_s69663" name="Equation" r:id="rId3" imgW="253800" imgH="838080" progId="Equation.DSMT4">
                  <p:embed/>
                </p:oleObj>
              </mc:Choice>
              <mc:Fallback>
                <p:oleObj name="Equation" r:id="rId3" imgW="253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41600" y="16764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9635" name="Object 3"/>
          <p:cNvGraphicFramePr>
            <a:graphicFrameLocks noChangeAspect="1"/>
          </p:cNvGraphicFramePr>
          <p:nvPr/>
        </p:nvGraphicFramePr>
        <p:xfrm>
          <a:off x="609600" y="2286000"/>
          <a:ext cx="279400" cy="838200"/>
        </p:xfrm>
        <a:graphic>
          <a:graphicData uri="http://schemas.openxmlformats.org/presentationml/2006/ole">
            <mc:AlternateContent xmlns:mc="http://schemas.openxmlformats.org/markup-compatibility/2006">
              <mc:Choice xmlns:v="urn:schemas-microsoft-com:vml" Requires="v">
                <p:oleObj spid="_x0000_s69664" name="Equation" r:id="rId5" imgW="279360" imgH="838080" progId="Equation.DSMT4">
                  <p:embed/>
                </p:oleObj>
              </mc:Choice>
              <mc:Fallback>
                <p:oleObj name="Equation" r:id="rId5" imgW="2793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22860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Subtracting Fractions with Different Denominators (cont.)</a:t>
            </a:r>
          </a:p>
        </p:txBody>
      </p:sp>
      <p:sp>
        <p:nvSpPr>
          <p:cNvPr id="3" name="Content Placeholder 2"/>
          <p:cNvSpPr>
            <a:spLocks noGrp="1"/>
          </p:cNvSpPr>
          <p:nvPr>
            <p:ph idx="1"/>
          </p:nvPr>
        </p:nvSpPr>
        <p:spPr/>
        <p:txBody>
          <a:bodyPr>
            <a:normAutofit/>
          </a:bodyPr>
          <a:lstStyle/>
          <a:p>
            <a:r>
              <a:rPr lang="en-US" b="1" dirty="0"/>
              <a:t>Step 2:</a:t>
            </a:r>
            <a:r>
              <a:rPr lang="en-US" dirty="0"/>
              <a:t> SET UP: The losses that were by 3 or fewer runs include those that were by 1 or 2 runs. So, to find the fraction that were by exactly 3 runs, we need to </a:t>
            </a:r>
          </a:p>
          <a:p>
            <a:r>
              <a:rPr lang="en-US" dirty="0"/>
              <a:t>subtract: </a:t>
            </a:r>
          </a:p>
          <a:p>
            <a:pPr>
              <a:lnSpc>
                <a:spcPct val="150000"/>
              </a:lnSpc>
            </a:pPr>
            <a:r>
              <a:rPr lang="en-US" b="1" dirty="0"/>
              <a:t>Step 3:</a:t>
            </a:r>
            <a:r>
              <a:rPr lang="en-US" dirty="0"/>
              <a:t> SOLVE: The LCD is 45. </a:t>
            </a:r>
          </a:p>
          <a:p>
            <a:endParaRPr lang="en-US" dirty="0"/>
          </a:p>
          <a:p>
            <a:endParaRPr lang="en-US" dirty="0"/>
          </a:p>
          <a:p>
            <a:pPr>
              <a:lnSpc>
                <a:spcPct val="150000"/>
              </a:lnSpc>
            </a:pPr>
            <a:r>
              <a:rPr lang="en-US" dirty="0"/>
              <a:t>The Grays lost        of </a:t>
            </a:r>
            <a:r>
              <a:rPr lang="en-US"/>
              <a:t>their losses by </a:t>
            </a:r>
            <a:r>
              <a:rPr lang="en-US" dirty="0"/>
              <a:t>exactly 3 runs.</a:t>
            </a:r>
          </a:p>
          <a:p>
            <a:pPr>
              <a:lnSpc>
                <a:spcPct val="150000"/>
              </a:lnSpc>
            </a:pPr>
            <a:endParaRPr lang="en-US" dirty="0"/>
          </a:p>
          <a:p>
            <a:pPr>
              <a:lnSpc>
                <a:spcPct val="150000"/>
              </a:lnSpc>
            </a:pPr>
            <a:endParaRPr lang="en-US" dirty="0"/>
          </a:p>
          <a:p>
            <a:endParaRPr lang="en-US" dirty="0"/>
          </a:p>
          <a:p>
            <a:endParaRPr lang="en-US" dirty="0"/>
          </a:p>
        </p:txBody>
      </p:sp>
      <p:graphicFrame>
        <p:nvGraphicFramePr>
          <p:cNvPr id="70658" name="Object 2"/>
          <p:cNvGraphicFramePr>
            <a:graphicFrameLocks noChangeAspect="1"/>
          </p:cNvGraphicFramePr>
          <p:nvPr/>
        </p:nvGraphicFramePr>
        <p:xfrm>
          <a:off x="1913626" y="2531852"/>
          <a:ext cx="914400" cy="838200"/>
        </p:xfrm>
        <a:graphic>
          <a:graphicData uri="http://schemas.openxmlformats.org/presentationml/2006/ole">
            <mc:AlternateContent xmlns:mc="http://schemas.openxmlformats.org/markup-compatibility/2006">
              <mc:Choice xmlns:v="urn:schemas-microsoft-com:vml" Requires="v">
                <p:oleObj spid="_x0000_s70743" name="Equation" r:id="rId3" imgW="914400" imgH="838080" progId="Equation.DSMT4">
                  <p:embed/>
                </p:oleObj>
              </mc:Choice>
              <mc:Fallback>
                <p:oleObj name="Equation" r:id="rId3" imgW="9144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3626" y="2531852"/>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59" name="Object 3"/>
          <p:cNvGraphicFramePr>
            <a:graphicFrameLocks noChangeAspect="1"/>
          </p:cNvGraphicFramePr>
          <p:nvPr/>
        </p:nvGraphicFramePr>
        <p:xfrm>
          <a:off x="5520904" y="4038600"/>
          <a:ext cx="711200" cy="838200"/>
        </p:xfrm>
        <a:graphic>
          <a:graphicData uri="http://schemas.openxmlformats.org/presentationml/2006/ole">
            <mc:AlternateContent xmlns:mc="http://schemas.openxmlformats.org/markup-compatibility/2006">
              <mc:Choice xmlns:v="urn:schemas-microsoft-com:vml" Requires="v">
                <p:oleObj spid="_x0000_s70744" name="Equation" r:id="rId5" imgW="711000" imgH="838080" progId="Equation.DSMT4">
                  <p:embed/>
                </p:oleObj>
              </mc:Choice>
              <mc:Fallback>
                <p:oleObj name="Equation" r:id="rId5" imgW="7110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20904" y="40386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0" name="Object 4"/>
          <p:cNvGraphicFramePr>
            <a:graphicFrameLocks noChangeAspect="1"/>
          </p:cNvGraphicFramePr>
          <p:nvPr>
            <p:extLst>
              <p:ext uri="{D42A27DB-BD31-4B8C-83A1-F6EECF244321}">
                <p14:modId xmlns:p14="http://schemas.microsoft.com/office/powerpoint/2010/main" val="3723440870"/>
              </p:ext>
            </p:extLst>
          </p:nvPr>
        </p:nvGraphicFramePr>
        <p:xfrm>
          <a:off x="2667000" y="4909870"/>
          <a:ext cx="431800" cy="838200"/>
        </p:xfrm>
        <a:graphic>
          <a:graphicData uri="http://schemas.openxmlformats.org/presentationml/2006/ole">
            <mc:AlternateContent xmlns:mc="http://schemas.openxmlformats.org/markup-compatibility/2006">
              <mc:Choice xmlns:v="urn:schemas-microsoft-com:vml" Requires="v">
                <p:oleObj spid="_x0000_s70745" name="Equation" r:id="rId7" imgW="431640" imgH="838080" progId="Equation.DSMT4">
                  <p:embed/>
                </p:oleObj>
              </mc:Choice>
              <mc:Fallback>
                <p:oleObj name="Equation" r:id="rId7" imgW="431640" imgH="838080" progId="Equation.DSMT4">
                  <p:embed/>
                  <p:pic>
                    <p:nvPicPr>
                      <p:cNvPr id="0" name="Picture 4"/>
                      <p:cNvPicPr>
                        <a:picLocks noChangeAspect="1" noChangeArrowheads="1"/>
                      </p:cNvPicPr>
                      <p:nvPr/>
                    </p:nvPicPr>
                    <p:blipFill>
                      <a:blip r:embed="rId8"/>
                      <a:srcRect/>
                      <a:stretch>
                        <a:fillRect/>
                      </a:stretch>
                    </p:blipFill>
                    <p:spPr bwMode="auto">
                      <a:xfrm>
                        <a:off x="2667000" y="490987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1" name="Object 5"/>
          <p:cNvGraphicFramePr>
            <a:graphicFrameLocks noChangeAspect="1"/>
          </p:cNvGraphicFramePr>
          <p:nvPr/>
        </p:nvGraphicFramePr>
        <p:xfrm>
          <a:off x="1143000" y="4038600"/>
          <a:ext cx="812800" cy="838200"/>
        </p:xfrm>
        <a:graphic>
          <a:graphicData uri="http://schemas.openxmlformats.org/presentationml/2006/ole">
            <mc:AlternateContent xmlns:mc="http://schemas.openxmlformats.org/markup-compatibility/2006">
              <mc:Choice xmlns:v="urn:schemas-microsoft-com:vml" Requires="v">
                <p:oleObj spid="_x0000_s70746" name="Equation" r:id="rId9" imgW="812520" imgH="838080" progId="Equation.DSMT4">
                  <p:embed/>
                </p:oleObj>
              </mc:Choice>
              <mc:Fallback>
                <p:oleObj name="Equation" r:id="rId9" imgW="81252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43000" y="40386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2" name="Object 6"/>
          <p:cNvGraphicFramePr>
            <a:graphicFrameLocks noChangeAspect="1"/>
          </p:cNvGraphicFramePr>
          <p:nvPr/>
        </p:nvGraphicFramePr>
        <p:xfrm>
          <a:off x="2057400" y="4038600"/>
          <a:ext cx="1879600" cy="838200"/>
        </p:xfrm>
        <a:graphic>
          <a:graphicData uri="http://schemas.openxmlformats.org/presentationml/2006/ole">
            <mc:AlternateContent xmlns:mc="http://schemas.openxmlformats.org/markup-compatibility/2006">
              <mc:Choice xmlns:v="urn:schemas-microsoft-com:vml" Requires="v">
                <p:oleObj spid="_x0000_s70747" name="Equation" r:id="rId11" imgW="1879560" imgH="838080" progId="Equation.DSMT4">
                  <p:embed/>
                </p:oleObj>
              </mc:Choice>
              <mc:Fallback>
                <p:oleObj name="Equation" r:id="rId11" imgW="187956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7400" y="40386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3" name="Object 7"/>
          <p:cNvGraphicFramePr>
            <a:graphicFrameLocks noChangeAspect="1"/>
          </p:cNvGraphicFramePr>
          <p:nvPr/>
        </p:nvGraphicFramePr>
        <p:xfrm>
          <a:off x="4038600" y="4038600"/>
          <a:ext cx="1435100" cy="838200"/>
        </p:xfrm>
        <a:graphic>
          <a:graphicData uri="http://schemas.openxmlformats.org/presentationml/2006/ole">
            <mc:AlternateContent xmlns:mc="http://schemas.openxmlformats.org/markup-compatibility/2006">
              <mc:Choice xmlns:v="urn:schemas-microsoft-com:vml" Requires="v">
                <p:oleObj spid="_x0000_s70748" name="Equation" r:id="rId13" imgW="1434960" imgH="838080" progId="Equation.DSMT4">
                  <p:embed/>
                </p:oleObj>
              </mc:Choice>
              <mc:Fallback>
                <p:oleObj name="Equation" r:id="rId13" imgW="143496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38600" y="403860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6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06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06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065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06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Subtracting Fractions with Different Denominators (cont.)</a:t>
            </a:r>
          </a:p>
        </p:txBody>
      </p:sp>
      <p:sp>
        <p:nvSpPr>
          <p:cNvPr id="3" name="Content Placeholder 2"/>
          <p:cNvSpPr>
            <a:spLocks noGrp="1"/>
          </p:cNvSpPr>
          <p:nvPr>
            <p:ph idx="1"/>
          </p:nvPr>
        </p:nvSpPr>
        <p:spPr/>
        <p:txBody>
          <a:bodyPr/>
          <a:lstStyle/>
          <a:p>
            <a:pPr>
              <a:lnSpc>
                <a:spcPct val="150000"/>
              </a:lnSpc>
              <a:spcBef>
                <a:spcPts val="600"/>
              </a:spcBef>
            </a:pPr>
            <a:r>
              <a:rPr lang="en-US" b="1" dirty="0"/>
              <a:t>Step 4:</a:t>
            </a:r>
            <a:r>
              <a:rPr lang="en-US" dirty="0"/>
              <a:t> CHECK: Since 	     and       is close to approximately        of their losses were by exactly 3 </a:t>
            </a:r>
          </a:p>
          <a:p>
            <a:pPr>
              <a:lnSpc>
                <a:spcPct val="200000"/>
              </a:lnSpc>
              <a:spcBef>
                <a:spcPts val="600"/>
              </a:spcBef>
            </a:pPr>
            <a:r>
              <a:rPr lang="en-US" dirty="0"/>
              <a:t>runs. Because	         the answer of        seems reasonable.</a:t>
            </a:r>
          </a:p>
          <a:p>
            <a:pPr>
              <a:lnSpc>
                <a:spcPct val="150000"/>
              </a:lnSpc>
            </a:pPr>
            <a:endParaRPr lang="en-US" dirty="0"/>
          </a:p>
        </p:txBody>
      </p:sp>
      <p:graphicFrame>
        <p:nvGraphicFramePr>
          <p:cNvPr id="71682" name="Object 2"/>
          <p:cNvGraphicFramePr>
            <a:graphicFrameLocks noChangeAspect="1"/>
          </p:cNvGraphicFramePr>
          <p:nvPr>
            <p:extLst>
              <p:ext uri="{D42A27DB-BD31-4B8C-83A1-F6EECF244321}">
                <p14:modId xmlns:p14="http://schemas.microsoft.com/office/powerpoint/2010/main" val="2392368867"/>
              </p:ext>
            </p:extLst>
          </p:nvPr>
        </p:nvGraphicFramePr>
        <p:xfrm>
          <a:off x="3581400" y="1278148"/>
          <a:ext cx="990600" cy="838200"/>
        </p:xfrm>
        <a:graphic>
          <a:graphicData uri="http://schemas.openxmlformats.org/presentationml/2006/ole">
            <mc:AlternateContent xmlns:mc="http://schemas.openxmlformats.org/markup-compatibility/2006">
              <mc:Choice xmlns:v="urn:schemas-microsoft-com:vml" Requires="v">
                <p:oleObj spid="_x0000_s71763" name="Equation" r:id="rId3" imgW="990360" imgH="838080" progId="Equation.DSMT4">
                  <p:embed/>
                </p:oleObj>
              </mc:Choice>
              <mc:Fallback>
                <p:oleObj name="Equation" r:id="rId3" imgW="9903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1278148"/>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3" name="Object 3"/>
          <p:cNvGraphicFramePr>
            <a:graphicFrameLocks noChangeAspect="1"/>
          </p:cNvGraphicFramePr>
          <p:nvPr>
            <p:extLst>
              <p:ext uri="{D42A27DB-BD31-4B8C-83A1-F6EECF244321}">
                <p14:modId xmlns:p14="http://schemas.microsoft.com/office/powerpoint/2010/main" val="2286526148"/>
              </p:ext>
            </p:extLst>
          </p:nvPr>
        </p:nvGraphicFramePr>
        <p:xfrm>
          <a:off x="5314950" y="1277938"/>
          <a:ext cx="279400" cy="838200"/>
        </p:xfrm>
        <a:graphic>
          <a:graphicData uri="http://schemas.openxmlformats.org/presentationml/2006/ole">
            <mc:AlternateContent xmlns:mc="http://schemas.openxmlformats.org/markup-compatibility/2006">
              <mc:Choice xmlns:v="urn:schemas-microsoft-com:vml" Requires="v">
                <p:oleObj spid="_x0000_s71764" name="Equation" r:id="rId5" imgW="279360" imgH="838080" progId="Equation.DSMT4">
                  <p:embed/>
                </p:oleObj>
              </mc:Choice>
              <mc:Fallback>
                <p:oleObj name="Equation" r:id="rId5" imgW="279360" imgH="838080" progId="Equation.DSMT4">
                  <p:embed/>
                  <p:pic>
                    <p:nvPicPr>
                      <p:cNvPr id="0" name="Picture 3"/>
                      <p:cNvPicPr>
                        <a:picLocks noChangeAspect="1" noChangeArrowheads="1"/>
                      </p:cNvPicPr>
                      <p:nvPr/>
                    </p:nvPicPr>
                    <p:blipFill>
                      <a:blip r:embed="rId6"/>
                      <a:srcRect/>
                      <a:stretch>
                        <a:fillRect/>
                      </a:stretch>
                    </p:blipFill>
                    <p:spPr bwMode="auto">
                      <a:xfrm>
                        <a:off x="5314950" y="1277938"/>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4" name="Object 4"/>
          <p:cNvGraphicFramePr>
            <a:graphicFrameLocks noChangeAspect="1"/>
          </p:cNvGraphicFramePr>
          <p:nvPr>
            <p:extLst>
              <p:ext uri="{D42A27DB-BD31-4B8C-83A1-F6EECF244321}">
                <p14:modId xmlns:p14="http://schemas.microsoft.com/office/powerpoint/2010/main" val="1447549023"/>
              </p:ext>
            </p:extLst>
          </p:nvPr>
        </p:nvGraphicFramePr>
        <p:xfrm>
          <a:off x="7172325" y="1277938"/>
          <a:ext cx="546100" cy="838200"/>
        </p:xfrm>
        <a:graphic>
          <a:graphicData uri="http://schemas.openxmlformats.org/presentationml/2006/ole">
            <mc:AlternateContent xmlns:mc="http://schemas.openxmlformats.org/markup-compatibility/2006">
              <mc:Choice xmlns:v="urn:schemas-microsoft-com:vml" Requires="v">
                <p:oleObj spid="_x0000_s71765" name="Equation" r:id="rId7" imgW="545760" imgH="838080" progId="Equation.DSMT4">
                  <p:embed/>
                </p:oleObj>
              </mc:Choice>
              <mc:Fallback>
                <p:oleObj name="Equation" r:id="rId7" imgW="545760" imgH="838080" progId="Equation.DSMT4">
                  <p:embed/>
                  <p:pic>
                    <p:nvPicPr>
                      <p:cNvPr id="0" name="Picture 4"/>
                      <p:cNvPicPr>
                        <a:picLocks noChangeAspect="1" noChangeArrowheads="1"/>
                      </p:cNvPicPr>
                      <p:nvPr/>
                    </p:nvPicPr>
                    <p:blipFill>
                      <a:blip r:embed="rId8"/>
                      <a:srcRect/>
                      <a:stretch>
                        <a:fillRect/>
                      </a:stretch>
                    </p:blipFill>
                    <p:spPr bwMode="auto">
                      <a:xfrm>
                        <a:off x="7172325" y="1277938"/>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5" name="Object 5"/>
          <p:cNvGraphicFramePr>
            <a:graphicFrameLocks noChangeAspect="1"/>
          </p:cNvGraphicFramePr>
          <p:nvPr>
            <p:extLst>
              <p:ext uri="{D42A27DB-BD31-4B8C-83A1-F6EECF244321}">
                <p14:modId xmlns:p14="http://schemas.microsoft.com/office/powerpoint/2010/main" val="161785494"/>
              </p:ext>
            </p:extLst>
          </p:nvPr>
        </p:nvGraphicFramePr>
        <p:xfrm>
          <a:off x="2657475" y="2819400"/>
          <a:ext cx="1295400" cy="838200"/>
        </p:xfrm>
        <a:graphic>
          <a:graphicData uri="http://schemas.openxmlformats.org/presentationml/2006/ole">
            <mc:AlternateContent xmlns:mc="http://schemas.openxmlformats.org/markup-compatibility/2006">
              <mc:Choice xmlns:v="urn:schemas-microsoft-com:vml" Requires="v">
                <p:oleObj spid="_x0000_s71766" name="Equation" r:id="rId9" imgW="1295280" imgH="838080" progId="Equation.DSMT4">
                  <p:embed/>
                </p:oleObj>
              </mc:Choice>
              <mc:Fallback>
                <p:oleObj name="Equation" r:id="rId9" imgW="1295280" imgH="838080" progId="Equation.DSMT4">
                  <p:embed/>
                  <p:pic>
                    <p:nvPicPr>
                      <p:cNvPr id="0" name="Picture 5"/>
                      <p:cNvPicPr>
                        <a:picLocks noChangeAspect="1" noChangeArrowheads="1"/>
                      </p:cNvPicPr>
                      <p:nvPr/>
                    </p:nvPicPr>
                    <p:blipFill>
                      <a:blip r:embed="rId10"/>
                      <a:srcRect/>
                      <a:stretch>
                        <a:fillRect/>
                      </a:stretch>
                    </p:blipFill>
                    <p:spPr bwMode="auto">
                      <a:xfrm>
                        <a:off x="2657475" y="2819400"/>
                        <a:ext cx="129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6" name="Object 6"/>
          <p:cNvGraphicFramePr>
            <a:graphicFrameLocks noChangeAspect="1"/>
          </p:cNvGraphicFramePr>
          <p:nvPr/>
        </p:nvGraphicFramePr>
        <p:xfrm>
          <a:off x="6104626" y="2794956"/>
          <a:ext cx="431800" cy="838200"/>
        </p:xfrm>
        <a:graphic>
          <a:graphicData uri="http://schemas.openxmlformats.org/presentationml/2006/ole">
            <mc:AlternateContent xmlns:mc="http://schemas.openxmlformats.org/markup-compatibility/2006">
              <mc:Choice xmlns:v="urn:schemas-microsoft-com:vml" Requires="v">
                <p:oleObj spid="_x0000_s71767" name="Equation" r:id="rId11" imgW="431640" imgH="838080" progId="Equation.DSMT4">
                  <p:embed/>
                </p:oleObj>
              </mc:Choice>
              <mc:Fallback>
                <p:oleObj name="Equation" r:id="rId11" imgW="43164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04626" y="2794956"/>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4">
            <a:extLst>
              <a:ext uri="{FF2B5EF4-FFF2-40B4-BE49-F238E27FC236}">
                <a16:creationId xmlns:a16="http://schemas.microsoft.com/office/drawing/2014/main" id="{9E73BD26-956B-41B5-A12B-B5DE3EBC5056}"/>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712524" y="1956756"/>
            <a:ext cx="431800" cy="8382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p:cNvSpPr>
          <p:nvPr>
            <p:ph type="body" sz="half" idx="4294967295"/>
          </p:nvPr>
        </p:nvSpPr>
        <p:spPr>
          <a:xfrm>
            <a:off x="457200" y="1066800"/>
            <a:ext cx="8226425" cy="4739759"/>
          </a:xfrm>
          <a:prstGeom prst="rect">
            <a:avLst/>
          </a:prstGeom>
          <a:noFill/>
        </p:spPr>
        <p:txBody>
          <a:bodyPr>
            <a:spAutoFit/>
          </a:bodyPr>
          <a:lstStyle/>
          <a:p>
            <a:pPr>
              <a:spcAft>
                <a:spcPts val="1200"/>
              </a:spcAft>
              <a:buFont typeface="Courier New" pitchFamily="49" charset="0"/>
              <a:buNone/>
            </a:pPr>
            <a:r>
              <a:rPr lang="en-US" sz="2800" i="0" dirty="0">
                <a:solidFill>
                  <a:schemeClr val="tx1"/>
                </a:solidFill>
              </a:rPr>
              <a:t>Add.</a:t>
            </a:r>
          </a:p>
          <a:p>
            <a:pPr marL="514350" indent="-514350">
              <a:spcAft>
                <a:spcPts val="1200"/>
              </a:spcAft>
              <a:buFont typeface="+mj-lt"/>
              <a:buAutoNum type="alphaLcPeriod"/>
            </a:pPr>
            <a:r>
              <a:rPr lang="en-US" sz="2800" dirty="0"/>
              <a:t> </a:t>
            </a:r>
          </a:p>
          <a:p>
            <a:pPr marL="514350" indent="-514350">
              <a:lnSpc>
                <a:spcPct val="200000"/>
              </a:lnSpc>
              <a:spcAft>
                <a:spcPts val="1200"/>
              </a:spcAft>
              <a:buFont typeface="+mj-lt"/>
              <a:buAutoNum type="alphaLcPeriod"/>
            </a:pPr>
            <a:r>
              <a:rPr lang="en-US" sz="2800" i="0" dirty="0">
                <a:solidFill>
                  <a:schemeClr val="tx1"/>
                </a:solidFill>
              </a:rPr>
              <a:t> </a:t>
            </a:r>
          </a:p>
          <a:p>
            <a:pPr>
              <a:spcAft>
                <a:spcPts val="1200"/>
              </a:spcAft>
              <a:buFont typeface="Courier New" pitchFamily="49" charset="0"/>
              <a:buNone/>
            </a:pPr>
            <a:r>
              <a:rPr lang="en-US" sz="2800" b="1" i="0" dirty="0">
                <a:solidFill>
                  <a:schemeClr val="tx1"/>
                </a:solidFill>
              </a:rPr>
              <a:t>Solution</a:t>
            </a:r>
          </a:p>
          <a:p>
            <a:pPr marL="514350" indent="-514350">
              <a:spcAft>
                <a:spcPts val="1200"/>
              </a:spcAft>
              <a:buFont typeface="+mj-lt"/>
              <a:buAutoNum type="alphaLcPeriod"/>
            </a:pPr>
            <a:r>
              <a:rPr lang="en-US" sz="2800" dirty="0"/>
              <a:t> </a:t>
            </a:r>
          </a:p>
          <a:p>
            <a:pPr marL="514350" indent="-514350">
              <a:lnSpc>
                <a:spcPct val="200000"/>
              </a:lnSpc>
              <a:spcAft>
                <a:spcPts val="1200"/>
              </a:spcAft>
              <a:buFont typeface="+mj-lt"/>
              <a:buAutoNum type="alphaLcPeriod"/>
            </a:pPr>
            <a:r>
              <a:rPr lang="en-US" sz="2800" i="0" dirty="0">
                <a:solidFill>
                  <a:schemeClr val="tx1"/>
                </a:solidFill>
              </a:rPr>
              <a:t> </a:t>
            </a:r>
            <a:endParaRPr lang="en-US" sz="2800" b="1" i="0" dirty="0">
              <a:solidFill>
                <a:schemeClr val="tx1"/>
              </a:solidFill>
            </a:endParaRPr>
          </a:p>
        </p:txBody>
      </p:sp>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Adding Fractions with the Same Denominator</a:t>
            </a:r>
            <a:endParaRPr lang="en-US" sz="3200" dirty="0">
              <a:solidFill>
                <a:schemeClr val="accent1"/>
              </a:solidFill>
            </a:endParaRPr>
          </a:p>
        </p:txBody>
      </p:sp>
      <p:graphicFrame>
        <p:nvGraphicFramePr>
          <p:cNvPr id="7172" name="Object 4"/>
          <p:cNvGraphicFramePr>
            <a:graphicFrameLocks noGrp="1" noChangeAspect="1"/>
          </p:cNvGraphicFramePr>
          <p:nvPr>
            <p:ph idx="1"/>
            <p:extLst>
              <p:ext uri="{D42A27DB-BD31-4B8C-83A1-F6EECF244321}">
                <p14:modId xmlns:p14="http://schemas.microsoft.com/office/powerpoint/2010/main" val="3966241732"/>
              </p:ext>
            </p:extLst>
          </p:nvPr>
        </p:nvGraphicFramePr>
        <p:xfrm>
          <a:off x="990600" y="1600200"/>
          <a:ext cx="1143000" cy="838200"/>
        </p:xfrm>
        <a:graphic>
          <a:graphicData uri="http://schemas.openxmlformats.org/presentationml/2006/ole">
            <mc:AlternateContent xmlns:mc="http://schemas.openxmlformats.org/markup-compatibility/2006">
              <mc:Choice xmlns:v="urn:schemas-microsoft-com:vml" Requires="v">
                <p:oleObj spid="_x0000_s1236" name="Equation" r:id="rId3" imgW="1143000" imgH="838080" progId="Equation.DSMT4">
                  <p:embed/>
                </p:oleObj>
              </mc:Choice>
              <mc:Fallback>
                <p:oleObj name="Equation" r:id="rId3" imgW="1143000" imgH="838080" progId="Equation.DSMT4">
                  <p:embed/>
                  <p:pic>
                    <p:nvPicPr>
                      <p:cNvPr id="0" name="Picture 53"/>
                      <p:cNvPicPr>
                        <a:picLocks noGrp="1" noChangeAspect="1" noChangeArrowheads="1"/>
                      </p:cNvPicPr>
                      <p:nvPr/>
                    </p:nvPicPr>
                    <p:blipFill>
                      <a:blip r:embed="rId4">
                        <a:alphaModFix amt="25000"/>
                        <a:extLst>
                          <a:ext uri="{28A0092B-C50C-407E-A947-70E740481C1C}">
                            <a14:useLocalDpi xmlns:a14="http://schemas.microsoft.com/office/drawing/2010/main" val="0"/>
                          </a:ext>
                        </a:extLst>
                      </a:blip>
                      <a:srcRect/>
                      <a:stretch>
                        <a:fillRect/>
                      </a:stretch>
                    </p:blipFill>
                    <p:spPr bwMode="auto">
                      <a:xfrm>
                        <a:off x="990600" y="1600200"/>
                        <a:ext cx="1143000" cy="838200"/>
                      </a:xfrm>
                      <a:prstGeom prst="rect">
                        <a:avLst/>
                      </a:prstGeom>
                      <a:noFill/>
                      <a:ln>
                        <a:noFill/>
                      </a:ln>
                      <a:effectLst/>
                      <a:extLst>
                        <a:ext uri="{909E8E84-426E-40DD-AFC4-6F175D3DCCD1}">
                          <a14:hiddenFill xmlns:a14="http://schemas.microsoft.com/office/drawing/2010/main">
                            <a:solidFill>
                              <a:srgbClr val="0000FF">
                                <a:alpha val="25098"/>
                              </a:srgbClr>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3" name="Object 69"/>
          <p:cNvGraphicFramePr>
            <a:graphicFrameLocks noChangeAspect="1"/>
          </p:cNvGraphicFramePr>
          <p:nvPr/>
        </p:nvGraphicFramePr>
        <p:xfrm>
          <a:off x="1050982" y="4047226"/>
          <a:ext cx="1117600" cy="838200"/>
        </p:xfrm>
        <a:graphic>
          <a:graphicData uri="http://schemas.openxmlformats.org/presentationml/2006/ole">
            <mc:AlternateContent xmlns:mc="http://schemas.openxmlformats.org/markup-compatibility/2006">
              <mc:Choice xmlns:v="urn:schemas-microsoft-com:vml" Requires="v">
                <p:oleObj spid="_x0000_s1237" name="Equation" r:id="rId5" imgW="1117440" imgH="838080" progId="Equation.DSMT4">
                  <p:embed/>
                </p:oleObj>
              </mc:Choice>
              <mc:Fallback>
                <p:oleObj name="Equation" r:id="rId5" imgW="1117440" imgH="838080" progId="Equation.DSMT4">
                  <p:embed/>
                  <p:pic>
                    <p:nvPicPr>
                      <p:cNvPr id="0" name="Picture 6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50982" y="4047226"/>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4" name="Object 70"/>
          <p:cNvGraphicFramePr>
            <a:graphicFrameLocks noChangeAspect="1"/>
          </p:cNvGraphicFramePr>
          <p:nvPr/>
        </p:nvGraphicFramePr>
        <p:xfrm>
          <a:off x="2252930" y="4064478"/>
          <a:ext cx="1041400" cy="838200"/>
        </p:xfrm>
        <a:graphic>
          <a:graphicData uri="http://schemas.openxmlformats.org/presentationml/2006/ole">
            <mc:AlternateContent xmlns:mc="http://schemas.openxmlformats.org/markup-compatibility/2006">
              <mc:Choice xmlns:v="urn:schemas-microsoft-com:vml" Requires="v">
                <p:oleObj spid="_x0000_s1238" name="Equation" r:id="rId7" imgW="1041120" imgH="838080" progId="Equation.DSMT4">
                  <p:embed/>
                </p:oleObj>
              </mc:Choice>
              <mc:Fallback>
                <p:oleObj name="Equation" r:id="rId7" imgW="1041120" imgH="838080" progId="Equation.DSMT4">
                  <p:embed/>
                  <p:pic>
                    <p:nvPicPr>
                      <p:cNvPr id="0" name="Picture 7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52930" y="4064478"/>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5" name="Object 71"/>
          <p:cNvGraphicFramePr>
            <a:graphicFrameLocks noChangeAspect="1"/>
          </p:cNvGraphicFramePr>
          <p:nvPr/>
        </p:nvGraphicFramePr>
        <p:xfrm>
          <a:off x="3340100" y="4063044"/>
          <a:ext cx="698500" cy="838200"/>
        </p:xfrm>
        <a:graphic>
          <a:graphicData uri="http://schemas.openxmlformats.org/presentationml/2006/ole">
            <mc:AlternateContent xmlns:mc="http://schemas.openxmlformats.org/markup-compatibility/2006">
              <mc:Choice xmlns:v="urn:schemas-microsoft-com:vml" Requires="v">
                <p:oleObj spid="_x0000_s1239" name="Equation" r:id="rId9" imgW="698400" imgH="838080" progId="Equation.DSMT4">
                  <p:embed/>
                </p:oleObj>
              </mc:Choice>
              <mc:Fallback>
                <p:oleObj name="Equation" r:id="rId9" imgW="698400" imgH="838080" progId="Equation.DSMT4">
                  <p:embed/>
                  <p:pic>
                    <p:nvPicPr>
                      <p:cNvPr id="0" name="Picture 7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40100" y="4063044"/>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6" name="Object 72"/>
          <p:cNvGraphicFramePr>
            <a:graphicFrameLocks noChangeAspect="1"/>
          </p:cNvGraphicFramePr>
          <p:nvPr/>
        </p:nvGraphicFramePr>
        <p:xfrm>
          <a:off x="4123426" y="4047226"/>
          <a:ext cx="927100" cy="927100"/>
        </p:xfrm>
        <a:graphic>
          <a:graphicData uri="http://schemas.openxmlformats.org/presentationml/2006/ole">
            <mc:AlternateContent xmlns:mc="http://schemas.openxmlformats.org/markup-compatibility/2006">
              <mc:Choice xmlns:v="urn:schemas-microsoft-com:vml" Requires="v">
                <p:oleObj spid="_x0000_s1240" name="Equation" r:id="rId11" imgW="927000" imgH="927000" progId="Equation.DSMT4">
                  <p:embed/>
                </p:oleObj>
              </mc:Choice>
              <mc:Fallback>
                <p:oleObj name="Equation" r:id="rId11" imgW="927000" imgH="927000" progId="Equation.DSMT4">
                  <p:embed/>
                  <p:pic>
                    <p:nvPicPr>
                      <p:cNvPr id="0" name="Picture 7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23426" y="4047226"/>
                        <a:ext cx="9271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7" name="Object 73"/>
          <p:cNvGraphicFramePr>
            <a:graphicFrameLocks noChangeAspect="1"/>
          </p:cNvGraphicFramePr>
          <p:nvPr/>
        </p:nvGraphicFramePr>
        <p:xfrm>
          <a:off x="5080956" y="4047226"/>
          <a:ext cx="520700" cy="838200"/>
        </p:xfrm>
        <a:graphic>
          <a:graphicData uri="http://schemas.openxmlformats.org/presentationml/2006/ole">
            <mc:AlternateContent xmlns:mc="http://schemas.openxmlformats.org/markup-compatibility/2006">
              <mc:Choice xmlns:v="urn:schemas-microsoft-com:vml" Requires="v">
                <p:oleObj spid="_x0000_s1241" name="Equation" r:id="rId13" imgW="520560" imgH="838080" progId="Equation.DSMT4">
                  <p:embed/>
                </p:oleObj>
              </mc:Choice>
              <mc:Fallback>
                <p:oleObj name="Equation" r:id="rId13" imgW="520560" imgH="838080" progId="Equation.DSMT4">
                  <p:embed/>
                  <p:pic>
                    <p:nvPicPr>
                      <p:cNvPr id="0" name="Picture 7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80956" y="4047226"/>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0" name="Object 76"/>
          <p:cNvGraphicFramePr>
            <a:graphicFrameLocks noChangeAspect="1"/>
          </p:cNvGraphicFramePr>
          <p:nvPr>
            <p:extLst>
              <p:ext uri="{D42A27DB-BD31-4B8C-83A1-F6EECF244321}">
                <p14:modId xmlns:p14="http://schemas.microsoft.com/office/powerpoint/2010/main" val="1916474022"/>
              </p:ext>
            </p:extLst>
          </p:nvPr>
        </p:nvGraphicFramePr>
        <p:xfrm>
          <a:off x="1066800" y="5004756"/>
          <a:ext cx="1828800" cy="838200"/>
        </p:xfrm>
        <a:graphic>
          <a:graphicData uri="http://schemas.openxmlformats.org/presentationml/2006/ole">
            <mc:AlternateContent xmlns:mc="http://schemas.openxmlformats.org/markup-compatibility/2006">
              <mc:Choice xmlns:v="urn:schemas-microsoft-com:vml" Requires="v">
                <p:oleObj spid="_x0000_s1242" name="Equation" r:id="rId15" imgW="1828800" imgH="838080" progId="Equation.DSMT4">
                  <p:embed/>
                </p:oleObj>
              </mc:Choice>
              <mc:Fallback>
                <p:oleObj name="Equation" r:id="rId15" imgW="1828800" imgH="838080" progId="Equation.DSMT4">
                  <p:embed/>
                  <p:pic>
                    <p:nvPicPr>
                      <p:cNvPr id="0" name="Picture 7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66800" y="5004756"/>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1" name="Object 77"/>
          <p:cNvGraphicFramePr>
            <a:graphicFrameLocks noChangeAspect="1"/>
          </p:cNvGraphicFramePr>
          <p:nvPr/>
        </p:nvGraphicFramePr>
        <p:xfrm>
          <a:off x="2980426" y="5003322"/>
          <a:ext cx="1485900" cy="838200"/>
        </p:xfrm>
        <a:graphic>
          <a:graphicData uri="http://schemas.openxmlformats.org/presentationml/2006/ole">
            <mc:AlternateContent xmlns:mc="http://schemas.openxmlformats.org/markup-compatibility/2006">
              <mc:Choice xmlns:v="urn:schemas-microsoft-com:vml" Requires="v">
                <p:oleObj spid="_x0000_s1243" name="Equation" r:id="rId17" imgW="1485720" imgH="838080" progId="Equation.DSMT4">
                  <p:embed/>
                </p:oleObj>
              </mc:Choice>
              <mc:Fallback>
                <p:oleObj name="Equation" r:id="rId17" imgW="1485720" imgH="838080" progId="Equation.DSMT4">
                  <p:embed/>
                  <p:pic>
                    <p:nvPicPr>
                      <p:cNvPr id="0" name="Picture 7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80426" y="5003322"/>
                        <a:ext cx="148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2" name="Object 78"/>
          <p:cNvGraphicFramePr>
            <a:graphicFrameLocks noChangeAspect="1"/>
          </p:cNvGraphicFramePr>
          <p:nvPr/>
        </p:nvGraphicFramePr>
        <p:xfrm>
          <a:off x="4528870" y="5004756"/>
          <a:ext cx="698500" cy="838200"/>
        </p:xfrm>
        <a:graphic>
          <a:graphicData uri="http://schemas.openxmlformats.org/presentationml/2006/ole">
            <mc:AlternateContent xmlns:mc="http://schemas.openxmlformats.org/markup-compatibility/2006">
              <mc:Choice xmlns:v="urn:schemas-microsoft-com:vml" Requires="v">
                <p:oleObj spid="_x0000_s1244" name="Equation" r:id="rId19" imgW="698400" imgH="838080" progId="Equation.DSMT4">
                  <p:embed/>
                </p:oleObj>
              </mc:Choice>
              <mc:Fallback>
                <p:oleObj name="Equation" r:id="rId19" imgW="698400" imgH="838080" progId="Equation.DSMT4">
                  <p:embed/>
                  <p:pic>
                    <p:nvPicPr>
                      <p:cNvPr id="0" name="Picture 7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528870" y="5004756"/>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rot="5400000">
            <a:off x="4724400" y="4114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4800600" y="4572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0BEEED5B-BA1F-4CB8-A00F-C711206B2DA4}"/>
              </a:ext>
            </a:extLst>
          </p:cNvPr>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995062" y="1600200"/>
            <a:ext cx="1130300" cy="838200"/>
          </a:xfrm>
          <a:prstGeom prst="rect">
            <a:avLst/>
          </a:prstGeom>
        </p:spPr>
      </p:pic>
      <p:pic>
        <p:nvPicPr>
          <p:cNvPr id="11" name="Picture 10">
            <a:extLst>
              <a:ext uri="{FF2B5EF4-FFF2-40B4-BE49-F238E27FC236}">
                <a16:creationId xmlns:a16="http://schemas.microsoft.com/office/drawing/2014/main" id="{C7EB9CAC-DF51-4F8F-AFAA-AEACEEBF9627}"/>
              </a:ext>
            </a:extLst>
          </p:cNvPr>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990600" y="2519883"/>
            <a:ext cx="18034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9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9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9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9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9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71">
                                            <p:txEl>
                                              <p:pRg st="5" end="5"/>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10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10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Finding the Least Common Denominator (LCD)</a:t>
            </a:r>
            <a:endParaRPr lang="en-US" sz="3200" dirty="0">
              <a:solidFill>
                <a:schemeClr val="accent1"/>
              </a:solidFill>
            </a:endParaRPr>
          </a:p>
        </p:txBody>
      </p:sp>
      <p:sp>
        <p:nvSpPr>
          <p:cNvPr id="8198" name="Rectangle 6"/>
          <p:cNvSpPr>
            <a:spLocks noChangeArrowheads="1"/>
          </p:cNvSpPr>
          <p:nvPr/>
        </p:nvSpPr>
        <p:spPr bwMode="auto">
          <a:xfrm>
            <a:off x="455612" y="1293666"/>
            <a:ext cx="8229600" cy="3262432"/>
          </a:xfrm>
          <a:prstGeom prst="rect">
            <a:avLst/>
          </a:prstGeom>
          <a:noFill/>
          <a:ln w="3175" algn="ctr">
            <a:noFill/>
            <a:miter lim="800000"/>
            <a:headEnd/>
            <a:tailEnd/>
          </a:ln>
        </p:spPr>
        <p:txBody>
          <a:bodyPr>
            <a:spAutoFit/>
          </a:bodyPr>
          <a:lstStyle/>
          <a:p>
            <a:r>
              <a:rPr lang="en-US" sz="2800" dirty="0"/>
              <a:t>Find the LCD for	 and </a:t>
            </a:r>
          </a:p>
          <a:p>
            <a:endParaRPr lang="en-US" sz="2800" dirty="0">
              <a:latin typeface="Calibri" pitchFamily="34" charset="0"/>
            </a:endParaRPr>
          </a:p>
          <a:p>
            <a:r>
              <a:rPr lang="en-US" sz="2800" b="1" dirty="0">
                <a:latin typeface="Calibri" pitchFamily="34" charset="0"/>
              </a:rPr>
              <a:t>Solution</a:t>
            </a:r>
          </a:p>
          <a:p>
            <a:pPr>
              <a:spcBef>
                <a:spcPts val="1200"/>
              </a:spcBef>
            </a:pPr>
            <a:r>
              <a:rPr lang="en-US" sz="2800" dirty="0"/>
              <a:t>Using prime factorization:</a:t>
            </a:r>
          </a:p>
          <a:p>
            <a:endParaRPr lang="en-US" sz="2800" b="1" dirty="0">
              <a:latin typeface="Calibri" pitchFamily="34" charset="0"/>
            </a:endParaRPr>
          </a:p>
          <a:p>
            <a:endParaRPr lang="en-US" sz="2800" b="1" dirty="0">
              <a:latin typeface="Calibri" pitchFamily="34" charset="0"/>
            </a:endParaRPr>
          </a:p>
          <a:p>
            <a:endParaRPr lang="en-US" sz="2800" b="1" dirty="0">
              <a:latin typeface="Calibri" pitchFamily="34" charset="0"/>
            </a:endParaRPr>
          </a:p>
        </p:txBody>
      </p:sp>
      <p:graphicFrame>
        <p:nvGraphicFramePr>
          <p:cNvPr id="2080" name="Object 32"/>
          <p:cNvGraphicFramePr>
            <a:graphicFrameLocks noChangeAspect="1"/>
          </p:cNvGraphicFramePr>
          <p:nvPr/>
        </p:nvGraphicFramePr>
        <p:xfrm>
          <a:off x="1371600" y="3370052"/>
          <a:ext cx="2247900" cy="1028700"/>
        </p:xfrm>
        <a:graphic>
          <a:graphicData uri="http://schemas.openxmlformats.org/presentationml/2006/ole">
            <mc:AlternateContent xmlns:mc="http://schemas.openxmlformats.org/markup-compatibility/2006">
              <mc:Choice xmlns:v="urn:schemas-microsoft-com:vml" Requires="v">
                <p:oleObj spid="_x0000_s2143" name="Equation" r:id="rId3" imgW="2247840" imgH="1028520" progId="Equation.DSMT4">
                  <p:embed/>
                </p:oleObj>
              </mc:Choice>
              <mc:Fallback>
                <p:oleObj name="Equation" r:id="rId3" imgW="2247840" imgH="1028520" progId="Equation.DSMT4">
                  <p:embed/>
                  <p:pic>
                    <p:nvPicPr>
                      <p:cNvPr id="0" name="Picture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3370052"/>
                        <a:ext cx="2247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1" name="Object 33"/>
          <p:cNvGraphicFramePr>
            <a:graphicFrameLocks noChangeAspect="1"/>
          </p:cNvGraphicFramePr>
          <p:nvPr/>
        </p:nvGraphicFramePr>
        <p:xfrm>
          <a:off x="3707922" y="3725174"/>
          <a:ext cx="2044700" cy="292100"/>
        </p:xfrm>
        <a:graphic>
          <a:graphicData uri="http://schemas.openxmlformats.org/presentationml/2006/ole">
            <mc:AlternateContent xmlns:mc="http://schemas.openxmlformats.org/markup-compatibility/2006">
              <mc:Choice xmlns:v="urn:schemas-microsoft-com:vml" Requires="v">
                <p:oleObj spid="_x0000_s2144" name="Equation" r:id="rId5" imgW="2044440" imgH="291960" progId="Equation.DSMT4">
                  <p:embed/>
                </p:oleObj>
              </mc:Choice>
              <mc:Fallback>
                <p:oleObj name="Equation" r:id="rId5" imgW="2044440" imgH="291960" progId="Equation.DSMT4">
                  <p:embed/>
                  <p:pic>
                    <p:nvPicPr>
                      <p:cNvPr id="0" name="Picture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07922" y="3725174"/>
                        <a:ext cx="204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2" name="Object 34"/>
          <p:cNvGraphicFramePr>
            <a:graphicFrameLocks noChangeAspect="1"/>
          </p:cNvGraphicFramePr>
          <p:nvPr/>
        </p:nvGraphicFramePr>
        <p:xfrm>
          <a:off x="5825704" y="3709356"/>
          <a:ext cx="660400" cy="292100"/>
        </p:xfrm>
        <a:graphic>
          <a:graphicData uri="http://schemas.openxmlformats.org/presentationml/2006/ole">
            <mc:AlternateContent xmlns:mc="http://schemas.openxmlformats.org/markup-compatibility/2006">
              <mc:Choice xmlns:v="urn:schemas-microsoft-com:vml" Requires="v">
                <p:oleObj spid="_x0000_s2145" name="Equation" r:id="rId7" imgW="660240" imgH="291960" progId="Equation.DSMT4">
                  <p:embed/>
                </p:oleObj>
              </mc:Choice>
              <mc:Fallback>
                <p:oleObj name="Equation" r:id="rId7" imgW="660240" imgH="291960" progId="Equation.DSMT4">
                  <p:embed/>
                  <p:pic>
                    <p:nvPicPr>
                      <p:cNvPr id="0" name="Picture 3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25704" y="3709356"/>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7BD3216E-42FD-4ACB-9919-78F8F223F7B6}"/>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895600" y="1129789"/>
            <a:ext cx="431800" cy="838200"/>
          </a:xfrm>
          <a:prstGeom prst="rect">
            <a:avLst/>
          </a:prstGeom>
        </p:spPr>
      </p:pic>
      <p:pic>
        <p:nvPicPr>
          <p:cNvPr id="11" name="Picture 10">
            <a:extLst>
              <a:ext uri="{FF2B5EF4-FFF2-40B4-BE49-F238E27FC236}">
                <a16:creationId xmlns:a16="http://schemas.microsoft.com/office/drawing/2014/main" id="{9F103FF5-5600-4101-91E9-F311AA4DA57D}"/>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33236" y="1152443"/>
            <a:ext cx="5207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8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8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To Add Fractions </a:t>
            </a:r>
            <a:r>
              <a:rPr lang="en-US"/>
              <a:t>with Different Denominators</a:t>
            </a:r>
            <a:endParaRPr lang="en-US" dirty="0"/>
          </a:p>
        </p:txBody>
      </p:sp>
      <p:sp>
        <p:nvSpPr>
          <p:cNvPr id="19" name="Rectangle 3"/>
          <p:cNvSpPr txBox="1">
            <a:spLocks/>
          </p:cNvSpPr>
          <p:nvPr/>
        </p:nvSpPr>
        <p:spPr>
          <a:xfrm>
            <a:off x="457200" y="1280160"/>
            <a:ext cx="8226425" cy="2677656"/>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Procedure</a:t>
            </a:r>
          </a:p>
          <a:p>
            <a:pPr marL="514350" indent="-514350"/>
            <a:r>
              <a:rPr lang="en-US" sz="2800" b="1" dirty="0">
                <a:solidFill>
                  <a:srgbClr val="000000"/>
                </a:solidFill>
              </a:rPr>
              <a:t>1.</a:t>
            </a:r>
            <a:r>
              <a:rPr lang="en-US" sz="2800" dirty="0">
                <a:solidFill>
                  <a:srgbClr val="000000"/>
                </a:solidFill>
              </a:rPr>
              <a:t>	Find the least common denominator (LCD).</a:t>
            </a:r>
          </a:p>
          <a:p>
            <a:pPr marL="514350" indent="-514350"/>
            <a:r>
              <a:rPr lang="en-US" sz="2800" b="1" dirty="0">
                <a:solidFill>
                  <a:srgbClr val="000000"/>
                </a:solidFill>
              </a:rPr>
              <a:t>2.</a:t>
            </a:r>
            <a:r>
              <a:rPr lang="en-US" sz="2800" dirty="0">
                <a:solidFill>
                  <a:srgbClr val="000000"/>
                </a:solidFill>
              </a:rPr>
              <a:t>	Change each fraction into an equivalent fraction with that denominator.</a:t>
            </a:r>
          </a:p>
          <a:p>
            <a:pPr marL="514350" indent="-514350"/>
            <a:r>
              <a:rPr lang="en-US" sz="2800" b="1" dirty="0">
                <a:solidFill>
                  <a:srgbClr val="000000"/>
                </a:solidFill>
              </a:rPr>
              <a:t>3.</a:t>
            </a:r>
            <a:r>
              <a:rPr lang="en-US" sz="2800" dirty="0">
                <a:solidFill>
                  <a:srgbClr val="000000"/>
                </a:solidFill>
              </a:rPr>
              <a:t>	Add the new fractions.</a:t>
            </a:r>
          </a:p>
          <a:p>
            <a:pPr marL="514350" indent="-514350"/>
            <a:r>
              <a:rPr lang="en-US" sz="2800" b="1" dirty="0">
                <a:solidFill>
                  <a:srgbClr val="000000"/>
                </a:solidFill>
              </a:rPr>
              <a:t>4.</a:t>
            </a:r>
            <a:r>
              <a:rPr lang="en-US" sz="2800" dirty="0">
                <a:solidFill>
                  <a:srgbClr val="000000"/>
                </a:solidFill>
              </a:rPr>
              <a:t>	Reduce, if possible.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Adding Fractions with Different Denominators</a:t>
            </a:r>
            <a:endParaRPr lang="en-US" sz="3200" dirty="0">
              <a:solidFill>
                <a:schemeClr val="accent1"/>
              </a:solidFill>
            </a:endParaRPr>
          </a:p>
        </p:txBody>
      </p:sp>
      <p:sp>
        <p:nvSpPr>
          <p:cNvPr id="10246" name="Rectangle 6"/>
          <p:cNvSpPr>
            <a:spLocks noChangeArrowheads="1"/>
          </p:cNvSpPr>
          <p:nvPr/>
        </p:nvSpPr>
        <p:spPr bwMode="auto">
          <a:xfrm>
            <a:off x="455613" y="1286842"/>
            <a:ext cx="8231187" cy="4616648"/>
          </a:xfrm>
          <a:prstGeom prst="rect">
            <a:avLst/>
          </a:prstGeom>
          <a:noFill/>
          <a:ln w="3175" algn="ctr">
            <a:noFill/>
            <a:miter lim="800000"/>
            <a:headEnd/>
            <a:tailEnd/>
          </a:ln>
        </p:spPr>
        <p:txBody>
          <a:bodyPr wrap="square">
            <a:spAutoFit/>
          </a:bodyPr>
          <a:lstStyle/>
          <a:p>
            <a:pPr algn="l"/>
            <a:r>
              <a:rPr lang="en-US" sz="2800" dirty="0">
                <a:latin typeface="Calibri" pitchFamily="34" charset="0"/>
              </a:rPr>
              <a:t>Add               .</a:t>
            </a:r>
          </a:p>
          <a:p>
            <a:pPr algn="l"/>
            <a:r>
              <a:rPr lang="en-US" sz="2800" dirty="0">
                <a:latin typeface="Calibri" pitchFamily="34" charset="0"/>
              </a:rPr>
              <a:t> </a:t>
            </a:r>
          </a:p>
          <a:p>
            <a:pPr algn="l"/>
            <a:r>
              <a:rPr lang="en-US" sz="2800" b="1" dirty="0">
                <a:latin typeface="Calibri" pitchFamily="34" charset="0"/>
              </a:rPr>
              <a:t>Solution</a:t>
            </a:r>
          </a:p>
          <a:p>
            <a:pPr algn="l">
              <a:lnSpc>
                <a:spcPct val="150000"/>
              </a:lnSpc>
            </a:pPr>
            <a:r>
              <a:rPr lang="en-US" sz="2800" b="1" dirty="0">
                <a:latin typeface="Calibri" pitchFamily="34" charset="0"/>
              </a:rPr>
              <a:t>Step 1: </a:t>
            </a:r>
            <a:r>
              <a:rPr lang="en-US" sz="2800" dirty="0">
                <a:latin typeface="Calibri" pitchFamily="34" charset="0"/>
              </a:rPr>
              <a:t>Find the LCD.</a:t>
            </a: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p:txBody>
      </p:sp>
      <p:graphicFrame>
        <p:nvGraphicFramePr>
          <p:cNvPr id="4124" name="Object 28"/>
          <p:cNvGraphicFramePr>
            <a:graphicFrameLocks noChangeAspect="1"/>
          </p:cNvGraphicFramePr>
          <p:nvPr/>
        </p:nvGraphicFramePr>
        <p:xfrm>
          <a:off x="1295400" y="1143000"/>
          <a:ext cx="977900" cy="838200"/>
        </p:xfrm>
        <a:graphic>
          <a:graphicData uri="http://schemas.openxmlformats.org/presentationml/2006/ole">
            <mc:AlternateContent xmlns:mc="http://schemas.openxmlformats.org/markup-compatibility/2006">
              <mc:Choice xmlns:v="urn:schemas-microsoft-com:vml" Requires="v">
                <p:oleObj spid="_x0000_s4196" name="Equation" r:id="rId3" imgW="977760" imgH="838080" progId="Equation.DSMT4">
                  <p:embed/>
                </p:oleObj>
              </mc:Choice>
              <mc:Fallback>
                <p:oleObj name="Equation" r:id="rId3" imgW="977760" imgH="838080" progId="Equation.DSMT4">
                  <p:embed/>
                  <p:pic>
                    <p:nvPicPr>
                      <p:cNvPr id="0" name="Picture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1430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6" name="Object 30"/>
          <p:cNvGraphicFramePr>
            <a:graphicFrameLocks noChangeAspect="1"/>
          </p:cNvGraphicFramePr>
          <p:nvPr/>
        </p:nvGraphicFramePr>
        <p:xfrm>
          <a:off x="1447800" y="3352800"/>
          <a:ext cx="2247900" cy="1028700"/>
        </p:xfrm>
        <a:graphic>
          <a:graphicData uri="http://schemas.openxmlformats.org/presentationml/2006/ole">
            <mc:AlternateContent xmlns:mc="http://schemas.openxmlformats.org/markup-compatibility/2006">
              <mc:Choice xmlns:v="urn:schemas-microsoft-com:vml" Requires="v">
                <p:oleObj spid="_x0000_s4197" name="Equation" r:id="rId5" imgW="2247840" imgH="1028520" progId="Equation.DSMT4">
                  <p:embed/>
                </p:oleObj>
              </mc:Choice>
              <mc:Fallback>
                <p:oleObj name="Equation" r:id="rId5" imgW="2247840" imgH="1028520" progId="Equation.DSMT4">
                  <p:embed/>
                  <p:pic>
                    <p:nvPicPr>
                      <p:cNvPr id="0" name="Picture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47800" y="3352800"/>
                        <a:ext cx="2247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7" name="Object 31"/>
          <p:cNvGraphicFramePr>
            <a:graphicFrameLocks noChangeAspect="1"/>
          </p:cNvGraphicFramePr>
          <p:nvPr/>
        </p:nvGraphicFramePr>
        <p:xfrm>
          <a:off x="3733800" y="3709356"/>
          <a:ext cx="2730500" cy="292100"/>
        </p:xfrm>
        <a:graphic>
          <a:graphicData uri="http://schemas.openxmlformats.org/presentationml/2006/ole">
            <mc:AlternateContent xmlns:mc="http://schemas.openxmlformats.org/markup-compatibility/2006">
              <mc:Choice xmlns:v="urn:schemas-microsoft-com:vml" Requires="v">
                <p:oleObj spid="_x0000_s4198" name="Equation" r:id="rId7" imgW="2730240" imgH="291960" progId="Equation.DSMT4">
                  <p:embed/>
                </p:oleObj>
              </mc:Choice>
              <mc:Fallback>
                <p:oleObj name="Equation" r:id="rId7" imgW="2730240" imgH="291960" progId="Equation.DSMT4">
                  <p:embed/>
                  <p:pic>
                    <p:nvPicPr>
                      <p:cNvPr id="0" name="Picture 3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33800" y="3709356"/>
                        <a:ext cx="273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8" name="Object 32"/>
          <p:cNvGraphicFramePr>
            <a:graphicFrameLocks noChangeAspect="1"/>
          </p:cNvGraphicFramePr>
          <p:nvPr/>
        </p:nvGraphicFramePr>
        <p:xfrm>
          <a:off x="4317522" y="4195552"/>
          <a:ext cx="2514600" cy="469900"/>
        </p:xfrm>
        <a:graphic>
          <a:graphicData uri="http://schemas.openxmlformats.org/presentationml/2006/ole">
            <mc:AlternateContent xmlns:mc="http://schemas.openxmlformats.org/markup-compatibility/2006">
              <mc:Choice xmlns:v="urn:schemas-microsoft-com:vml" Requires="v">
                <p:oleObj spid="_x0000_s4199" name="Equation" r:id="rId9" imgW="2514600" imgH="469800" progId="Equation.DSMT4">
                  <p:embed/>
                </p:oleObj>
              </mc:Choice>
              <mc:Fallback>
                <p:oleObj name="Equation" r:id="rId9" imgW="2514600" imgH="469800" progId="Equation.DSMT4">
                  <p:embed/>
                  <p:pic>
                    <p:nvPicPr>
                      <p:cNvPr id="0" name="Picture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17522" y="4195552"/>
                        <a:ext cx="251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9" name="Object 33"/>
          <p:cNvGraphicFramePr>
            <a:graphicFrameLocks noChangeAspect="1"/>
          </p:cNvGraphicFramePr>
          <p:nvPr/>
        </p:nvGraphicFramePr>
        <p:xfrm>
          <a:off x="4330700" y="4805152"/>
          <a:ext cx="2679700" cy="469900"/>
        </p:xfrm>
        <a:graphic>
          <a:graphicData uri="http://schemas.openxmlformats.org/presentationml/2006/ole">
            <mc:AlternateContent xmlns:mc="http://schemas.openxmlformats.org/markup-compatibility/2006">
              <mc:Choice xmlns:v="urn:schemas-microsoft-com:vml" Requires="v">
                <p:oleObj spid="_x0000_s4200" name="Equation" r:id="rId11" imgW="2679480" imgH="469800" progId="Equation.DSMT4">
                  <p:embed/>
                </p:oleObj>
              </mc:Choice>
              <mc:Fallback>
                <p:oleObj name="Equation" r:id="rId11" imgW="2679480" imgH="469800" progId="Equation.DSMT4">
                  <p:embed/>
                  <p:pic>
                    <p:nvPicPr>
                      <p:cNvPr id="0" name="Picture 3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30700" y="4805152"/>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solidFill>
                  <a:schemeClr val="accent1"/>
                </a:solidFill>
              </a:rPr>
              <a:t>Example 3: </a:t>
            </a:r>
            <a:r>
              <a:rPr lang="en-US" dirty="0"/>
              <a:t>Adding Fractions with Different Denominators (cont.)</a:t>
            </a:r>
            <a:endParaRPr lang="en-US" sz="3200" dirty="0">
              <a:solidFill>
                <a:schemeClr val="accent1"/>
              </a:solidFill>
            </a:endParaRPr>
          </a:p>
        </p:txBody>
      </p:sp>
      <p:sp>
        <p:nvSpPr>
          <p:cNvPr id="18" name="Content Placeholder 17"/>
          <p:cNvSpPr>
            <a:spLocks noGrp="1"/>
          </p:cNvSpPr>
          <p:nvPr>
            <p:ph idx="1"/>
          </p:nvPr>
        </p:nvSpPr>
        <p:spPr>
          <a:xfrm>
            <a:off x="465826" y="1280160"/>
            <a:ext cx="8229600" cy="4572000"/>
          </a:xfrm>
        </p:spPr>
        <p:txBody>
          <a:bodyPr/>
          <a:lstStyle/>
          <a:p>
            <a:r>
              <a:rPr lang="en-US" b="1" dirty="0"/>
              <a:t>Note:</a:t>
            </a:r>
            <a:r>
              <a:rPr lang="en-US" dirty="0"/>
              <a:t> You might not need to use prime factorizations to find the LCD. If the denominators are numbers that are familiar to you, then you might be able to find the LCD simply by inspection.</a:t>
            </a:r>
          </a:p>
          <a:p>
            <a:r>
              <a:rPr lang="en-US" b="1" dirty="0"/>
              <a:t>Step 2: </a:t>
            </a:r>
            <a:r>
              <a:rPr lang="en-US" dirty="0"/>
              <a:t>Find fractions equivalent to     and       with denominator 24. </a:t>
            </a:r>
          </a:p>
          <a:p>
            <a:endParaRPr lang="en-US" dirty="0"/>
          </a:p>
        </p:txBody>
      </p:sp>
      <p:graphicFrame>
        <p:nvGraphicFramePr>
          <p:cNvPr id="5162" name="Object 42"/>
          <p:cNvGraphicFramePr>
            <a:graphicFrameLocks noChangeAspect="1"/>
          </p:cNvGraphicFramePr>
          <p:nvPr>
            <p:extLst>
              <p:ext uri="{D42A27DB-BD31-4B8C-83A1-F6EECF244321}">
                <p14:modId xmlns:p14="http://schemas.microsoft.com/office/powerpoint/2010/main" val="1883503161"/>
              </p:ext>
            </p:extLst>
          </p:nvPr>
        </p:nvGraphicFramePr>
        <p:xfrm>
          <a:off x="5675102" y="2914710"/>
          <a:ext cx="266700" cy="838200"/>
        </p:xfrm>
        <a:graphic>
          <a:graphicData uri="http://schemas.openxmlformats.org/presentationml/2006/ole">
            <mc:AlternateContent xmlns:mc="http://schemas.openxmlformats.org/markup-compatibility/2006">
              <mc:Choice xmlns:v="urn:schemas-microsoft-com:vml" Requires="v">
                <p:oleObj spid="_x0000_s5345" name="Equation" r:id="rId3" imgW="266400" imgH="838080" progId="Equation.DSMT4">
                  <p:embed/>
                </p:oleObj>
              </mc:Choice>
              <mc:Fallback>
                <p:oleObj name="Equation" r:id="rId3" imgW="266400" imgH="838080" progId="Equation.DSMT4">
                  <p:embed/>
                  <p:pic>
                    <p:nvPicPr>
                      <p:cNvPr id="0" name="Picture 4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75102" y="291471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3" name="Object 43"/>
          <p:cNvGraphicFramePr>
            <a:graphicFrameLocks noChangeAspect="1"/>
          </p:cNvGraphicFramePr>
          <p:nvPr>
            <p:extLst>
              <p:ext uri="{D42A27DB-BD31-4B8C-83A1-F6EECF244321}">
                <p14:modId xmlns:p14="http://schemas.microsoft.com/office/powerpoint/2010/main" val="615372617"/>
              </p:ext>
            </p:extLst>
          </p:nvPr>
        </p:nvGraphicFramePr>
        <p:xfrm>
          <a:off x="6586793" y="2891499"/>
          <a:ext cx="419100" cy="838200"/>
        </p:xfrm>
        <a:graphic>
          <a:graphicData uri="http://schemas.openxmlformats.org/presentationml/2006/ole">
            <mc:AlternateContent xmlns:mc="http://schemas.openxmlformats.org/markup-compatibility/2006">
              <mc:Choice xmlns:v="urn:schemas-microsoft-com:vml" Requires="v">
                <p:oleObj spid="_x0000_s5346" name="Equation" r:id="rId5" imgW="419040" imgH="838080" progId="Equation.DSMT4">
                  <p:embed/>
                </p:oleObj>
              </mc:Choice>
              <mc:Fallback>
                <p:oleObj name="Equation" r:id="rId5" imgW="419040" imgH="838080" progId="Equation.DSMT4">
                  <p:embed/>
                  <p:pic>
                    <p:nvPicPr>
                      <p:cNvPr id="0" name="Picture 4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86793" y="2891499"/>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4" name="TextBox 23"/>
          <p:cNvSpPr txBox="1"/>
          <p:nvPr/>
        </p:nvSpPr>
        <p:spPr>
          <a:xfrm>
            <a:off x="4495800" y="4343400"/>
            <a:ext cx="4114800" cy="400110"/>
          </a:xfrm>
          <a:prstGeom prst="rect">
            <a:avLst/>
          </a:prstGeom>
          <a:noFill/>
        </p:spPr>
        <p:txBody>
          <a:bodyPr wrap="square" rtlCol="0">
            <a:spAutoFit/>
          </a:bodyPr>
          <a:lstStyle/>
          <a:p>
            <a:r>
              <a:rPr lang="en-US" sz="2000" dirty="0">
                <a:solidFill>
                  <a:srgbClr val="007E7E"/>
                </a:solidFill>
              </a:rPr>
              <a:t>Multiply by      because </a:t>
            </a:r>
          </a:p>
        </p:txBody>
      </p:sp>
      <p:graphicFrame>
        <p:nvGraphicFramePr>
          <p:cNvPr id="5166" name="Object 46"/>
          <p:cNvGraphicFramePr>
            <a:graphicFrameLocks noChangeAspect="1"/>
          </p:cNvGraphicFramePr>
          <p:nvPr/>
        </p:nvGraphicFramePr>
        <p:xfrm>
          <a:off x="5808452" y="4241322"/>
          <a:ext cx="190500" cy="622300"/>
        </p:xfrm>
        <a:graphic>
          <a:graphicData uri="http://schemas.openxmlformats.org/presentationml/2006/ole">
            <mc:AlternateContent xmlns:mc="http://schemas.openxmlformats.org/markup-compatibility/2006">
              <mc:Choice xmlns:v="urn:schemas-microsoft-com:vml" Requires="v">
                <p:oleObj spid="_x0000_s5347" name="Equation" r:id="rId7" imgW="190440" imgH="622080" progId="Equation.DSMT4">
                  <p:embed/>
                </p:oleObj>
              </mc:Choice>
              <mc:Fallback>
                <p:oleObj name="Equation" r:id="rId7" imgW="190440" imgH="622080" progId="Equation.DSMT4">
                  <p:embed/>
                  <p:pic>
                    <p:nvPicPr>
                      <p:cNvPr id="0" name="Picture 4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08452" y="4241322"/>
                        <a:ext cx="190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7" name="Object 47"/>
          <p:cNvGraphicFramePr>
            <a:graphicFrameLocks noChangeAspect="1"/>
          </p:cNvGraphicFramePr>
          <p:nvPr/>
        </p:nvGraphicFramePr>
        <p:xfrm>
          <a:off x="7001774" y="4444044"/>
          <a:ext cx="901700" cy="228600"/>
        </p:xfrm>
        <a:graphic>
          <a:graphicData uri="http://schemas.openxmlformats.org/presentationml/2006/ole">
            <mc:AlternateContent xmlns:mc="http://schemas.openxmlformats.org/markup-compatibility/2006">
              <mc:Choice xmlns:v="urn:schemas-microsoft-com:vml" Requires="v">
                <p:oleObj spid="_x0000_s5348" name="Equation" r:id="rId9" imgW="901440" imgH="228600" progId="Equation.DSMT4">
                  <p:embed/>
                </p:oleObj>
              </mc:Choice>
              <mc:Fallback>
                <p:oleObj name="Equation" r:id="rId9" imgW="901440" imgH="228600" progId="Equation.DSMT4">
                  <p:embed/>
                  <p:pic>
                    <p:nvPicPr>
                      <p:cNvPr id="0" name="Picture 4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01774" y="4444044"/>
                        <a:ext cx="901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7" name="TextBox 26"/>
          <p:cNvSpPr txBox="1"/>
          <p:nvPr/>
        </p:nvSpPr>
        <p:spPr>
          <a:xfrm>
            <a:off x="4495800" y="5334000"/>
            <a:ext cx="4114800" cy="400110"/>
          </a:xfrm>
          <a:prstGeom prst="rect">
            <a:avLst/>
          </a:prstGeom>
          <a:noFill/>
        </p:spPr>
        <p:txBody>
          <a:bodyPr wrap="square" rtlCol="0">
            <a:spAutoFit/>
          </a:bodyPr>
          <a:lstStyle/>
          <a:p>
            <a:r>
              <a:rPr lang="en-US" sz="2000" dirty="0">
                <a:solidFill>
                  <a:srgbClr val="007E7E"/>
                </a:solidFill>
              </a:rPr>
              <a:t>Multiply by      because </a:t>
            </a:r>
          </a:p>
        </p:txBody>
      </p:sp>
      <p:graphicFrame>
        <p:nvGraphicFramePr>
          <p:cNvPr id="5168" name="Object 48"/>
          <p:cNvGraphicFramePr>
            <a:graphicFrameLocks noChangeAspect="1"/>
          </p:cNvGraphicFramePr>
          <p:nvPr/>
        </p:nvGraphicFramePr>
        <p:xfrm>
          <a:off x="5825704" y="5231922"/>
          <a:ext cx="190500" cy="622300"/>
        </p:xfrm>
        <a:graphic>
          <a:graphicData uri="http://schemas.openxmlformats.org/presentationml/2006/ole">
            <mc:AlternateContent xmlns:mc="http://schemas.openxmlformats.org/markup-compatibility/2006">
              <mc:Choice xmlns:v="urn:schemas-microsoft-com:vml" Requires="v">
                <p:oleObj spid="_x0000_s5349" name="Equation" r:id="rId11" imgW="190440" imgH="622080" progId="Equation.DSMT4">
                  <p:embed/>
                </p:oleObj>
              </mc:Choice>
              <mc:Fallback>
                <p:oleObj name="Equation" r:id="rId11" imgW="190440" imgH="622080" progId="Equation.DSMT4">
                  <p:embed/>
                  <p:pic>
                    <p:nvPicPr>
                      <p:cNvPr id="0" name="Picture 4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25704" y="5231922"/>
                        <a:ext cx="190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9" name="Object 49"/>
          <p:cNvGraphicFramePr>
            <a:graphicFrameLocks noChangeAspect="1"/>
          </p:cNvGraphicFramePr>
          <p:nvPr>
            <p:extLst>
              <p:ext uri="{D42A27DB-BD31-4B8C-83A1-F6EECF244321}">
                <p14:modId xmlns:p14="http://schemas.microsoft.com/office/powerpoint/2010/main" val="248712160"/>
              </p:ext>
            </p:extLst>
          </p:nvPr>
        </p:nvGraphicFramePr>
        <p:xfrm>
          <a:off x="6985000" y="5433187"/>
          <a:ext cx="1016000" cy="215900"/>
        </p:xfrm>
        <a:graphic>
          <a:graphicData uri="http://schemas.openxmlformats.org/presentationml/2006/ole">
            <mc:AlternateContent xmlns:mc="http://schemas.openxmlformats.org/markup-compatibility/2006">
              <mc:Choice xmlns:v="urn:schemas-microsoft-com:vml" Requires="v">
                <p:oleObj spid="_x0000_s5350" name="Equation" r:id="rId13" imgW="1015920" imgH="215640" progId="Equation.DSMT4">
                  <p:embed/>
                </p:oleObj>
              </mc:Choice>
              <mc:Fallback>
                <p:oleObj name="Equation" r:id="rId13" imgW="1015920" imgH="215640" progId="Equation.DSMT4">
                  <p:embed/>
                  <p:pic>
                    <p:nvPicPr>
                      <p:cNvPr id="0" name="Picture 4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985000" y="5433187"/>
                        <a:ext cx="10160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0" name="Object 50"/>
          <p:cNvGraphicFramePr>
            <a:graphicFrameLocks noChangeAspect="1"/>
          </p:cNvGraphicFramePr>
          <p:nvPr/>
        </p:nvGraphicFramePr>
        <p:xfrm>
          <a:off x="1383094" y="4114800"/>
          <a:ext cx="266700" cy="838200"/>
        </p:xfrm>
        <a:graphic>
          <a:graphicData uri="http://schemas.openxmlformats.org/presentationml/2006/ole">
            <mc:AlternateContent xmlns:mc="http://schemas.openxmlformats.org/markup-compatibility/2006">
              <mc:Choice xmlns:v="urn:schemas-microsoft-com:vml" Requires="v">
                <p:oleObj spid="_x0000_s5351" name="Equation" r:id="rId15" imgW="266400" imgH="838080" progId="Equation.DSMT4">
                  <p:embed/>
                </p:oleObj>
              </mc:Choice>
              <mc:Fallback>
                <p:oleObj name="Equation" r:id="rId15" imgW="266400" imgH="838080" progId="Equation.DSMT4">
                  <p:embed/>
                  <p:pic>
                    <p:nvPicPr>
                      <p:cNvPr id="0" name="Picture 5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383094" y="411480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1" name="Object 51"/>
          <p:cNvGraphicFramePr>
            <a:graphicFrameLocks noChangeAspect="1"/>
          </p:cNvGraphicFramePr>
          <p:nvPr/>
        </p:nvGraphicFramePr>
        <p:xfrm>
          <a:off x="1703712" y="4114800"/>
          <a:ext cx="914400" cy="838200"/>
        </p:xfrm>
        <a:graphic>
          <a:graphicData uri="http://schemas.openxmlformats.org/presentationml/2006/ole">
            <mc:AlternateContent xmlns:mc="http://schemas.openxmlformats.org/markup-compatibility/2006">
              <mc:Choice xmlns:v="urn:schemas-microsoft-com:vml" Requires="v">
                <p:oleObj spid="_x0000_s5352" name="Equation" r:id="rId17" imgW="914400" imgH="838080" progId="Equation.DSMT4">
                  <p:embed/>
                </p:oleObj>
              </mc:Choice>
              <mc:Fallback>
                <p:oleObj name="Equation" r:id="rId17" imgW="914400" imgH="838080" progId="Equation.DSMT4">
                  <p:embed/>
                  <p:pic>
                    <p:nvPicPr>
                      <p:cNvPr id="0" name="Picture 5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703712" y="4114800"/>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2" name="Object 52"/>
          <p:cNvGraphicFramePr>
            <a:graphicFrameLocks noChangeAspect="1"/>
          </p:cNvGraphicFramePr>
          <p:nvPr/>
        </p:nvGraphicFramePr>
        <p:xfrm>
          <a:off x="2687120" y="4114800"/>
          <a:ext cx="711200" cy="838200"/>
        </p:xfrm>
        <a:graphic>
          <a:graphicData uri="http://schemas.openxmlformats.org/presentationml/2006/ole">
            <mc:AlternateContent xmlns:mc="http://schemas.openxmlformats.org/markup-compatibility/2006">
              <mc:Choice xmlns:v="urn:schemas-microsoft-com:vml" Requires="v">
                <p:oleObj spid="_x0000_s5353" name="Equation" r:id="rId19" imgW="711000" imgH="838080" progId="Equation.DSMT4">
                  <p:embed/>
                </p:oleObj>
              </mc:Choice>
              <mc:Fallback>
                <p:oleObj name="Equation" r:id="rId19" imgW="711000" imgH="838080" progId="Equation.DSMT4">
                  <p:embed/>
                  <p:pic>
                    <p:nvPicPr>
                      <p:cNvPr id="0" name="Picture 5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687120" y="41148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3" name="Object 53"/>
          <p:cNvGraphicFramePr>
            <a:graphicFrameLocks noChangeAspect="1"/>
          </p:cNvGraphicFramePr>
          <p:nvPr/>
        </p:nvGraphicFramePr>
        <p:xfrm>
          <a:off x="1219200" y="5055078"/>
          <a:ext cx="419100" cy="838200"/>
        </p:xfrm>
        <a:graphic>
          <a:graphicData uri="http://schemas.openxmlformats.org/presentationml/2006/ole">
            <mc:AlternateContent xmlns:mc="http://schemas.openxmlformats.org/markup-compatibility/2006">
              <mc:Choice xmlns:v="urn:schemas-microsoft-com:vml" Requires="v">
                <p:oleObj spid="_x0000_s5354" name="Equation" r:id="rId21" imgW="419040" imgH="838080" progId="Equation.DSMT4">
                  <p:embed/>
                </p:oleObj>
              </mc:Choice>
              <mc:Fallback>
                <p:oleObj name="Equation" r:id="rId21" imgW="419040" imgH="838080" progId="Equation.DSMT4">
                  <p:embed/>
                  <p:pic>
                    <p:nvPicPr>
                      <p:cNvPr id="0" name="Picture 5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219200" y="5055078"/>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4" name="Object 54"/>
          <p:cNvGraphicFramePr>
            <a:graphicFrameLocks noChangeAspect="1"/>
          </p:cNvGraphicFramePr>
          <p:nvPr/>
        </p:nvGraphicFramePr>
        <p:xfrm>
          <a:off x="1710904" y="5055078"/>
          <a:ext cx="1079500" cy="838200"/>
        </p:xfrm>
        <a:graphic>
          <a:graphicData uri="http://schemas.openxmlformats.org/presentationml/2006/ole">
            <mc:AlternateContent xmlns:mc="http://schemas.openxmlformats.org/markup-compatibility/2006">
              <mc:Choice xmlns:v="urn:schemas-microsoft-com:vml" Requires="v">
                <p:oleObj spid="_x0000_s5355" name="Equation" r:id="rId23" imgW="1079280" imgH="838080" progId="Equation.DSMT4">
                  <p:embed/>
                </p:oleObj>
              </mc:Choice>
              <mc:Fallback>
                <p:oleObj name="Equation" r:id="rId23" imgW="1079280" imgH="838080" progId="Equation.DSMT4">
                  <p:embed/>
                  <p:pic>
                    <p:nvPicPr>
                      <p:cNvPr id="0" name="Picture 5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710904" y="5055078"/>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5" name="Object 55"/>
          <p:cNvGraphicFramePr>
            <a:graphicFrameLocks noChangeAspect="1"/>
          </p:cNvGraphicFramePr>
          <p:nvPr/>
        </p:nvGraphicFramePr>
        <p:xfrm>
          <a:off x="2879782" y="5045018"/>
          <a:ext cx="711200" cy="838200"/>
        </p:xfrm>
        <a:graphic>
          <a:graphicData uri="http://schemas.openxmlformats.org/presentationml/2006/ole">
            <mc:AlternateContent xmlns:mc="http://schemas.openxmlformats.org/markup-compatibility/2006">
              <mc:Choice xmlns:v="urn:schemas-microsoft-com:vml" Requires="v">
                <p:oleObj spid="_x0000_s5356" name="Equation" r:id="rId25" imgW="711000" imgH="838080" progId="Equation.DSMT4">
                  <p:embed/>
                </p:oleObj>
              </mc:Choice>
              <mc:Fallback>
                <p:oleObj name="Equation" r:id="rId25" imgW="711000" imgH="838080" progId="Equation.DSMT4">
                  <p:embed/>
                  <p:pic>
                    <p:nvPicPr>
                      <p:cNvPr id="0" name="Picture 5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879782" y="504501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6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7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4">
                                            <p:txEl>
                                              <p:pRg st="0" end="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16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6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17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17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17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
                                            <p:txEl>
                                              <p:pRg st="0" end="0"/>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16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1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dirty="0">
                <a:solidFill>
                  <a:schemeClr val="accent1"/>
                </a:solidFill>
              </a:rPr>
              <a:t>Example 3: </a:t>
            </a:r>
            <a:r>
              <a:rPr lang="en-US" dirty="0"/>
              <a:t>Adding Fractions with Different Denominators (cont.)</a:t>
            </a:r>
            <a:endParaRPr lang="en-US" sz="3200" dirty="0">
              <a:solidFill>
                <a:schemeClr val="accent1"/>
              </a:solidFill>
            </a:endParaRPr>
          </a:p>
        </p:txBody>
      </p:sp>
      <p:sp>
        <p:nvSpPr>
          <p:cNvPr id="12291" name="Rectangle 3"/>
          <p:cNvSpPr>
            <a:spLocks noGrp="1"/>
          </p:cNvSpPr>
          <p:nvPr>
            <p:ph type="body" sz="half" idx="4294967295"/>
          </p:nvPr>
        </p:nvSpPr>
        <p:spPr>
          <a:xfrm>
            <a:off x="457200" y="1280160"/>
            <a:ext cx="8226425" cy="4401205"/>
          </a:xfrm>
          <a:prstGeom prst="rect">
            <a:avLst/>
          </a:prstGeom>
          <a:noFill/>
        </p:spPr>
        <p:txBody>
          <a:bodyPr>
            <a:spAutoFit/>
          </a:bodyPr>
          <a:lstStyle/>
          <a:p>
            <a:pPr algn="just">
              <a:spcBef>
                <a:spcPct val="0"/>
              </a:spcBef>
              <a:buFont typeface="Courier New" pitchFamily="49" charset="0"/>
              <a:buNone/>
            </a:pPr>
            <a:r>
              <a:rPr lang="en-US" sz="2800" b="1" i="0" dirty="0">
                <a:solidFill>
                  <a:schemeClr val="accent1"/>
                </a:solidFill>
              </a:rPr>
              <a:t>Step 3:</a:t>
            </a:r>
            <a:r>
              <a:rPr lang="en-US" sz="2800" i="0" dirty="0">
                <a:solidFill>
                  <a:schemeClr val="accent1"/>
                </a:solidFill>
              </a:rPr>
              <a:t> Add.</a:t>
            </a: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r>
              <a:rPr lang="en-US" sz="2800" b="1" dirty="0">
                <a:solidFill>
                  <a:schemeClr val="accent1"/>
                </a:solidFill>
              </a:rPr>
              <a:t>Step 4: </a:t>
            </a:r>
            <a:r>
              <a:rPr lang="en-US" sz="2800" dirty="0">
                <a:solidFill>
                  <a:schemeClr val="accent1"/>
                </a:solidFill>
              </a:rPr>
              <a:t>Reduce, if possible.</a:t>
            </a: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p:txBody>
      </p:sp>
      <p:sp>
        <p:nvSpPr>
          <p:cNvPr id="13" name="TextBox 12"/>
          <p:cNvSpPr txBox="1"/>
          <p:nvPr/>
        </p:nvSpPr>
        <p:spPr>
          <a:xfrm>
            <a:off x="4267200" y="4419600"/>
            <a:ext cx="4648200" cy="707886"/>
          </a:xfrm>
          <a:prstGeom prst="rect">
            <a:avLst/>
          </a:prstGeom>
          <a:noFill/>
        </p:spPr>
        <p:txBody>
          <a:bodyPr wrap="square" rtlCol="0">
            <a:spAutoFit/>
          </a:bodyPr>
          <a:lstStyle/>
          <a:p>
            <a:r>
              <a:rPr lang="en-US" sz="2000" dirty="0">
                <a:solidFill>
                  <a:srgbClr val="007E7E"/>
                </a:solidFill>
              </a:rPr>
              <a:t>The fraction cannot be reduced because 23 and 24 have only 1 as a common factor. </a:t>
            </a:r>
          </a:p>
        </p:txBody>
      </p:sp>
      <p:graphicFrame>
        <p:nvGraphicFramePr>
          <p:cNvPr id="6167" name="Object 23"/>
          <p:cNvGraphicFramePr>
            <a:graphicFrameLocks noChangeAspect="1"/>
          </p:cNvGraphicFramePr>
          <p:nvPr/>
        </p:nvGraphicFramePr>
        <p:xfrm>
          <a:off x="3158704" y="1981200"/>
          <a:ext cx="1435100" cy="838200"/>
        </p:xfrm>
        <a:graphic>
          <a:graphicData uri="http://schemas.openxmlformats.org/presentationml/2006/ole">
            <mc:AlternateContent xmlns:mc="http://schemas.openxmlformats.org/markup-compatibility/2006">
              <mc:Choice xmlns:v="urn:schemas-microsoft-com:vml" Requires="v">
                <p:oleObj spid="_x0000_s6270" name="Equation" r:id="rId3" imgW="1434960" imgH="838080" progId="Equation.DSMT4">
                  <p:embed/>
                </p:oleObj>
              </mc:Choice>
              <mc:Fallback>
                <p:oleObj name="Equation" r:id="rId3" imgW="1434960" imgH="838080" progId="Equation.DSMT4">
                  <p:embed/>
                  <p:pic>
                    <p:nvPicPr>
                      <p:cNvPr id="0" name="Picture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58704" y="198120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68" name="Object 24"/>
          <p:cNvGraphicFramePr>
            <a:graphicFrameLocks noChangeAspect="1"/>
          </p:cNvGraphicFramePr>
          <p:nvPr/>
        </p:nvGraphicFramePr>
        <p:xfrm>
          <a:off x="4656826" y="1989826"/>
          <a:ext cx="1206500" cy="838200"/>
        </p:xfrm>
        <a:graphic>
          <a:graphicData uri="http://schemas.openxmlformats.org/presentationml/2006/ole">
            <mc:AlternateContent xmlns:mc="http://schemas.openxmlformats.org/markup-compatibility/2006">
              <mc:Choice xmlns:v="urn:schemas-microsoft-com:vml" Requires="v">
                <p:oleObj spid="_x0000_s6271" name="Equation" r:id="rId5" imgW="1206360" imgH="838080" progId="Equation.DSMT4">
                  <p:embed/>
                </p:oleObj>
              </mc:Choice>
              <mc:Fallback>
                <p:oleObj name="Equation" r:id="rId5" imgW="1206360" imgH="838080" progId="Equation.DSMT4">
                  <p:embed/>
                  <p:pic>
                    <p:nvPicPr>
                      <p:cNvPr id="0" name="Picture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56826" y="1989826"/>
                        <a:ext cx="1206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69" name="Object 25"/>
          <p:cNvGraphicFramePr>
            <a:graphicFrameLocks noChangeAspect="1"/>
          </p:cNvGraphicFramePr>
          <p:nvPr/>
        </p:nvGraphicFramePr>
        <p:xfrm>
          <a:off x="5926348" y="1981200"/>
          <a:ext cx="711200" cy="838200"/>
        </p:xfrm>
        <a:graphic>
          <a:graphicData uri="http://schemas.openxmlformats.org/presentationml/2006/ole">
            <mc:AlternateContent xmlns:mc="http://schemas.openxmlformats.org/markup-compatibility/2006">
              <mc:Choice xmlns:v="urn:schemas-microsoft-com:vml" Requires="v">
                <p:oleObj spid="_x0000_s6272" name="Equation" r:id="rId7" imgW="711000" imgH="838080" progId="Equation.DSMT4">
                  <p:embed/>
                </p:oleObj>
              </mc:Choice>
              <mc:Fallback>
                <p:oleObj name="Equation" r:id="rId7" imgW="711000" imgH="838080" progId="Equation.DSMT4">
                  <p:embed/>
                  <p:pic>
                    <p:nvPicPr>
                      <p:cNvPr id="0" name="Picture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26348" y="19812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0" name="Object 26"/>
          <p:cNvGraphicFramePr>
            <a:graphicFrameLocks noChangeAspect="1"/>
          </p:cNvGraphicFramePr>
          <p:nvPr/>
        </p:nvGraphicFramePr>
        <p:xfrm>
          <a:off x="838200" y="4267200"/>
          <a:ext cx="444500" cy="838200"/>
        </p:xfrm>
        <a:graphic>
          <a:graphicData uri="http://schemas.openxmlformats.org/presentationml/2006/ole">
            <mc:AlternateContent xmlns:mc="http://schemas.openxmlformats.org/markup-compatibility/2006">
              <mc:Choice xmlns:v="urn:schemas-microsoft-com:vml" Requires="v">
                <p:oleObj spid="_x0000_s6273" name="Equation" r:id="rId9" imgW="444240" imgH="838080" progId="Equation.DSMT4">
                  <p:embed/>
                </p:oleObj>
              </mc:Choice>
              <mc:Fallback>
                <p:oleObj name="Equation" r:id="rId9" imgW="444240" imgH="838080" progId="Equation.DSMT4">
                  <p:embed/>
                  <p:pic>
                    <p:nvPicPr>
                      <p:cNvPr id="0" name="Picture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38200" y="4267200"/>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1" name="Object 27"/>
          <p:cNvGraphicFramePr>
            <a:graphicFrameLocks noChangeAspect="1"/>
          </p:cNvGraphicFramePr>
          <p:nvPr/>
        </p:nvGraphicFramePr>
        <p:xfrm>
          <a:off x="1345722" y="4267200"/>
          <a:ext cx="1498600" cy="838200"/>
        </p:xfrm>
        <a:graphic>
          <a:graphicData uri="http://schemas.openxmlformats.org/presentationml/2006/ole">
            <mc:AlternateContent xmlns:mc="http://schemas.openxmlformats.org/markup-compatibility/2006">
              <mc:Choice xmlns:v="urn:schemas-microsoft-com:vml" Requires="v">
                <p:oleObj spid="_x0000_s6274" name="Equation" r:id="rId11" imgW="1498320" imgH="838080" progId="Equation.DSMT4">
                  <p:embed/>
                </p:oleObj>
              </mc:Choice>
              <mc:Fallback>
                <p:oleObj name="Equation" r:id="rId11" imgW="1498320" imgH="838080" progId="Equation.DSMT4">
                  <p:embed/>
                  <p:pic>
                    <p:nvPicPr>
                      <p:cNvPr id="0" name="Picture 2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45722" y="4267200"/>
                        <a:ext cx="149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2" name="Object 28"/>
          <p:cNvGraphicFramePr>
            <a:graphicFrameLocks noChangeAspect="1"/>
          </p:cNvGraphicFramePr>
          <p:nvPr/>
        </p:nvGraphicFramePr>
        <p:xfrm>
          <a:off x="2904226" y="4267200"/>
          <a:ext cx="711200" cy="838200"/>
        </p:xfrm>
        <a:graphic>
          <a:graphicData uri="http://schemas.openxmlformats.org/presentationml/2006/ole">
            <mc:AlternateContent xmlns:mc="http://schemas.openxmlformats.org/markup-compatibility/2006">
              <mc:Choice xmlns:v="urn:schemas-microsoft-com:vml" Requires="v">
                <p:oleObj spid="_x0000_s6275" name="Equation" r:id="rId13" imgW="711000" imgH="838080" progId="Equation.DSMT4">
                  <p:embed/>
                </p:oleObj>
              </mc:Choice>
              <mc:Fallback>
                <p:oleObj name="Equation" r:id="rId13" imgW="711000" imgH="838080" progId="Equation.DSMT4">
                  <p:embed/>
                  <p:pic>
                    <p:nvPicPr>
                      <p:cNvPr id="0" name="Picture 2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04226" y="42672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E04EC98F-4FFC-4918-9BCA-075AEA8DAD0B}"/>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160553" y="1989826"/>
            <a:ext cx="9652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7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7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5"/>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3096</TotalTime>
  <Words>1216</Words>
  <Application>Microsoft Office PowerPoint</Application>
  <PresentationFormat>On-screen Show (4:3)</PresentationFormat>
  <Paragraphs>220</Paragraphs>
  <Slides>35</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40" baseType="lpstr">
      <vt:lpstr>Arial</vt:lpstr>
      <vt:lpstr>Calibri</vt:lpstr>
      <vt:lpstr>Courier New</vt:lpstr>
      <vt:lpstr>Office Theme</vt:lpstr>
      <vt:lpstr>Equation</vt:lpstr>
      <vt:lpstr>Section 1.R.3</vt:lpstr>
      <vt:lpstr>Objectives</vt:lpstr>
      <vt:lpstr>To Add Fractions with the Same Denominator</vt:lpstr>
      <vt:lpstr>Example 1: Adding Fractions with the Same Denominator</vt:lpstr>
      <vt:lpstr>Example 2: Finding the Least Common Denominator (LCD)</vt:lpstr>
      <vt:lpstr>To Add Fractions with Different Denominators</vt:lpstr>
      <vt:lpstr>Example 3: Adding Fractions with Different Denominators</vt:lpstr>
      <vt:lpstr>Example 3: Adding Fractions with Different Denominators (cont.)</vt:lpstr>
      <vt:lpstr>Example 3: Adding Fractions with Different Denominators (cont.)</vt:lpstr>
      <vt:lpstr>Adding Fractions with Different Denominators </vt:lpstr>
      <vt:lpstr>Example 4: Adding Fractions with Different Denominators</vt:lpstr>
      <vt:lpstr>Example 4: Adding Fractions with Different Denominators (cont.)</vt:lpstr>
      <vt:lpstr>Example 4: Adding Fractions with Different Denominators (cont.)</vt:lpstr>
      <vt:lpstr>Example 5: Adding Three Fractions with Different Denominators</vt:lpstr>
      <vt:lpstr>Example 6: Application: Adding Fractions </vt:lpstr>
      <vt:lpstr>Example 6: Application: Adding Fractions (cont.)</vt:lpstr>
      <vt:lpstr>Example 6: Application: Adding Fractions (cont.)</vt:lpstr>
      <vt:lpstr>Example 7: Application: Adding Fractions </vt:lpstr>
      <vt:lpstr>Example 7: Application: Adding Fractions (cont.)</vt:lpstr>
      <vt:lpstr>Example 7: Application: Adding Fractions (cont.)</vt:lpstr>
      <vt:lpstr>Example 7: Application: Adding Fractions (cont.)</vt:lpstr>
      <vt:lpstr>Commutative Property of Addition</vt:lpstr>
      <vt:lpstr>Associative Property of Addition</vt:lpstr>
      <vt:lpstr>To Subtract Fractions with the Same Denominator</vt:lpstr>
      <vt:lpstr>Example 8: Subtracting Fractions with the Same Denominator</vt:lpstr>
      <vt:lpstr>To Subtract Fractions with Different Denominators</vt:lpstr>
      <vt:lpstr>Example 9: Subtracting Fractions with Different Denominators</vt:lpstr>
      <vt:lpstr>Example 9: Subtracting Fractions with Different Denominators (cont.)</vt:lpstr>
      <vt:lpstr>Example 10: Subtracting Fractions with Different Denominators</vt:lpstr>
      <vt:lpstr>Example 10: Subtracting Fractions with Different Denominators (cont.)</vt:lpstr>
      <vt:lpstr>Example 10: Subtracting Fractions with Different Denominators (cont.)</vt:lpstr>
      <vt:lpstr>Example 11: Subtracting Fractions with Different Denominators</vt:lpstr>
      <vt:lpstr>Example 12: Application: Subtracting Fractions with Different Denominators</vt:lpstr>
      <vt:lpstr>Example 12: Application: Subtracting Fractions with Different Denominators (cont.)</vt:lpstr>
      <vt:lpstr>Example 12: Application: Subtracting Fractions with Different Denominators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Precalculus 3rd Edition Plus Integrate Review</dc:title>
  <dc:creator>Hawkes Learning</dc:creator>
  <cp:lastModifiedBy>Adam Flaherty</cp:lastModifiedBy>
  <cp:revision>273</cp:revision>
  <dcterms:created xsi:type="dcterms:W3CDTF">2013-04-26T14:43:13Z</dcterms:created>
  <dcterms:modified xsi:type="dcterms:W3CDTF">2020-05-07T17:19:15Z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BD1913BF-BA02-4337-9353-E41EFF6C72DD</vt:lpwstr>
  </property>
  <property fmtid="{D5CDD505-2E9C-101B-9397-08002B2CF9AE}" pid="3" name="ArticulatePath">
    <vt:lpwstr>PRC3R_1_R_3</vt:lpwstr>
  </property>
</Properties>
</file>