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119" d="100"/>
          <a:sy n="119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10" Type="http://schemas.openxmlformats.org/officeDocument/2006/relationships/image" Target="../media/image12.emf"/><Relationship Id="rId4" Type="http://schemas.openxmlformats.org/officeDocument/2006/relationships/image" Target="../media/image6.w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6" Type="http://schemas.openxmlformats.org/officeDocument/2006/relationships/image" Target="../media/image33.emf"/><Relationship Id="rId5" Type="http://schemas.openxmlformats.org/officeDocument/2006/relationships/image" Target="../media/image32.wmf"/><Relationship Id="rId10" Type="http://schemas.openxmlformats.org/officeDocument/2006/relationships/image" Target="../media/image37.emf"/><Relationship Id="rId4" Type="http://schemas.openxmlformats.org/officeDocument/2006/relationships/image" Target="../media/image31.wmf"/><Relationship Id="rId9" Type="http://schemas.openxmlformats.org/officeDocument/2006/relationships/image" Target="../media/image36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wmf"/><Relationship Id="rId10" Type="http://schemas.openxmlformats.org/officeDocument/2006/relationships/image" Target="../media/image47.emf"/><Relationship Id="rId4" Type="http://schemas.openxmlformats.org/officeDocument/2006/relationships/image" Target="../media/image41.wmf"/><Relationship Id="rId9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3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26.emf"/><Relationship Id="rId5" Type="http://schemas.openxmlformats.org/officeDocument/2006/relationships/image" Target="../media/image52.e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emf"/><Relationship Id="rId7" Type="http://schemas.openxmlformats.org/officeDocument/2006/relationships/image" Target="../media/image60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e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emf"/><Relationship Id="rId7" Type="http://schemas.openxmlformats.org/officeDocument/2006/relationships/image" Target="../media/image68.wmf"/><Relationship Id="rId2" Type="http://schemas.openxmlformats.org/officeDocument/2006/relationships/image" Target="../media/image63.e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wmf"/><Relationship Id="rId9" Type="http://schemas.openxmlformats.org/officeDocument/2006/relationships/image" Target="../media/image7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e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emf"/><Relationship Id="rId22" Type="http://schemas.openxmlformats.org/officeDocument/2006/relationships/image" Target="../media/image7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e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e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emf"/><Relationship Id="rId20" Type="http://schemas.openxmlformats.org/officeDocument/2006/relationships/image" Target="../media/image46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emf"/><Relationship Id="rId22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1" name="Equation" r:id="rId3" imgW="1435320" imgH="1032840" progId="Equation.DSMT4">
                  <p:embed/>
                </p:oleObj>
              </mc:Choice>
              <mc:Fallback>
                <p:oleObj name="Equation" r:id="rId3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5" imgW="1801080" imgH="1032840" progId="Equation.DSMT4">
                  <p:embed/>
                </p:oleObj>
              </mc:Choice>
              <mc:Fallback>
                <p:oleObj name="Equation" r:id="rId5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Equation" r:id="rId7" imgW="1444320" imgH="1032840" progId="Equation.DSMT4">
                  <p:embed/>
                </p:oleObj>
              </mc:Choice>
              <mc:Fallback>
                <p:oleObj name="Equation" r:id="rId7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4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11" imgW="4470840" imgH="264960" progId="Equation.DSMT4">
                  <p:embed/>
                </p:oleObj>
              </mc:Choice>
              <mc:Fallback>
                <p:oleObj name="Equation" r:id="rId11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15" imgW="4671720" imgH="264960" progId="Equation.DSMT4">
                  <p:embed/>
                </p:oleObj>
              </mc:Choice>
              <mc:Fallback>
                <p:oleObj name="Equation" r:id="rId15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4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5" name="Equation" r:id="rId5" imgW="1444320" imgH="585000" progId="Equation.DSMT4">
                  <p:embed/>
                </p:oleObj>
              </mc:Choice>
              <mc:Fallback>
                <p:oleObj name="Equation" r:id="rId5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6" name="Equation" r:id="rId7" imgW="612360" imgH="264960" progId="Equation.DSMT4">
                  <p:embed/>
                </p:oleObj>
              </mc:Choice>
              <mc:Fallback>
                <p:oleObj name="Equation" r:id="rId7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7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8" name="Equation" r:id="rId11" imgW="1782720" imgH="585000" progId="Equation.DSMT4">
                  <p:embed/>
                </p:oleObj>
              </mc:Choice>
              <mc:Fallback>
                <p:oleObj name="Equation" r:id="rId11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9"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0" name="Equation" r:id="rId15" imgW="2768400" imgH="469800" progId="Equation.DSMT4">
                  <p:embed/>
                </p:oleObj>
              </mc:Choice>
              <mc:Fallback>
                <p:oleObj name="Equation" r:id="rId15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1" name="Equation" r:id="rId17" imgW="1714320" imgH="469800" progId="Equation.DSMT4">
                  <p:embed/>
                </p:oleObj>
              </mc:Choice>
              <mc:Fallback>
                <p:oleObj name="Equation" r:id="rId17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8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9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0" name="Equation" r:id="rId7" imgW="594000" imgH="264960" progId="Equation.DSMT4">
                  <p:embed/>
                </p:oleObj>
              </mc:Choice>
              <mc:Fallback>
                <p:oleObj name="Equation" r:id="rId7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1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2" name="Equation" r:id="rId11" imgW="2907360" imgH="585000" progId="Equation.DSMT4">
                  <p:embed/>
                </p:oleObj>
              </mc:Choice>
              <mc:Fallback>
                <p:oleObj name="Equation" r:id="rId11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56331"/>
              </p:ext>
            </p:extLst>
          </p:nvPr>
        </p:nvGraphicFramePr>
        <p:xfrm>
          <a:off x="8047722" y="412160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3" name="Equation" r:id="rId13" imgW="758520" imgH="264960" progId="Equation.DSMT4">
                  <p:embed/>
                </p:oleObj>
              </mc:Choice>
              <mc:Fallback>
                <p:oleObj name="Equation" r:id="rId13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722" y="4121602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4" name="Equation" r:id="rId15" imgW="2793960" imgH="469800" progId="Equation.DSMT4">
                  <p:embed/>
                </p:oleObj>
              </mc:Choice>
              <mc:Fallback>
                <p:oleObj name="Equation" r:id="rId15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5" name="Equation" r:id="rId17" imgW="2070000" imgH="469800" progId="Equation.DSMT4">
                  <p:embed/>
                </p:oleObj>
              </mc:Choice>
              <mc:Fallback>
                <p:oleObj name="Equation" r:id="rId17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6" name="Equation" r:id="rId19" imgW="1362240" imgH="264960" progId="Equation.DSMT4">
                  <p:embed/>
                </p:oleObj>
              </mc:Choice>
              <mc:Fallback>
                <p:oleObj name="Equation" r:id="rId19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70164"/>
              </p:ext>
            </p:extLst>
          </p:nvPr>
        </p:nvGraphicFramePr>
        <p:xfrm>
          <a:off x="6752322" y="4115252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7" name="Equation" r:id="rId21" imgW="1206720" imgH="264960" progId="Equation.DSMT4">
                  <p:embed/>
                </p:oleObj>
              </mc:Choice>
              <mc:Fallback>
                <p:oleObj name="Equation" r:id="rId21" imgW="1206720" imgH="26496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322" y="4115252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16592"/>
              </p:ext>
            </p:extLst>
          </p:nvPr>
        </p:nvGraphicFramePr>
        <p:xfrm>
          <a:off x="982211" y="1345967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5" name="Equation" r:id="rId3" imgW="1676160" imgH="469800" progId="Equation.DSMT4">
                  <p:embed/>
                </p:oleObj>
              </mc:Choice>
              <mc:Fallback>
                <p:oleObj name="Equation" r:id="rId3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1345967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08358"/>
              </p:ext>
            </p:extLst>
          </p:nvPr>
        </p:nvGraphicFramePr>
        <p:xfrm>
          <a:off x="1377950" y="1778000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6" name="Equation" r:id="rId5" imgW="2011320" imgH="639720" progId="Equation.DSMT4">
                  <p:embed/>
                </p:oleObj>
              </mc:Choice>
              <mc:Fallback>
                <p:oleObj name="Equation" r:id="rId5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778000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49788"/>
              </p:ext>
            </p:extLst>
          </p:nvPr>
        </p:nvGraphicFramePr>
        <p:xfrm>
          <a:off x="1371600" y="2354263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7" name="Equation" r:id="rId7" imgW="1435320" imgH="585000" progId="Equation.DSMT4">
                  <p:embed/>
                </p:oleObj>
              </mc:Choice>
              <mc:Fallback>
                <p:oleObj name="Equation" r:id="rId7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54263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68527"/>
              </p:ext>
            </p:extLst>
          </p:nvPr>
        </p:nvGraphicFramePr>
        <p:xfrm>
          <a:off x="1343025" y="2963863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963863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252"/>
              </p:ext>
            </p:extLst>
          </p:nvPr>
        </p:nvGraphicFramePr>
        <p:xfrm>
          <a:off x="1024156" y="3390682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9" name="Equation" r:id="rId11" imgW="1282680" imgH="469800" progId="Equation.DSMT4">
                  <p:embed/>
                </p:oleObj>
              </mc:Choice>
              <mc:Fallback>
                <p:oleObj name="Equation" r:id="rId11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56" y="3390682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31671"/>
              </p:ext>
            </p:extLst>
          </p:nvPr>
        </p:nvGraphicFramePr>
        <p:xfrm>
          <a:off x="1346200" y="3987800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0" name="Equation" r:id="rId13" imgW="1883160" imgH="639720" progId="Equation.DSMT4">
                  <p:embed/>
                </p:oleObj>
              </mc:Choice>
              <mc:Fallback>
                <p:oleObj name="Equation" r:id="rId13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987800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43356"/>
              </p:ext>
            </p:extLst>
          </p:nvPr>
        </p:nvGraphicFramePr>
        <p:xfrm>
          <a:off x="1358900" y="46609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1" name="Equation" r:id="rId15" imgW="1307160" imgH="585000" progId="Equation.DSMT4">
                  <p:embed/>
                </p:oleObj>
              </mc:Choice>
              <mc:Fallback>
                <p:oleObj name="Equation" r:id="rId15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6609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40234"/>
              </p:ext>
            </p:extLst>
          </p:nvPr>
        </p:nvGraphicFramePr>
        <p:xfrm>
          <a:off x="1322388" y="5275263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2" name="Equation" r:id="rId17" imgW="812520" imgH="279360" progId="Equation.DSMT4">
                  <p:embed/>
                </p:oleObj>
              </mc:Choice>
              <mc:Fallback>
                <p:oleObj name="Equation" r:id="rId17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75263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7008"/>
              </p:ext>
            </p:extLst>
          </p:nvPr>
        </p:nvGraphicFramePr>
        <p:xfrm>
          <a:off x="3860800" y="20066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3" name="Equation" r:id="rId19" imgW="4735800" imgH="264960" progId="Equation.DSMT4">
                  <p:embed/>
                </p:oleObj>
              </mc:Choice>
              <mc:Fallback>
                <p:oleObj name="Equation" r:id="rId19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0066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93665"/>
              </p:ext>
            </p:extLst>
          </p:nvPr>
        </p:nvGraphicFramePr>
        <p:xfrm>
          <a:off x="3860800" y="41910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4" name="Equation" r:id="rId21" imgW="4735800" imgH="264960" progId="Equation.DSMT4">
                  <p:embed/>
                </p:oleObj>
              </mc:Choice>
              <mc:Fallback>
                <p:oleObj name="Equation" r:id="rId21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1910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5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6" name="Equation" r:id="rId5" imgW="2404440" imgH="649080" progId="Equation.DSMT4">
                  <p:embed/>
                </p:oleObj>
              </mc:Choice>
              <mc:Fallback>
                <p:oleObj name="Equation" r:id="rId5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7" name="Equation" r:id="rId7" imgW="1801080" imgH="594000" progId="Equation.DSMT4">
                  <p:embed/>
                </p:oleObj>
              </mc:Choice>
              <mc:Fallback>
                <p:oleObj name="Equation" r:id="rId7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8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9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0" name="Equation" r:id="rId13" imgW="1599840" imgH="1106280" progId="Equation.DSMT4">
                  <p:embed/>
                </p:oleObj>
              </mc:Choice>
              <mc:Fallback>
                <p:oleObj name="Equation" r:id="rId13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1" name="Equation" r:id="rId15" imgW="4735800" imgH="264960" progId="Equation.DSMT4">
                  <p:embed/>
                </p:oleObj>
              </mc:Choice>
              <mc:Fallback>
                <p:oleObj name="Equation" r:id="rId15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2" name="Equation" r:id="rId17" imgW="4735800" imgH="264960" progId="Equation.DSMT4">
                  <p:embed/>
                </p:oleObj>
              </mc:Choice>
              <mc:Fallback>
                <p:oleObj name="Equation" r:id="rId17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1" name="Equation" r:id="rId3" imgW="1380240" imgH="1032840" progId="Equation.DSMT4">
                  <p:embed/>
                </p:oleObj>
              </mc:Choice>
              <mc:Fallback>
                <p:oleObj name="Equation" r:id="rId3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2" name="Equation" r:id="rId5" imgW="2121120" imgH="1032840" progId="Equation.DSMT4">
                  <p:embed/>
                </p:oleObj>
              </mc:Choice>
              <mc:Fallback>
                <p:oleObj name="Equation" r:id="rId5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3" name="Equation" r:id="rId7" imgW="1700280" imgH="1032840" progId="Equation.DSMT4">
                  <p:embed/>
                </p:oleObj>
              </mc:Choice>
              <mc:Fallback>
                <p:oleObj name="Equation" r:id="rId7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4" name="Equation" r:id="rId9" imgW="660240" imgH="838080" progId="Equation.DSMT4">
                  <p:embed/>
                </p:oleObj>
              </mc:Choice>
              <mc:Fallback>
                <p:oleObj name="Equation" r:id="rId9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5" name="Equation" r:id="rId11" imgW="4013640" imgH="264960" progId="Equation.DSMT4">
                  <p:embed/>
                </p:oleObj>
              </mc:Choice>
              <mc:Fallback>
                <p:oleObj name="Equation" r:id="rId11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6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7" name="Equation" r:id="rId15" imgW="4232880" imgH="264960" progId="Equation.DSMT4">
                  <p:embed/>
                </p:oleObj>
              </mc:Choice>
              <mc:Fallback>
                <p:oleObj name="Equation" r:id="rId15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15875" lvl="0" indent="-15875" algn="ctr">
              <a:tabLst>
                <a:tab pos="520700" algn="l"/>
                <a:tab pos="9779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9820"/>
              </p:ext>
            </p:extLst>
          </p:nvPr>
        </p:nvGraphicFramePr>
        <p:xfrm>
          <a:off x="1016000" y="1290871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9" name="Equation" r:id="rId3" imgW="1091880" imgH="469800" progId="Equation.DSMT4">
                  <p:embed/>
                </p:oleObj>
              </mc:Choice>
              <mc:Fallback>
                <p:oleObj name="Equation" r:id="rId3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290871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85788"/>
              </p:ext>
            </p:extLst>
          </p:nvPr>
        </p:nvGraphicFramePr>
        <p:xfrm>
          <a:off x="1447800" y="18288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0" name="Equation" r:id="rId5" imgW="1755360" imgH="639720" progId="Equation.DSMT4">
                  <p:embed/>
                </p:oleObj>
              </mc:Choice>
              <mc:Fallback>
                <p:oleObj name="Equation" r:id="rId5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02853"/>
              </p:ext>
            </p:extLst>
          </p:nvPr>
        </p:nvGraphicFramePr>
        <p:xfrm>
          <a:off x="1428750" y="2505075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1" name="Equation" r:id="rId7" imgW="1282680" imgH="368280" progId="Equation.DSMT4">
                  <p:embed/>
                </p:oleObj>
              </mc:Choice>
              <mc:Fallback>
                <p:oleObj name="Equation" r:id="rId7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505075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54833"/>
              </p:ext>
            </p:extLst>
          </p:nvPr>
        </p:nvGraphicFramePr>
        <p:xfrm>
          <a:off x="1435100" y="2989263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2" name="Equation" r:id="rId9" imgW="419040" imgH="279360" progId="Equation.DSMT4">
                  <p:embed/>
                </p:oleObj>
              </mc:Choice>
              <mc:Fallback>
                <p:oleObj name="Equation" r:id="rId9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89263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98779"/>
              </p:ext>
            </p:extLst>
          </p:nvPr>
        </p:nvGraphicFramePr>
        <p:xfrm>
          <a:off x="1081088" y="3916130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3"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916130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2324"/>
              </p:ext>
            </p:extLst>
          </p:nvPr>
        </p:nvGraphicFramePr>
        <p:xfrm>
          <a:off x="1454150" y="50800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4" name="Equation" r:id="rId13" imgW="1234080" imgH="356400" progId="Equation.DSMT4">
                  <p:embed/>
                </p:oleObj>
              </mc:Choice>
              <mc:Fallback>
                <p:oleObj name="Equation" r:id="rId13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0800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56"/>
              </p:ext>
            </p:extLst>
          </p:nvPr>
        </p:nvGraphicFramePr>
        <p:xfrm>
          <a:off x="1444625" y="5510213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5" name="Equation" r:id="rId15" imgW="431640" imgH="291960" progId="Equation.DSMT4">
                  <p:embed/>
                </p:oleObj>
              </mc:Choice>
              <mc:Fallback>
                <p:oleObj name="Equation" r:id="rId15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510213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37806"/>
              </p:ext>
            </p:extLst>
          </p:nvPr>
        </p:nvGraphicFramePr>
        <p:xfrm>
          <a:off x="1454150" y="4343400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6" name="Equation" r:id="rId17" imgW="1737000" imgH="639720" progId="Equation.DSMT4">
                  <p:embed/>
                </p:oleObj>
              </mc:Choice>
              <mc:Fallback>
                <p:oleObj name="Equation" r:id="rId17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343400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890582"/>
              </p:ext>
            </p:extLst>
          </p:nvPr>
        </p:nvGraphicFramePr>
        <p:xfrm>
          <a:off x="3302000" y="197485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7" name="Equation" r:id="rId19" imgW="5503680" imgH="283320" progId="Equation.DSMT4">
                  <p:embed/>
                </p:oleObj>
              </mc:Choice>
              <mc:Fallback>
                <p:oleObj name="Equation" r:id="rId19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97485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75327"/>
              </p:ext>
            </p:extLst>
          </p:nvPr>
        </p:nvGraphicFramePr>
        <p:xfrm>
          <a:off x="3302000" y="453390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8" name="Equation" r:id="rId21" imgW="5503680" imgH="283320" progId="Equation.DSMT4">
                  <p:embed/>
                </p:oleObj>
              </mc:Choice>
              <mc:Fallback>
                <p:oleObj name="Equation" r:id="rId21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53390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74677" y="1219200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7"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8" name="Equation" r:id="rId5" imgW="2258280" imgH="639720" progId="Equation.DSMT4">
                  <p:embed/>
                </p:oleObj>
              </mc:Choice>
              <mc:Fallback>
                <p:oleObj name="Equation" r:id="rId5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9" name="Equation" r:id="rId7" imgW="1864800" imgH="585000" progId="Equation.DSMT4">
                  <p:embed/>
                </p:oleObj>
              </mc:Choice>
              <mc:Fallback>
                <p:oleObj name="Equation" r:id="rId7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1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2" name="Equation" r:id="rId13" imgW="1864800" imgH="1106280" progId="Equation.DSMT4">
                  <p:embed/>
                </p:oleObj>
              </mc:Choice>
              <mc:Fallback>
                <p:oleObj name="Equation" r:id="rId13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3" name="Equation" r:id="rId15" imgW="4415760" imgH="219240" progId="Equation.DSMT4">
                  <p:embed/>
                </p:oleObj>
              </mc:Choice>
              <mc:Fallback>
                <p:oleObj name="Equation" r:id="rId15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4" name="Equation" r:id="rId17" imgW="1380240" imgH="283320" progId="Equation.DSMT4">
                  <p:embed/>
                </p:oleObj>
              </mc:Choice>
              <mc:Fallback>
                <p:oleObj name="Equation" r:id="rId17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5" name="Equation" r:id="rId19" imgW="4415760" imgH="219240" progId="Equation.DSMT4">
                  <p:embed/>
                </p:oleObj>
              </mc:Choice>
              <mc:Fallback>
                <p:oleObj name="Equation" r:id="rId19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0907"/>
              </p:ext>
            </p:extLst>
          </p:nvPr>
        </p:nvGraphicFramePr>
        <p:xfrm>
          <a:off x="4446588" y="5181600"/>
          <a:ext cx="9112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6" name="Equation" r:id="rId21" imgW="987120" imgH="685440" progId="Equation.DSMT4">
                  <p:embed/>
                </p:oleObj>
              </mc:Choice>
              <mc:Fallback>
                <p:oleObj name="Equation" r:id="rId21" imgW="987120" imgH="68544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181600"/>
                        <a:ext cx="9112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236</Words>
  <Application>Microsoft Office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Equation</vt:lpstr>
      <vt:lpstr>Section 1.R.7</vt:lpstr>
      <vt:lpstr>Objectives</vt:lpstr>
      <vt:lpstr>Rules for Addition with Real Numbers </vt:lpstr>
      <vt:lpstr>Example 1: Addition with Like Signs</vt:lpstr>
      <vt:lpstr>Example 1: Addition with Like Signs (cont.)</vt:lpstr>
      <vt:lpstr>Example 1: Addition with Like Signs (cont.)</vt:lpstr>
      <vt:lpstr>Addition with Real Numbers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194</cp:revision>
  <dcterms:created xsi:type="dcterms:W3CDTF">2013-04-26T14:43:13Z</dcterms:created>
  <dcterms:modified xsi:type="dcterms:W3CDTF">2020-05-07T17:26:10Z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F6AF323A-C679-4C03-B7DA-F179E12F32A0</vt:lpwstr>
  </property>
  <property fmtid="{D5CDD505-2E9C-101B-9397-08002B2CF9AE}" pid="3" name="ArticulatePath">
    <vt:lpwstr>PRC3R_1_R_7</vt:lpwstr>
  </property>
</Properties>
</file>