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9" d="100"/>
          <a:sy n="119" d="100"/>
        </p:scale>
        <p:origin x="2064"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5" Type="http://schemas.openxmlformats.org/officeDocument/2006/relationships/image" Target="../media/image66.wmf"/><Relationship Id="rId4" Type="http://schemas.openxmlformats.org/officeDocument/2006/relationships/image" Target="../media/image6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12" Type="http://schemas.openxmlformats.org/officeDocument/2006/relationships/image" Target="../media/image20.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1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s>
</file>

<file path=ppt/slides/_rels/slide1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26" Type="http://schemas.openxmlformats.org/officeDocument/2006/relationships/image" Target="../media/image20.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image" Target="../media/image19.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 Id="rId22" Type="http://schemas.openxmlformats.org/officeDocument/2006/relationships/image" Target="../media/image1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18" Type="http://schemas.openxmlformats.org/officeDocument/2006/relationships/image" Target="../media/image33.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radical expressions.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spid="_x0000_s7186" name="Equation" r:id="rId3" imgW="1523880" imgH="558720" progId="Equation.DSMT4">
                  <p:embed/>
                </p:oleObj>
              </mc:Choice>
              <mc:Fallback>
                <p:oleObj name="Equation" r:id="rId3" imgW="1523880" imgH="55872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1143000" y="4542064"/>
          <a:ext cx="977900" cy="495300"/>
        </p:xfrm>
        <a:graphic>
          <a:graphicData uri="http://schemas.openxmlformats.org/presentationml/2006/ole">
            <mc:AlternateContent xmlns:mc="http://schemas.openxmlformats.org/markup-compatibility/2006">
              <mc:Choice xmlns:v="urn:schemas-microsoft-com:vml" Requires="v">
                <p:oleObj spid="_x0000_s7187" name="Equation" r:id="rId5" imgW="977476" imgH="495085" progId="Equation.DSMT4">
                  <p:embed/>
                </p:oleObj>
              </mc:Choice>
              <mc:Fallback>
                <p:oleObj name="Equation" r:id="rId5" imgW="977476" imgH="495085"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542064"/>
                        <a:ext cx="977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231574" y="4648200"/>
          <a:ext cx="4165600" cy="469900"/>
        </p:xfrm>
        <a:graphic>
          <a:graphicData uri="http://schemas.openxmlformats.org/presentationml/2006/ole">
            <mc:AlternateContent xmlns:mc="http://schemas.openxmlformats.org/markup-compatibility/2006">
              <mc:Choice xmlns:v="urn:schemas-microsoft-com:vml" Requires="v">
                <p:oleObj spid="_x0000_s7188" name="Equation" r:id="rId7" imgW="4165600" imgH="469900" progId="Equation.DSMT4">
                  <p:embed/>
                </p:oleObj>
              </mc:Choice>
              <mc:Fallback>
                <p:oleObj name="Equation" r:id="rId7" imgW="41656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1574" y="4648200"/>
                        <a:ext cx="416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spcBef>
                <a:spcPct val="50000"/>
              </a:spcBef>
              <a:buFont typeface="Courier New" pitchFamily="49" charset="0"/>
              <a:buNone/>
            </a:pPr>
            <a:r>
              <a:rPr lang="en-US" b="1" i="0" dirty="0">
                <a:solidFill>
                  <a:schemeClr val="tx1"/>
                </a:solidFill>
              </a:rPr>
              <a:t>Solution</a:t>
            </a:r>
            <a:endParaRPr lang="en-US" dirty="0"/>
          </a:p>
        </p:txBody>
      </p:sp>
      <p:graphicFrame>
        <p:nvGraphicFramePr>
          <p:cNvPr id="14340" name="Object 4"/>
          <p:cNvGraphicFramePr>
            <a:graphicFrameLocks noChangeAspect="1"/>
          </p:cNvGraphicFramePr>
          <p:nvPr/>
        </p:nvGraphicFramePr>
        <p:xfrm>
          <a:off x="539750" y="1155700"/>
          <a:ext cx="1689100" cy="558800"/>
        </p:xfrm>
        <a:graphic>
          <a:graphicData uri="http://schemas.openxmlformats.org/presentationml/2006/ole">
            <mc:AlternateContent xmlns:mc="http://schemas.openxmlformats.org/markup-compatibility/2006">
              <mc:Choice xmlns:v="urn:schemas-microsoft-com:vml" Requires="v">
                <p:oleObj spid="_x0000_s8240" name="Equation" r:id="rId3" imgW="1688760" imgH="558720" progId="Equation.DSMT4">
                  <p:embed/>
                </p:oleObj>
              </mc:Choice>
              <mc:Fallback>
                <p:oleObj name="Equation" r:id="rId3" imgW="1688760" imgH="55872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1557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1143000" y="2510971"/>
          <a:ext cx="1143000" cy="558800"/>
        </p:xfrm>
        <a:graphic>
          <a:graphicData uri="http://schemas.openxmlformats.org/presentationml/2006/ole">
            <mc:AlternateContent xmlns:mc="http://schemas.openxmlformats.org/markup-compatibility/2006">
              <mc:Choice xmlns:v="urn:schemas-microsoft-com:vml" Requires="v">
                <p:oleObj spid="_x0000_s8241" name="Equation" r:id="rId5" imgW="1143000" imgH="558800" progId="Equation.DSMT4">
                  <p:embed/>
                </p:oleObj>
              </mc:Choice>
              <mc:Fallback>
                <p:oleObj name="Equation" r:id="rId5" imgW="1143000" imgH="558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510971"/>
                        <a:ext cx="1143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552450" y="3352800"/>
          <a:ext cx="1790700" cy="558800"/>
        </p:xfrm>
        <a:graphic>
          <a:graphicData uri="http://schemas.openxmlformats.org/presentationml/2006/ole">
            <mc:AlternateContent xmlns:mc="http://schemas.openxmlformats.org/markup-compatibility/2006">
              <mc:Choice xmlns:v="urn:schemas-microsoft-com:vml" Requires="v">
                <p:oleObj spid="_x0000_s8242" name="Equation" r:id="rId7" imgW="1790640" imgH="558720" progId="Equation.DSMT4">
                  <p:embed/>
                </p:oleObj>
              </mc:Choice>
              <mc:Fallback>
                <p:oleObj name="Equation" r:id="rId7" imgW="1790640" imgH="55872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2450" y="33528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423230" y="4850686"/>
          <a:ext cx="1524000" cy="444500"/>
        </p:xfrm>
        <a:graphic>
          <a:graphicData uri="http://schemas.openxmlformats.org/presentationml/2006/ole">
            <mc:AlternateContent xmlns:mc="http://schemas.openxmlformats.org/markup-compatibility/2006">
              <mc:Choice xmlns:v="urn:schemas-microsoft-com:vml" Requires="v">
                <p:oleObj spid="_x0000_s8243" name="Equation" r:id="rId9" imgW="1524000" imgH="444500" progId="Equation.DSMT4">
                  <p:embed/>
                </p:oleObj>
              </mc:Choice>
              <mc:Fallback>
                <p:oleObj name="Equation" r:id="rId9" imgW="1524000" imgH="4445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3230" y="4850686"/>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409372" y="2510971"/>
          <a:ext cx="2057400" cy="558800"/>
        </p:xfrm>
        <a:graphic>
          <a:graphicData uri="http://schemas.openxmlformats.org/presentationml/2006/ole">
            <mc:AlternateContent xmlns:mc="http://schemas.openxmlformats.org/markup-compatibility/2006">
              <mc:Choice xmlns:v="urn:schemas-microsoft-com:vml" Requires="v">
                <p:oleObj spid="_x0000_s8244" name="Equation" r:id="rId11" imgW="2057400" imgH="558800" progId="Equation.DSMT4">
                  <p:embed/>
                </p:oleObj>
              </mc:Choice>
              <mc:Fallback>
                <p:oleObj name="Equation" r:id="rId11" imgW="2057400" imgH="558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09372" y="2510971"/>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561116" y="2536371"/>
          <a:ext cx="1422400" cy="508000"/>
        </p:xfrm>
        <a:graphic>
          <a:graphicData uri="http://schemas.openxmlformats.org/presentationml/2006/ole">
            <mc:AlternateContent xmlns:mc="http://schemas.openxmlformats.org/markup-compatibility/2006">
              <mc:Choice xmlns:v="urn:schemas-microsoft-com:vml" Requires="v">
                <p:oleObj spid="_x0000_s8245" name="Equation" r:id="rId13" imgW="1422400" imgH="508000" progId="Equation.DSMT4">
                  <p:embed/>
                </p:oleObj>
              </mc:Choice>
              <mc:Fallback>
                <p:oleObj name="Equation" r:id="rId13" imgW="1422400" imgH="508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1116" y="2536371"/>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055916" y="4799886"/>
          <a:ext cx="1270000" cy="495300"/>
        </p:xfrm>
        <a:graphic>
          <a:graphicData uri="http://schemas.openxmlformats.org/presentationml/2006/ole">
            <mc:AlternateContent xmlns:mc="http://schemas.openxmlformats.org/markup-compatibility/2006">
              <mc:Choice xmlns:v="urn:schemas-microsoft-com:vml" Requires="v">
                <p:oleObj spid="_x0000_s8246" name="Equation" r:id="rId15" imgW="1269449" imgH="495085" progId="Equation.DSMT4">
                  <p:embed/>
                </p:oleObj>
              </mc:Choice>
              <mc:Fallback>
                <p:oleObj name="Equation" r:id="rId15" imgW="1269449" imgH="49508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55916" y="4799886"/>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2347686" y="4799886"/>
          <a:ext cx="1981200" cy="495300"/>
        </p:xfrm>
        <a:graphic>
          <a:graphicData uri="http://schemas.openxmlformats.org/presentationml/2006/ole">
            <mc:AlternateContent xmlns:mc="http://schemas.openxmlformats.org/markup-compatibility/2006">
              <mc:Choice xmlns:v="urn:schemas-microsoft-com:vml" Requires="v">
                <p:oleObj spid="_x0000_s8247" name="Equation" r:id="rId17" imgW="1981200" imgH="495300" progId="Equation.DSMT4">
                  <p:embed/>
                </p:oleObj>
              </mc:Choice>
              <mc:Fallback>
                <p:oleObj name="Equation" r:id="rId17" imgW="1981200" imgH="4953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47686" y="4799886"/>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6172200" y="4876800"/>
          <a:ext cx="1778000" cy="596900"/>
        </p:xfrm>
        <a:graphic>
          <a:graphicData uri="http://schemas.openxmlformats.org/presentationml/2006/ole">
            <mc:AlternateContent xmlns:mc="http://schemas.openxmlformats.org/markup-compatibility/2006">
              <mc:Choice xmlns:v="urn:schemas-microsoft-com:vml" Requires="v">
                <p:oleObj spid="_x0000_s8248" name="Equation" r:id="rId19" imgW="1778000" imgH="596900" progId="Equation.DSMT4">
                  <p:embed/>
                </p:oleObj>
              </mc:Choice>
              <mc:Fallback>
                <p:oleObj name="Equation" r:id="rId19" imgW="1778000" imgH="596900" progId="Equation.DSMT4">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4876800"/>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nvGraphicFramePr>
        <p:xfrm>
          <a:off x="552450" y="1295400"/>
          <a:ext cx="1498600" cy="990600"/>
        </p:xfrm>
        <a:graphic>
          <a:graphicData uri="http://schemas.openxmlformats.org/presentationml/2006/ole">
            <mc:AlternateContent xmlns:mc="http://schemas.openxmlformats.org/markup-compatibility/2006">
              <mc:Choice xmlns:v="urn:schemas-microsoft-com:vml" Requires="v">
                <p:oleObj spid="_x0000_s9249" name="Equation" r:id="rId3" imgW="1498320" imgH="990360" progId="Equation.DSMT4">
                  <p:embed/>
                </p:oleObj>
              </mc:Choice>
              <mc:Fallback>
                <p:oleObj name="Equation" r:id="rId3" imgW="1498320" imgH="9903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5364844" y="4800600"/>
          <a:ext cx="1511300" cy="304800"/>
        </p:xfrm>
        <a:graphic>
          <a:graphicData uri="http://schemas.openxmlformats.org/presentationml/2006/ole">
            <mc:AlternateContent xmlns:mc="http://schemas.openxmlformats.org/markup-compatibility/2006">
              <mc:Choice xmlns:v="urn:schemas-microsoft-com:vml" Requires="v">
                <p:oleObj spid="_x0000_s9250" name="Equation" r:id="rId5" imgW="1511300" imgH="304800" progId="Equation.DSMT4">
                  <p:embed/>
                </p:oleObj>
              </mc:Choice>
              <mc:Fallback>
                <p:oleObj name="Equation" r:id="rId5" imgW="15113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844" y="4800600"/>
                        <a:ext cx="1511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143000" y="3122950"/>
          <a:ext cx="952500" cy="990600"/>
        </p:xfrm>
        <a:graphic>
          <a:graphicData uri="http://schemas.openxmlformats.org/presentationml/2006/ole">
            <mc:AlternateContent xmlns:mc="http://schemas.openxmlformats.org/markup-compatibility/2006">
              <mc:Choice xmlns:v="urn:schemas-microsoft-com:vml" Requires="v">
                <p:oleObj spid="_x0000_s9251" name="Equation" r:id="rId7" imgW="952087" imgH="990170" progId="Equation.DSMT4">
                  <p:embed/>
                </p:oleObj>
              </mc:Choice>
              <mc:Fallback>
                <p:oleObj name="Equation" r:id="rId7" imgW="952087" imgH="99017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122950"/>
                        <a:ext cx="952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257924" y="3124200"/>
          <a:ext cx="1219200" cy="1066800"/>
        </p:xfrm>
        <a:graphic>
          <a:graphicData uri="http://schemas.openxmlformats.org/presentationml/2006/ole">
            <mc:AlternateContent xmlns:mc="http://schemas.openxmlformats.org/markup-compatibility/2006">
              <mc:Choice xmlns:v="urn:schemas-microsoft-com:vml" Requires="v">
                <p:oleObj spid="_x0000_s9252" name="Equation" r:id="rId9" imgW="1219200" imgH="1066800" progId="Equation.DSMT4">
                  <p:embed/>
                </p:oleObj>
              </mc:Choice>
              <mc:Fallback>
                <p:oleObj name="Equation" r:id="rId9" imgW="1219200" imgH="1066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57924" y="3124200"/>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584554" y="4419600"/>
          <a:ext cx="1308100" cy="914400"/>
        </p:xfrm>
        <a:graphic>
          <a:graphicData uri="http://schemas.openxmlformats.org/presentationml/2006/ole">
            <mc:AlternateContent xmlns:mc="http://schemas.openxmlformats.org/markup-compatibility/2006">
              <mc:Choice xmlns:v="urn:schemas-microsoft-com:vml" Requires="v">
                <p:oleObj spid="_x0000_s9253" name="Equation" r:id="rId11" imgW="1308100" imgH="914400" progId="Equation.DSMT4">
                  <p:embed/>
                </p:oleObj>
              </mc:Choice>
              <mc:Fallback>
                <p:oleObj name="Equation" r:id="rId11" imgW="1308100" imgH="9144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4554" y="4419600"/>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584554" y="3124200"/>
          <a:ext cx="1841500" cy="1066800"/>
        </p:xfrm>
        <a:graphic>
          <a:graphicData uri="http://schemas.openxmlformats.org/presentationml/2006/ole">
            <mc:AlternateContent xmlns:mc="http://schemas.openxmlformats.org/markup-compatibility/2006">
              <mc:Choice xmlns:v="urn:schemas-microsoft-com:vml" Requires="v">
                <p:oleObj spid="_x0000_s9254" name="Equation" r:id="rId13" imgW="1841500" imgH="1066800" progId="Equation.DSMT4">
                  <p:embed/>
                </p:oleObj>
              </mc:Choice>
              <mc:Fallback>
                <p:oleObj name="Equation" r:id="rId13" imgW="1841500" imgH="1066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4554" y="3124200"/>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538883"/>
          </a:xfrm>
          <a:prstGeom prst="rect">
            <a:avLst/>
          </a:prstGeom>
          <a:solidFill>
            <a:schemeClr val="accent3"/>
          </a:solidFill>
          <a:ln w="28575">
            <a:solidFill>
              <a:srgbClr val="000000"/>
            </a:solidFill>
          </a:ln>
        </p:spPr>
        <p:txBody>
          <a:bodyPr wrap="square">
            <a:sp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spid="_x0000_s10268" name="Equation" r:id="rId3" imgW="1536480" imgH="558720" progId="Equation.DSMT4">
                  <p:embed/>
                </p:oleObj>
              </mc:Choice>
              <mc:Fallback>
                <p:oleObj name="Equation" r:id="rId3" imgW="153648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43000" y="4038600"/>
          <a:ext cx="1003300" cy="495300"/>
        </p:xfrm>
        <a:graphic>
          <a:graphicData uri="http://schemas.openxmlformats.org/presentationml/2006/ole">
            <mc:AlternateContent xmlns:mc="http://schemas.openxmlformats.org/markup-compatibility/2006">
              <mc:Choice xmlns:v="urn:schemas-microsoft-com:vml" Requires="v">
                <p:oleObj spid="_x0000_s10269" name="Equation" r:id="rId5" imgW="1002865" imgH="495085" progId="Equation.DSMT4">
                  <p:embed/>
                </p:oleObj>
              </mc:Choice>
              <mc:Fallback>
                <p:oleObj name="Equation" r:id="rId5" imgW="1002865"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0386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260602" y="4038600"/>
          <a:ext cx="1841500" cy="495300"/>
        </p:xfrm>
        <a:graphic>
          <a:graphicData uri="http://schemas.openxmlformats.org/presentationml/2006/ole">
            <mc:AlternateContent xmlns:mc="http://schemas.openxmlformats.org/markup-compatibility/2006">
              <mc:Choice xmlns:v="urn:schemas-microsoft-com:vml" Requires="v">
                <p:oleObj spid="_x0000_s10270" name="Equation" r:id="rId7" imgW="1841500" imgH="495300" progId="Equation.DSMT4">
                  <p:embed/>
                </p:oleObj>
              </mc:Choice>
              <mc:Fallback>
                <p:oleObj name="Equation" r:id="rId7" imgW="18415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0602" y="40386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55905427"/>
              </p:ext>
            </p:extLst>
          </p:nvPr>
        </p:nvGraphicFramePr>
        <p:xfrm>
          <a:off x="4648200" y="4127500"/>
          <a:ext cx="3149600" cy="596900"/>
        </p:xfrm>
        <a:graphic>
          <a:graphicData uri="http://schemas.openxmlformats.org/presentationml/2006/ole">
            <mc:AlternateContent xmlns:mc="http://schemas.openxmlformats.org/markup-compatibility/2006">
              <mc:Choice xmlns:v="urn:schemas-microsoft-com:vml" Requires="v">
                <p:oleObj spid="_x0000_s10271" name="Equation" r:id="rId9" imgW="3149280" imgH="596880" progId="Equation.DSMT4">
                  <p:embed/>
                </p:oleObj>
              </mc:Choice>
              <mc:Fallback>
                <p:oleObj name="Equation" r:id="rId9" imgW="3149280" imgH="59688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41275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260602" y="4800600"/>
          <a:ext cx="1231900" cy="444500"/>
        </p:xfrm>
        <a:graphic>
          <a:graphicData uri="http://schemas.openxmlformats.org/presentationml/2006/ole">
            <mc:AlternateContent xmlns:mc="http://schemas.openxmlformats.org/markup-compatibility/2006">
              <mc:Choice xmlns:v="urn:schemas-microsoft-com:vml" Requires="v">
                <p:oleObj spid="_x0000_s10272" name="Equation" r:id="rId11" imgW="1231366" imgH="444307" progId="Equation.DSMT4">
                  <p:embed/>
                </p:oleObj>
              </mc:Choice>
              <mc:Fallback>
                <p:oleObj name="Equation" r:id="rId11" imgW="1231366" imgH="444307"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2" y="48006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spid="_x0000_s11292" name="Equation" r:id="rId3" imgW="2133360" imgH="558720" progId="Equation.DSMT4">
                  <p:embed/>
                </p:oleObj>
              </mc:Choice>
              <mc:Fallback>
                <p:oleObj name="Equation" r:id="rId3" imgW="213336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7" name="Object 5"/>
          <p:cNvGraphicFramePr>
            <a:graphicFrameLocks noChangeAspect="1"/>
          </p:cNvGraphicFramePr>
          <p:nvPr/>
        </p:nvGraphicFramePr>
        <p:xfrm>
          <a:off x="767444" y="2670630"/>
          <a:ext cx="1600200" cy="558800"/>
        </p:xfrm>
        <a:graphic>
          <a:graphicData uri="http://schemas.openxmlformats.org/presentationml/2006/ole">
            <mc:AlternateContent xmlns:mc="http://schemas.openxmlformats.org/markup-compatibility/2006">
              <mc:Choice xmlns:v="urn:schemas-microsoft-com:vml" Requires="v">
                <p:oleObj spid="_x0000_s11293" name="Equation" r:id="rId5" imgW="1600200" imgH="558800" progId="Equation.DSMT4">
                  <p:embed/>
                </p:oleObj>
              </mc:Choice>
              <mc:Fallback>
                <p:oleObj name="Equation" r:id="rId5" imgW="1600200" imgH="558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7444" y="2670630"/>
                        <a:ext cx="1600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676621408"/>
              </p:ext>
            </p:extLst>
          </p:nvPr>
        </p:nvGraphicFramePr>
        <p:xfrm>
          <a:off x="5265738" y="2711450"/>
          <a:ext cx="3810000" cy="1181100"/>
        </p:xfrm>
        <a:graphic>
          <a:graphicData uri="http://schemas.openxmlformats.org/presentationml/2006/ole">
            <mc:AlternateContent xmlns:mc="http://schemas.openxmlformats.org/markup-compatibility/2006">
              <mc:Choice xmlns:v="urn:schemas-microsoft-com:vml" Requires="v">
                <p:oleObj spid="_x0000_s11294" name="Equation" r:id="rId7" imgW="3809880" imgH="1180800" progId="Equation.DSMT4">
                  <p:embed/>
                </p:oleObj>
              </mc:Choice>
              <mc:Fallback>
                <p:oleObj name="Equation" r:id="rId7" imgW="380988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5738" y="2711450"/>
                        <a:ext cx="38100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78704" y="2670630"/>
          <a:ext cx="2628900" cy="558800"/>
        </p:xfrm>
        <a:graphic>
          <a:graphicData uri="http://schemas.openxmlformats.org/presentationml/2006/ole">
            <mc:AlternateContent xmlns:mc="http://schemas.openxmlformats.org/markup-compatibility/2006">
              <mc:Choice xmlns:v="urn:schemas-microsoft-com:vml" Requires="v">
                <p:oleObj spid="_x0000_s11295" name="Equation" r:id="rId9" imgW="2628900" imgH="558800" progId="Equation.DSMT4">
                  <p:embed/>
                </p:oleObj>
              </mc:Choice>
              <mc:Fallback>
                <p:oleObj name="Equation" r:id="rId9" imgW="2628900" imgH="558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78704" y="2670630"/>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78704" y="3505200"/>
          <a:ext cx="1981200" cy="508000"/>
        </p:xfrm>
        <a:graphic>
          <a:graphicData uri="http://schemas.openxmlformats.org/presentationml/2006/ole">
            <mc:AlternateContent xmlns:mc="http://schemas.openxmlformats.org/markup-compatibility/2006">
              <mc:Choice xmlns:v="urn:schemas-microsoft-com:vml" Requires="v">
                <p:oleObj spid="_x0000_s11296" name="Equation" r:id="rId11" imgW="1981200" imgH="508000" progId="Equation.DSMT4">
                  <p:embed/>
                </p:oleObj>
              </mc:Choice>
              <mc:Fallback>
                <p:oleObj name="Equation" r:id="rId11" imgW="1981200" imgH="5080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8704" y="3505200"/>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spid="_x0000_s12316" name="Equation" r:id="rId3" imgW="2057400" imgH="558720" progId="Equation.DSMT4">
                  <p:embed/>
                </p:oleObj>
              </mc:Choice>
              <mc:Fallback>
                <p:oleObj name="Equation" r:id="rId3" imgW="205740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256972" y="3399972"/>
          <a:ext cx="2146300" cy="495300"/>
        </p:xfrm>
        <a:graphic>
          <a:graphicData uri="http://schemas.openxmlformats.org/presentationml/2006/ole">
            <mc:AlternateContent xmlns:mc="http://schemas.openxmlformats.org/markup-compatibility/2006">
              <mc:Choice xmlns:v="urn:schemas-microsoft-com:vml" Requires="v">
                <p:oleObj spid="_x0000_s12317" name="Equation" r:id="rId5" imgW="2145369" imgH="495085" progId="Equation.DSMT4">
                  <p:embed/>
                </p:oleObj>
              </mc:Choice>
              <mc:Fallback>
                <p:oleObj name="Equation" r:id="rId5" imgW="2145369"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6972" y="339997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3030868552"/>
              </p:ext>
            </p:extLst>
          </p:nvPr>
        </p:nvGraphicFramePr>
        <p:xfrm>
          <a:off x="5280025" y="2757488"/>
          <a:ext cx="3911600" cy="1181100"/>
        </p:xfrm>
        <a:graphic>
          <a:graphicData uri="http://schemas.openxmlformats.org/presentationml/2006/ole">
            <mc:AlternateContent xmlns:mc="http://schemas.openxmlformats.org/markup-compatibility/2006">
              <mc:Choice xmlns:v="urn:schemas-microsoft-com:vml" Requires="v">
                <p:oleObj spid="_x0000_s12318" name="Equation" r:id="rId7" imgW="3911400" imgH="1180800" progId="Equation.DSMT4">
                  <p:embed/>
                </p:oleObj>
              </mc:Choice>
              <mc:Fallback>
                <p:oleObj name="Equation" r:id="rId7" imgW="391140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80025" y="2757488"/>
                        <a:ext cx="39116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700314" y="2681514"/>
          <a:ext cx="1549400" cy="495300"/>
        </p:xfrm>
        <a:graphic>
          <a:graphicData uri="http://schemas.openxmlformats.org/presentationml/2006/ole">
            <mc:AlternateContent xmlns:mc="http://schemas.openxmlformats.org/markup-compatibility/2006">
              <mc:Choice xmlns:v="urn:schemas-microsoft-com:vml" Requires="v">
                <p:oleObj spid="_x0000_s12319" name="Equation" r:id="rId9" imgW="1548728" imgH="495085" progId="Equation.DSMT4">
                  <p:embed/>
                </p:oleObj>
              </mc:Choice>
              <mc:Fallback>
                <p:oleObj name="Equation" r:id="rId9" imgW="1548728" imgH="495085"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314" y="2681514"/>
                        <a:ext cx="1549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256972" y="2681514"/>
          <a:ext cx="2921000" cy="495300"/>
        </p:xfrm>
        <a:graphic>
          <a:graphicData uri="http://schemas.openxmlformats.org/presentationml/2006/ole">
            <mc:AlternateContent xmlns:mc="http://schemas.openxmlformats.org/markup-compatibility/2006">
              <mc:Choice xmlns:v="urn:schemas-microsoft-com:vml" Requires="v">
                <p:oleObj spid="_x0000_s12320" name="Equation" r:id="rId11" imgW="2921000" imgH="495300" progId="Equation.DSMT4">
                  <p:embed/>
                </p:oleObj>
              </mc:Choice>
              <mc:Fallback>
                <p:oleObj name="Equation" r:id="rId11" imgW="2921000" imgH="4953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56972" y="268151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i="0" dirty="0">
                <a:solidFill>
                  <a:schemeClr val="tx1"/>
                </a:solidFill>
              </a:rPr>
              <a:t>Simplify algebraic expressions that contain square roots.</a:t>
            </a:r>
          </a:p>
          <a:p>
            <a:pPr marL="463550" indent="-463550">
              <a:buFont typeface="Courier New" pitchFamily="49" charset="0"/>
              <a:buChar char="o"/>
            </a:pPr>
            <a:r>
              <a:rPr lang="en-US" i="0" dirty="0">
                <a:solidFill>
                  <a:schemeClr val="tx1"/>
                </a:solidFill>
              </a:rPr>
              <a:t>Simplify square roots that contain variables.</a:t>
            </a:r>
          </a:p>
          <a:p>
            <a:pPr marL="463550" indent="-463550">
              <a:buFont typeface="Courier New" pitchFamily="49" charset="0"/>
              <a:buChar char="o"/>
            </a:pPr>
            <a:r>
              <a:rPr lang="en-US" i="0" dirty="0">
                <a:solidFill>
                  <a:schemeClr val="tx1"/>
                </a:solidFill>
              </a:rPr>
              <a:t>Simplify radical expressions that contain cube roots.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Properties</a:t>
            </a:r>
            <a:endParaRPr lang="en-US" sz="2800" dirty="0">
              <a:solidFill>
                <a:srgbClr val="000000"/>
              </a:solidFill>
            </a:endParaRPr>
          </a:p>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spid="_x0000_s1032" name="Equation" r:id="rId3" imgW="2489040" imgH="1765080" progId="Equation.DSMT4">
                  <p:embed/>
                </p:oleObj>
              </mc:Choice>
              <mc:Fallback>
                <p:oleObj name="Equation" r:id="rId3" imgW="2489040" imgH="1765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539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numerical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spid="_x0000_s2082" name="Equation" r:id="rId3" imgW="1193760" imgH="507960" progId="Equation.DSMT4">
                  <p:embed/>
                </p:oleObj>
              </mc:Choice>
              <mc:Fallback>
                <p:oleObj name="Equation" r:id="rId3" imgW="1193760" imgH="50796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spid="_x0000_s2083" name="Equation" r:id="rId5" imgW="660113" imgH="444307" progId="Equation.DSMT4">
                  <p:embed/>
                </p:oleObj>
              </mc:Choice>
              <mc:Fallback>
                <p:oleObj name="Equation" r:id="rId5" imgW="660113" imgH="444307"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spid="_x0000_s2084" name="Equation" r:id="rId7" imgW="1244600" imgH="444500" progId="Equation.DSMT4">
                  <p:embed/>
                </p:oleObj>
              </mc:Choice>
              <mc:Fallback>
                <p:oleObj name="Equation" r:id="rId7" imgW="1244600" imgH="4445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spid="_x0000_s2085" name="Equation" r:id="rId9" imgW="1511300" imgH="444500" progId="Equation.DSMT4">
                  <p:embed/>
                </p:oleObj>
              </mc:Choice>
              <mc:Fallback>
                <p:oleObj name="Equation" r:id="rId9" imgW="1511300" imgH="4445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spid="_x0000_s2086" name="Equation" r:id="rId11" imgW="926698" imgH="444307" progId="Equation.DSMT4">
                  <p:embed/>
                </p:oleObj>
              </mc:Choice>
              <mc:Fallback>
                <p:oleObj name="Equation" r:id="rId11" imgW="926698" imgH="444307"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spid="_x0000_s2087" name="Equation" r:id="rId13" imgW="3810000" imgH="279400" progId="Equation.DSMT4">
                  <p:embed/>
                </p:oleObj>
              </mc:Choice>
              <mc:Fallback>
                <p:oleObj name="Equation" r:id="rId13" imgW="3810000" imgH="2794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algn="just">
              <a:spcBef>
                <a:spcPts val="1200"/>
              </a:spcBef>
              <a:buFont typeface="Courier New" pitchFamily="49" charset="0"/>
              <a:buNone/>
              <a:tabLst>
                <a:tab pos="635000" algn="l"/>
                <a:tab pos="1092200" algn="l"/>
              </a:tabLst>
            </a:pPr>
            <a:r>
              <a:rPr lang="en-US" b="1" i="0" dirty="0">
                <a:solidFill>
                  <a:schemeClr val="tx1"/>
                </a:solidFill>
              </a:rPr>
              <a:t>Solution</a:t>
            </a: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spid="_x0000_s3137" name="Equation" r:id="rId3" imgW="1180800" imgH="507960" progId="Equation.DSMT4">
                  <p:embed/>
                </p:oleObj>
              </mc:Choice>
              <mc:Fallback>
                <p:oleObj name="Equation" r:id="rId3" imgW="1180800" imgH="5079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nvGraphicFramePr>
        <p:xfrm>
          <a:off x="533400" y="3105150"/>
          <a:ext cx="1219200" cy="939800"/>
        </p:xfrm>
        <a:graphic>
          <a:graphicData uri="http://schemas.openxmlformats.org/presentationml/2006/ole">
            <mc:AlternateContent xmlns:mc="http://schemas.openxmlformats.org/markup-compatibility/2006">
              <mc:Choice xmlns:v="urn:schemas-microsoft-com:vml" Requires="v">
                <p:oleObj spid="_x0000_s3138" name="Equation" r:id="rId5" imgW="1218960" imgH="939600" progId="Equation.DSMT4">
                  <p:embed/>
                </p:oleObj>
              </mc:Choice>
              <mc:Fallback>
                <p:oleObj name="Equation" r:id="rId5" imgW="1218960" imgH="9396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05150"/>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1995714" y="1865564"/>
          <a:ext cx="647700" cy="444500"/>
        </p:xfrm>
        <a:graphic>
          <a:graphicData uri="http://schemas.openxmlformats.org/presentationml/2006/ole">
            <mc:AlternateContent xmlns:mc="http://schemas.openxmlformats.org/markup-compatibility/2006">
              <mc:Choice xmlns:v="urn:schemas-microsoft-com:vml" Requires="v">
                <p:oleObj spid="_x0000_s3139" name="Equation" r:id="rId7" imgW="647419" imgH="444307" progId="Equation.DSMT4">
                  <p:embed/>
                </p:oleObj>
              </mc:Choice>
              <mc:Fallback>
                <p:oleObj name="Equation" r:id="rId7" imgW="647419" imgH="444307"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5714" y="1865564"/>
                        <a:ext cx="64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2724" y="1896794"/>
          <a:ext cx="1079500" cy="444500"/>
        </p:xfrm>
        <a:graphic>
          <a:graphicData uri="http://schemas.openxmlformats.org/presentationml/2006/ole">
            <mc:AlternateContent xmlns:mc="http://schemas.openxmlformats.org/markup-compatibility/2006">
              <mc:Choice xmlns:v="urn:schemas-microsoft-com:vml" Requires="v">
                <p:oleObj spid="_x0000_s3140" name="Equation" r:id="rId9" imgW="1079032" imgH="444307" progId="Equation.DSMT4">
                  <p:embed/>
                </p:oleObj>
              </mc:Choice>
              <mc:Fallback>
                <p:oleObj name="Equation" r:id="rId9" imgW="1079032" imgH="444307"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2724" y="1896794"/>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992380" y="1941288"/>
          <a:ext cx="1346200" cy="444500"/>
        </p:xfrm>
        <a:graphic>
          <a:graphicData uri="http://schemas.openxmlformats.org/presentationml/2006/ole">
            <mc:AlternateContent xmlns:mc="http://schemas.openxmlformats.org/markup-compatibility/2006">
              <mc:Choice xmlns:v="urn:schemas-microsoft-com:vml" Requires="v">
                <p:oleObj spid="_x0000_s3141" name="Equation" r:id="rId11" imgW="1345616" imgH="444307" progId="Equation.DSMT4">
                  <p:embed/>
                </p:oleObj>
              </mc:Choice>
              <mc:Fallback>
                <p:oleObj name="Equation" r:id="rId11" imgW="1345616" imgH="444307"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2380" y="1941288"/>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992380" y="2536374"/>
          <a:ext cx="914400" cy="444500"/>
        </p:xfrm>
        <a:graphic>
          <a:graphicData uri="http://schemas.openxmlformats.org/presentationml/2006/ole">
            <mc:AlternateContent xmlns:mc="http://schemas.openxmlformats.org/markup-compatibility/2006">
              <mc:Choice xmlns:v="urn:schemas-microsoft-com:vml" Requires="v">
                <p:oleObj spid="_x0000_s3142" name="Equation" r:id="rId13" imgW="914400" imgH="444500" progId="Equation.DSMT4">
                  <p:embed/>
                </p:oleObj>
              </mc:Choice>
              <mc:Fallback>
                <p:oleObj name="Equation" r:id="rId13" imgW="914400" imgH="4445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92380" y="2536374"/>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762260" y="2017488"/>
          <a:ext cx="2298700" cy="596900"/>
        </p:xfrm>
        <a:graphic>
          <a:graphicData uri="http://schemas.openxmlformats.org/presentationml/2006/ole">
            <mc:AlternateContent xmlns:mc="http://schemas.openxmlformats.org/markup-compatibility/2006">
              <mc:Choice xmlns:v="urn:schemas-microsoft-com:vml" Requires="v">
                <p:oleObj spid="_x0000_s3143" name="Equation" r:id="rId15" imgW="2298700" imgH="596900" progId="Equation.DSMT4">
                  <p:embed/>
                </p:oleObj>
              </mc:Choice>
              <mc:Fallback>
                <p:oleObj name="Equation" r:id="rId15" imgW="2298700" imgH="59690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62260" y="2017488"/>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007076" y="3955146"/>
          <a:ext cx="698500" cy="939800"/>
        </p:xfrm>
        <a:graphic>
          <a:graphicData uri="http://schemas.openxmlformats.org/presentationml/2006/ole">
            <mc:AlternateContent xmlns:mc="http://schemas.openxmlformats.org/markup-compatibility/2006">
              <mc:Choice xmlns:v="urn:schemas-microsoft-com:vml" Requires="v">
                <p:oleObj spid="_x0000_s3144" name="Equation" r:id="rId17" imgW="698500" imgH="939800" progId="Equation.DSMT4">
                  <p:embed/>
                </p:oleObj>
              </mc:Choice>
              <mc:Fallback>
                <p:oleObj name="Equation" r:id="rId17" imgW="698500" imgH="9398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07076" y="3955146"/>
                        <a:ext cx="69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812618" y="3987804"/>
          <a:ext cx="977900" cy="965200"/>
        </p:xfrm>
        <a:graphic>
          <a:graphicData uri="http://schemas.openxmlformats.org/presentationml/2006/ole">
            <mc:AlternateContent xmlns:mc="http://schemas.openxmlformats.org/markup-compatibility/2006">
              <mc:Choice xmlns:v="urn:schemas-microsoft-com:vml" Requires="v">
                <p:oleObj spid="_x0000_s3145" name="Equation" r:id="rId19" imgW="977900" imgH="965200" progId="Equation.DSMT4">
                  <p:embed/>
                </p:oleObj>
              </mc:Choice>
              <mc:Fallback>
                <p:oleObj name="Equation" r:id="rId19" imgW="977900" imgH="96520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12618" y="3987804"/>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3948364" y="3984174"/>
          <a:ext cx="1295400" cy="965200"/>
        </p:xfrm>
        <a:graphic>
          <a:graphicData uri="http://schemas.openxmlformats.org/presentationml/2006/ole">
            <mc:AlternateContent xmlns:mc="http://schemas.openxmlformats.org/markup-compatibility/2006">
              <mc:Choice xmlns:v="urn:schemas-microsoft-com:vml" Requires="v">
                <p:oleObj spid="_x0000_s3146" name="Equation" r:id="rId21" imgW="1295400" imgH="965200" progId="Equation.DSMT4">
                  <p:embed/>
                </p:oleObj>
              </mc:Choice>
              <mc:Fallback>
                <p:oleObj name="Equation" r:id="rId21" imgW="1295400" imgH="96520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48364" y="3984174"/>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3948364" y="5032830"/>
          <a:ext cx="1562100" cy="965200"/>
        </p:xfrm>
        <a:graphic>
          <a:graphicData uri="http://schemas.openxmlformats.org/presentationml/2006/ole">
            <mc:AlternateContent xmlns:mc="http://schemas.openxmlformats.org/markup-compatibility/2006">
              <mc:Choice xmlns:v="urn:schemas-microsoft-com:vml" Requires="v">
                <p:oleObj spid="_x0000_s3147" name="Equation" r:id="rId23" imgW="1562100" imgH="965200" progId="Equation.DSMT4">
                  <p:embed/>
                </p:oleObj>
              </mc:Choice>
              <mc:Fallback>
                <p:oleObj name="Equation" r:id="rId23" imgW="1562100" imgH="9652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48364" y="5032830"/>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5679190" y="5018316"/>
          <a:ext cx="965200" cy="914400"/>
        </p:xfrm>
        <a:graphic>
          <a:graphicData uri="http://schemas.openxmlformats.org/presentationml/2006/ole">
            <mc:AlternateContent xmlns:mc="http://schemas.openxmlformats.org/markup-compatibility/2006">
              <mc:Choice xmlns:v="urn:schemas-microsoft-com:vml" Requires="v">
                <p:oleObj spid="_x0000_s3148" name="Equation" r:id="rId25" imgW="965200" imgH="914400" progId="Equation.DSMT4">
                  <p:embed/>
                </p:oleObj>
              </mc:Choice>
              <mc:Fallback>
                <p:oleObj name="Equation" r:id="rId25" imgW="965200" imgH="914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679190" y="5018316"/>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169232"/>
            <a:ext cx="1425390" cy="523220"/>
          </a:xfrm>
          <a:prstGeom prst="rect">
            <a:avLst/>
          </a:prstGeom>
        </p:spPr>
        <p:txBody>
          <a:bodyPr wrap="none">
            <a:spAutoFit/>
          </a:bodyPr>
          <a:lstStyle/>
          <a:p>
            <a:pPr algn="just">
              <a:tabLst>
                <a:tab pos="635000" algn="l"/>
                <a:tab pos="1092200" algn="l"/>
              </a:tabLst>
            </a:pPr>
            <a:r>
              <a:rPr lang="en-US" sz="2800" b="1" dirty="0"/>
              <a:t>Solution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gn="ctr">
              <a:lnSpc>
                <a:spcPct val="90000"/>
              </a:lnSpc>
              <a:tabLst>
                <a:tab pos="457200" algn="l"/>
              </a:tabLst>
            </a:pPr>
            <a:r>
              <a:rPr lang="en-US" sz="2800" b="1" dirty="0">
                <a:solidFill>
                  <a:srgbClr val="000000"/>
                </a:solidFill>
              </a:rPr>
              <a:t>Definition</a:t>
            </a: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nvGraphicFramePr>
        <p:xfrm>
          <a:off x="4255736" y="1778000"/>
          <a:ext cx="1371600" cy="571500"/>
        </p:xfrm>
        <a:graphic>
          <a:graphicData uri="http://schemas.openxmlformats.org/presentationml/2006/ole">
            <mc:AlternateContent xmlns:mc="http://schemas.openxmlformats.org/markup-compatibility/2006">
              <mc:Choice xmlns:v="urn:schemas-microsoft-com:vml" Requires="v">
                <p:oleObj spid="_x0000_s4109" name="Equation" r:id="rId3" imgW="1371600" imgH="571320" progId="Equation.DSMT4">
                  <p:embed/>
                </p:oleObj>
              </mc:Choice>
              <mc:Fallback>
                <p:oleObj name="Equation" r:id="rId3" imgW="1371600" imgH="5713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5736" y="17780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spid="_x0000_s4110" name="Equation" r:id="rId5" imgW="1244060" imgH="495085" progId="Equation.DSMT4">
                  <p:embed/>
                </p:oleObj>
              </mc:Choice>
              <mc:Fallback>
                <p:oleObj name="Equation" r:id="rId5" imgW="1244060" imgH="495085"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Assume that all variables represent positive real numbers. (Note that, by making this assumption, we need not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spid="_x0000_s5138" name="Equation" r:id="rId3" imgW="1511300" imgH="558800" progId="Equation.DSMT4">
                  <p:embed/>
                </p:oleObj>
              </mc:Choice>
              <mc:Fallback>
                <p:oleObj name="Equation" r:id="rId3" imgW="1511300" imgH="558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1190172" y="4370388"/>
          <a:ext cx="965200" cy="558800"/>
        </p:xfrm>
        <a:graphic>
          <a:graphicData uri="http://schemas.openxmlformats.org/presentationml/2006/ole">
            <mc:AlternateContent xmlns:mc="http://schemas.openxmlformats.org/markup-compatibility/2006">
              <mc:Choice xmlns:v="urn:schemas-microsoft-com:vml" Requires="v">
                <p:oleObj spid="_x0000_s5139" name="Equation" r:id="rId5" imgW="965200" imgH="558800" progId="Equation.DSMT4">
                  <p:embed/>
                </p:oleObj>
              </mc:Choice>
              <mc:Fallback>
                <p:oleObj name="Equation" r:id="rId5" imgW="965200" imgH="558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0172" y="4370388"/>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2242458" y="4524828"/>
          <a:ext cx="673100" cy="355600"/>
        </p:xfrm>
        <a:graphic>
          <a:graphicData uri="http://schemas.openxmlformats.org/presentationml/2006/ole">
            <mc:AlternateContent xmlns:mc="http://schemas.openxmlformats.org/markup-compatibility/2006">
              <mc:Choice xmlns:v="urn:schemas-microsoft-com:vml" Requires="v">
                <p:oleObj spid="_x0000_s5140" name="Equation" r:id="rId7" imgW="672808" imgH="355446" progId="Equation.DSMT4">
                  <p:embed/>
                </p:oleObj>
              </mc:Choice>
              <mc:Fallback>
                <p:oleObj name="Equation" r:id="rId7" imgW="672808" imgH="35544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2458" y="4524828"/>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(cont.)</a:t>
            </a:r>
          </a:p>
        </p:txBody>
      </p:sp>
      <p:sp>
        <p:nvSpPr>
          <p:cNvPr id="12291" name="Rectangle 3"/>
          <p:cNvSpPr>
            <a:spLocks noGrp="1"/>
          </p:cNvSpPr>
          <p:nvPr>
            <p:ph idx="1"/>
          </p:nvPr>
        </p:nvSpPr>
        <p:spPr>
          <a:prstGeom prst="rect">
            <a:avLst/>
          </a:prstGeom>
          <a:noFill/>
        </p:spPr>
        <p:txBody>
          <a:bodyPr>
            <a:spAutoFit/>
          </a:bodyPr>
          <a:lstStyle/>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endParaRPr lang="en-US" dirty="0"/>
          </a:p>
        </p:txBody>
      </p:sp>
      <p:graphicFrame>
        <p:nvGraphicFramePr>
          <p:cNvPr id="12292" name="Object 4"/>
          <p:cNvGraphicFramePr>
            <a:graphicFrameLocks noChangeAspect="1"/>
          </p:cNvGraphicFramePr>
          <p:nvPr/>
        </p:nvGraphicFramePr>
        <p:xfrm>
          <a:off x="546100" y="1219200"/>
          <a:ext cx="1524000" cy="558800"/>
        </p:xfrm>
        <a:graphic>
          <a:graphicData uri="http://schemas.openxmlformats.org/presentationml/2006/ole">
            <mc:AlternateContent xmlns:mc="http://schemas.openxmlformats.org/markup-compatibility/2006">
              <mc:Choice xmlns:v="urn:schemas-microsoft-com:vml" Requires="v">
                <p:oleObj spid="_x0000_s6187" name="Equation" r:id="rId3" imgW="1524000" imgH="558800" progId="Equation.DSMT4">
                  <p:embed/>
                </p:oleObj>
              </mc:Choice>
              <mc:Fallback>
                <p:oleObj name="Equation" r:id="rId3" imgW="1524000" imgH="558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2192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126816" y="2620808"/>
          <a:ext cx="965200" cy="495300"/>
        </p:xfrm>
        <a:graphic>
          <a:graphicData uri="http://schemas.openxmlformats.org/presentationml/2006/ole">
            <mc:AlternateContent xmlns:mc="http://schemas.openxmlformats.org/markup-compatibility/2006">
              <mc:Choice xmlns:v="urn:schemas-microsoft-com:vml" Requires="v">
                <p:oleObj spid="_x0000_s6188" name="Equation" r:id="rId5" imgW="964781" imgH="495085" progId="Equation.DSMT4">
                  <p:embed/>
                </p:oleObj>
              </mc:Choice>
              <mc:Fallback>
                <p:oleObj name="Equation" r:id="rId5" imgW="964781" imgH="495085"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6816" y="2620808"/>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533400" y="3403600"/>
          <a:ext cx="1778000" cy="558800"/>
        </p:xfrm>
        <a:graphic>
          <a:graphicData uri="http://schemas.openxmlformats.org/presentationml/2006/ole">
            <mc:AlternateContent xmlns:mc="http://schemas.openxmlformats.org/markup-compatibility/2006">
              <mc:Choice xmlns:v="urn:schemas-microsoft-com:vml" Requires="v">
                <p:oleObj spid="_x0000_s6189" name="Equation" r:id="rId7" imgW="1778000" imgH="558800" progId="Equation.DSMT4">
                  <p:embed/>
                </p:oleObj>
              </mc:Choice>
              <mc:Fallback>
                <p:oleObj name="Equation" r:id="rId7" imgW="1778000" imgH="5588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403600"/>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7"/>
          <p:cNvGraphicFramePr>
            <a:graphicFrameLocks noChangeAspect="1"/>
          </p:cNvGraphicFramePr>
          <p:nvPr/>
        </p:nvGraphicFramePr>
        <p:xfrm>
          <a:off x="1063170" y="4699000"/>
          <a:ext cx="1257300" cy="558800"/>
        </p:xfrm>
        <a:graphic>
          <a:graphicData uri="http://schemas.openxmlformats.org/presentationml/2006/ole">
            <mc:AlternateContent xmlns:mc="http://schemas.openxmlformats.org/markup-compatibility/2006">
              <mc:Choice xmlns:v="urn:schemas-microsoft-com:vml" Requires="v">
                <p:oleObj spid="_x0000_s6190" name="Equation" r:id="rId9" imgW="1257300" imgH="558800" progId="Equation.DSMT4">
                  <p:embed/>
                </p:oleObj>
              </mc:Choice>
              <mc:Fallback>
                <p:oleObj name="Equation" r:id="rId9" imgW="1257300" imgH="5588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3170" y="4699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108202" y="2619828"/>
          <a:ext cx="1841500" cy="495300"/>
        </p:xfrm>
        <a:graphic>
          <a:graphicData uri="http://schemas.openxmlformats.org/presentationml/2006/ole">
            <mc:AlternateContent xmlns:mc="http://schemas.openxmlformats.org/markup-compatibility/2006">
              <mc:Choice xmlns:v="urn:schemas-microsoft-com:vml" Requires="v">
                <p:oleObj spid="_x0000_s6191" name="Equation" r:id="rId11" imgW="1841500" imgH="495300" progId="Equation.DSMT4">
                  <p:embed/>
                </p:oleObj>
              </mc:Choice>
              <mc:Fallback>
                <p:oleObj name="Equation" r:id="rId11" imgW="1841500" imgH="495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8202" y="2619828"/>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56744" y="2696028"/>
          <a:ext cx="1104900" cy="444500"/>
        </p:xfrm>
        <a:graphic>
          <a:graphicData uri="http://schemas.openxmlformats.org/presentationml/2006/ole">
            <mc:AlternateContent xmlns:mc="http://schemas.openxmlformats.org/markup-compatibility/2006">
              <mc:Choice xmlns:v="urn:schemas-microsoft-com:vml" Requires="v">
                <p:oleObj spid="_x0000_s6192" name="Equation" r:id="rId13" imgW="1104900" imgH="444500" progId="Equation.DSMT4">
                  <p:embed/>
                </p:oleObj>
              </mc:Choice>
              <mc:Fallback>
                <p:oleObj name="Equation" r:id="rId13" imgW="1104900" imgH="4445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56744" y="2696028"/>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391228" y="4699000"/>
          <a:ext cx="1981200" cy="558800"/>
        </p:xfrm>
        <a:graphic>
          <a:graphicData uri="http://schemas.openxmlformats.org/presentationml/2006/ole">
            <mc:AlternateContent xmlns:mc="http://schemas.openxmlformats.org/markup-compatibility/2006">
              <mc:Choice xmlns:v="urn:schemas-microsoft-com:vml" Requires="v">
                <p:oleObj spid="_x0000_s6193" name="Equation" r:id="rId15" imgW="1981200" imgH="558800" progId="Equation.DSMT4">
                  <p:embed/>
                </p:oleObj>
              </mc:Choice>
              <mc:Fallback>
                <p:oleObj name="Equation" r:id="rId15" imgW="1981200" imgH="5588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1228" y="4699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481286" y="4753428"/>
          <a:ext cx="1257300" cy="482600"/>
        </p:xfrm>
        <a:graphic>
          <a:graphicData uri="http://schemas.openxmlformats.org/presentationml/2006/ole">
            <mc:AlternateContent xmlns:mc="http://schemas.openxmlformats.org/markup-compatibility/2006">
              <mc:Choice xmlns:v="urn:schemas-microsoft-com:vml" Requires="v">
                <p:oleObj spid="_x0000_s6194" name="Equation" r:id="rId17" imgW="1256755" imgH="482391" progId="Equation.DSMT4">
                  <p:embed/>
                </p:oleObj>
              </mc:Choice>
              <mc:Fallback>
                <p:oleObj name="Equation" r:id="rId17" imgW="1256755" imgH="482391"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1286" y="4753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344</Words>
  <Application>Microsoft Office PowerPoint</Application>
  <PresentationFormat>On-screen Show (4:3)</PresentationFormat>
  <Paragraphs>67</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2.R.4</vt:lpstr>
      <vt:lpstr>Objectives</vt:lpstr>
      <vt:lpstr>Properties of Square Roots</vt:lpstr>
      <vt:lpstr>Simplest Form for Square Roots</vt:lpstr>
      <vt:lpstr>Example 1: Simplifying Radical Expressions with Square Roots </vt:lpstr>
      <vt:lpstr>Example 1: Simplifying Radical Expressions with Square Roots (cont.)</vt:lpstr>
      <vt:lpstr>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64</cp:revision>
  <dcterms:created xsi:type="dcterms:W3CDTF">2013-04-26T14:43:13Z</dcterms:created>
  <dcterms:modified xsi:type="dcterms:W3CDTF">2020-05-12T17:09:57Z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82B381E9-21A4-443A-9E75-30A6695C33CC</vt:lpwstr>
  </property>
  <property fmtid="{D5CDD505-2E9C-101B-9397-08002B2CF9AE}" pid="3" name="ArticulatePath">
    <vt:lpwstr>DEV2e_15_2</vt:lpwstr>
  </property>
</Properties>
</file>