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8" r:id="rId3"/>
    <p:sldId id="264" r:id="rId4"/>
    <p:sldId id="265" r:id="rId5"/>
    <p:sldId id="266" r:id="rId6"/>
    <p:sldId id="267" r:id="rId7"/>
    <p:sldId id="268" r:id="rId8"/>
    <p:sldId id="303" r:id="rId9"/>
    <p:sldId id="304" r:id="rId10"/>
    <p:sldId id="269" r:id="rId11"/>
    <p:sldId id="270" r:id="rId12"/>
    <p:sldId id="300" r:id="rId13"/>
    <p:sldId id="305" r:id="rId14"/>
    <p:sldId id="306" r:id="rId15"/>
    <p:sldId id="271" r:id="rId16"/>
    <p:sldId id="272" r:id="rId17"/>
    <p:sldId id="275" r:id="rId18"/>
    <p:sldId id="276" r:id="rId19"/>
    <p:sldId id="302" r:id="rId20"/>
    <p:sldId id="277" r:id="rId21"/>
    <p:sldId id="278" r:id="rId22"/>
    <p:sldId id="301" r:id="rId23"/>
    <p:sldId id="279" r:id="rId24"/>
    <p:sldId id="280" r:id="rId25"/>
    <p:sldId id="282" r:id="rId26"/>
    <p:sldId id="283" r:id="rId27"/>
    <p:sldId id="284" r:id="rId28"/>
    <p:sldId id="285" r:id="rId29"/>
    <p:sldId id="286" r:id="rId30"/>
    <p:sldId id="293" r:id="rId31"/>
    <p:sldId id="294" r:id="rId32"/>
    <p:sldId id="295" r:id="rId33"/>
    <p:sldId id="296"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BFF"/>
    <a:srgbClr val="FF00FF"/>
    <a:srgbClr val="FF33CC"/>
    <a:srgbClr val="CC00CC"/>
    <a:srgbClr val="000000"/>
    <a:srgbClr val="FF0000"/>
    <a:srgbClr val="008081"/>
    <a:srgbClr val="008080"/>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9" autoAdjust="0"/>
    <p:restoredTop sz="94660"/>
  </p:normalViewPr>
  <p:slideViewPr>
    <p:cSldViewPr>
      <p:cViewPr varScale="1">
        <p:scale>
          <a:sx n="119" d="100"/>
          <a:sy n="119" d="100"/>
        </p:scale>
        <p:origin x="157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emf"/><Relationship Id="rId7" Type="http://schemas.openxmlformats.org/officeDocument/2006/relationships/image" Target="../media/image55.wmf"/><Relationship Id="rId12" Type="http://schemas.openxmlformats.org/officeDocument/2006/relationships/image" Target="../media/image60.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11" Type="http://schemas.openxmlformats.org/officeDocument/2006/relationships/image" Target="../media/image59.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emf"/><Relationship Id="rId6" Type="http://schemas.openxmlformats.org/officeDocument/2006/relationships/image" Target="../media/image72.emf"/><Relationship Id="rId11" Type="http://schemas.openxmlformats.org/officeDocument/2006/relationships/image" Target="../media/image76.emf"/><Relationship Id="rId5" Type="http://schemas.openxmlformats.org/officeDocument/2006/relationships/image" Target="../media/image71.emf"/><Relationship Id="rId10" Type="http://schemas.openxmlformats.org/officeDocument/2006/relationships/image" Target="../media/image56.emf"/><Relationship Id="rId4" Type="http://schemas.openxmlformats.org/officeDocument/2006/relationships/image" Target="../media/image70.emf"/><Relationship Id="rId9"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emf"/><Relationship Id="rId2" Type="http://schemas.openxmlformats.org/officeDocument/2006/relationships/image" Target="../media/image78.w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wmf"/><Relationship Id="rId5" Type="http://schemas.openxmlformats.org/officeDocument/2006/relationships/image" Target="../media/image89.emf"/><Relationship Id="rId4"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e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w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emf"/><Relationship Id="rId6" Type="http://schemas.openxmlformats.org/officeDocument/2006/relationships/image" Target="../media/image32.wmf"/><Relationship Id="rId5" Type="http://schemas.openxmlformats.org/officeDocument/2006/relationships/image" Target="../media/image25.e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w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27.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8.bin"/><Relationship Id="rId1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33.png"/><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2.bin"/><Relationship Id="rId18" Type="http://schemas.openxmlformats.org/officeDocument/2006/relationships/image" Target="../media/image41.e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8.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1.bin"/><Relationship Id="rId24" Type="http://schemas.openxmlformats.org/officeDocument/2006/relationships/image" Target="../media/image44.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7.emf"/><Relationship Id="rId19" Type="http://schemas.openxmlformats.org/officeDocument/2006/relationships/oleObject" Target="../embeddings/oleObject35.bin"/><Relationship Id="rId4" Type="http://schemas.openxmlformats.org/officeDocument/2006/relationships/image" Target="../media/image34.emf"/><Relationship Id="rId9" Type="http://schemas.openxmlformats.org/officeDocument/2006/relationships/oleObject" Target="../embeddings/oleObject30.bin"/><Relationship Id="rId14" Type="http://schemas.openxmlformats.org/officeDocument/2006/relationships/image" Target="../media/image39.emf"/><Relationship Id="rId22"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emf"/><Relationship Id="rId5" Type="http://schemas.openxmlformats.org/officeDocument/2006/relationships/oleObject" Target="../embeddings/oleObject40.bin"/><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46.bin"/><Relationship Id="rId18" Type="http://schemas.openxmlformats.org/officeDocument/2006/relationships/image" Target="../media/image56.emf"/><Relationship Id="rId26" Type="http://schemas.openxmlformats.org/officeDocument/2006/relationships/image" Target="../media/image60.e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53.e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45.bin"/><Relationship Id="rId24" Type="http://schemas.openxmlformats.org/officeDocument/2006/relationships/image" Target="../media/image59.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61.wmf"/><Relationship Id="rId10" Type="http://schemas.openxmlformats.org/officeDocument/2006/relationships/image" Target="../media/image52.emf"/><Relationship Id="rId19" Type="http://schemas.openxmlformats.org/officeDocument/2006/relationships/oleObject" Target="../embeddings/oleObject49.bin"/><Relationship Id="rId4" Type="http://schemas.openxmlformats.org/officeDocument/2006/relationships/image" Target="../media/image49.emf"/><Relationship Id="rId9" Type="http://schemas.openxmlformats.org/officeDocument/2006/relationships/oleObject" Target="../embeddings/oleObject44.bin"/><Relationship Id="rId14" Type="http://schemas.openxmlformats.org/officeDocument/2006/relationships/image" Target="../media/image54.emf"/><Relationship Id="rId22" Type="http://schemas.openxmlformats.org/officeDocument/2006/relationships/image" Target="../media/image58.emf"/><Relationship Id="rId27"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6.png"/><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4.emf"/></Relationships>
</file>

<file path=ppt/slides/_rels/slide25.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oleObject" Target="../embeddings/oleObject63.bin"/><Relationship Id="rId18" Type="http://schemas.openxmlformats.org/officeDocument/2006/relationships/image" Target="../media/image74.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71.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2.bin"/><Relationship Id="rId24" Type="http://schemas.openxmlformats.org/officeDocument/2006/relationships/image" Target="../media/image76.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10" Type="http://schemas.openxmlformats.org/officeDocument/2006/relationships/image" Target="../media/image70.emf"/><Relationship Id="rId19" Type="http://schemas.openxmlformats.org/officeDocument/2006/relationships/oleObject" Target="../embeddings/oleObject66.bin"/><Relationship Id="rId4" Type="http://schemas.openxmlformats.org/officeDocument/2006/relationships/image" Target="../media/image67.emf"/><Relationship Id="rId9" Type="http://schemas.openxmlformats.org/officeDocument/2006/relationships/oleObject" Target="../embeddings/oleObject61.bin"/><Relationship Id="rId14" Type="http://schemas.openxmlformats.org/officeDocument/2006/relationships/image" Target="../media/image72.emf"/><Relationship Id="rId22"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81.wmf"/><Relationship Id="rId3" Type="http://schemas.openxmlformats.org/officeDocument/2006/relationships/image" Target="../media/image84.png"/><Relationship Id="rId7" Type="http://schemas.openxmlformats.org/officeDocument/2006/relationships/image" Target="../media/image78.wmf"/><Relationship Id="rId12" Type="http://schemas.openxmlformats.org/officeDocument/2006/relationships/oleObject" Target="../embeddings/oleObject73.bin"/><Relationship Id="rId1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14.vml"/><Relationship Id="rId6" Type="http://schemas.openxmlformats.org/officeDocument/2006/relationships/oleObject" Target="../embeddings/oleObject70.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9.wmf"/><Relationship Id="rId1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emf"/><Relationship Id="rId4" Type="http://schemas.openxmlformats.org/officeDocument/2006/relationships/image" Target="../media/image85.wmf"/><Relationship Id="rId9"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0.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1.emf"/><Relationship Id="rId4"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oleObject" Target="../embeddings/oleObject88.bin"/><Relationship Id="rId18" Type="http://schemas.openxmlformats.org/officeDocument/2006/relationships/image" Target="../media/image100.wmf"/><Relationship Id="rId3" Type="http://schemas.openxmlformats.org/officeDocument/2006/relationships/oleObject" Target="../embeddings/oleObject83.bin"/><Relationship Id="rId21" Type="http://schemas.openxmlformats.org/officeDocument/2006/relationships/oleObject" Target="../embeddings/oleObject92.bin"/><Relationship Id="rId7" Type="http://schemas.openxmlformats.org/officeDocument/2006/relationships/oleObject" Target="../embeddings/oleObject85.bin"/><Relationship Id="rId12" Type="http://schemas.openxmlformats.org/officeDocument/2006/relationships/image" Target="../media/image97.emf"/><Relationship Id="rId17" Type="http://schemas.openxmlformats.org/officeDocument/2006/relationships/oleObject" Target="../embeddings/oleObject90.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18.vml"/><Relationship Id="rId6" Type="http://schemas.openxmlformats.org/officeDocument/2006/relationships/image" Target="../media/image94.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96.wmf"/><Relationship Id="rId19" Type="http://schemas.openxmlformats.org/officeDocument/2006/relationships/oleObject" Target="../embeddings/oleObject91.bin"/><Relationship Id="rId4" Type="http://schemas.openxmlformats.org/officeDocument/2006/relationships/image" Target="../media/image93.wmf"/><Relationship Id="rId9" Type="http://schemas.openxmlformats.org/officeDocument/2006/relationships/oleObject" Target="../embeddings/oleObject86.bin"/><Relationship Id="rId14" Type="http://schemas.openxmlformats.org/officeDocument/2006/relationships/image" Target="../media/image98.wmf"/><Relationship Id="rId22" Type="http://schemas.openxmlformats.org/officeDocument/2006/relationships/image" Target="../media/image10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7.emf"/><Relationship Id="rId3" Type="http://schemas.openxmlformats.org/officeDocument/2006/relationships/image" Target="../media/image110.png"/><Relationship Id="rId7" Type="http://schemas.openxmlformats.org/officeDocument/2006/relationships/image" Target="../media/image104.emf"/><Relationship Id="rId12" Type="http://schemas.openxmlformats.org/officeDocument/2006/relationships/oleObject" Target="../embeddings/oleObject97.bin"/><Relationship Id="rId17" Type="http://schemas.openxmlformats.org/officeDocument/2006/relationships/image" Target="../media/image109.emf"/><Relationship Id="rId2" Type="http://schemas.openxmlformats.org/officeDocument/2006/relationships/slideLayout" Target="../slideLayouts/slideLayout2.xml"/><Relationship Id="rId16" Type="http://schemas.openxmlformats.org/officeDocument/2006/relationships/oleObject" Target="../embeddings/oleObject99.bin"/><Relationship Id="rId1" Type="http://schemas.openxmlformats.org/officeDocument/2006/relationships/vmlDrawing" Target="../drawings/vmlDrawing19.vml"/><Relationship Id="rId6" Type="http://schemas.openxmlformats.org/officeDocument/2006/relationships/oleObject" Target="../embeddings/oleObject94.bin"/><Relationship Id="rId11" Type="http://schemas.openxmlformats.org/officeDocument/2006/relationships/image" Target="../media/image106.emf"/><Relationship Id="rId5" Type="http://schemas.openxmlformats.org/officeDocument/2006/relationships/image" Target="../media/image103.emf"/><Relationship Id="rId15" Type="http://schemas.openxmlformats.org/officeDocument/2006/relationships/image" Target="../media/image108.e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5.emf"/><Relationship Id="rId14"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2.R.8</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 in </a:t>
            </a:r>
            <a:br>
              <a:rPr lang="en-US" b="1" i="1" dirty="0"/>
            </a:br>
            <a:r>
              <a:rPr lang="en-US" b="1" i="1" dirty="0"/>
              <a:t>One Variable</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spid="_x0000_s33568" name="Equation" r:id="rId3" imgW="2171520" imgH="241200" progId="Equation.DSMT4">
                  <p:embed/>
                </p:oleObj>
              </mc:Choice>
              <mc:Fallback>
                <p:oleObj name="Equation" r:id="rId3" imgW="2171520" imgH="241200" progId="Equation.DSMT4">
                  <p:embed/>
                  <p:pic>
                    <p:nvPicPr>
                      <p:cNvPr id="0" name="Picture 775"/>
                      <p:cNvPicPr>
                        <a:picLocks noChangeAspect="1" noChangeArrowheads="1"/>
                      </p:cNvPicPr>
                      <p:nvPr/>
                    </p:nvPicPr>
                    <p:blipFill>
                      <a:blip r:embed="rId4"/>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609863489"/>
              </p:ext>
            </p:extLst>
          </p:nvPr>
        </p:nvGraphicFramePr>
        <p:xfrm>
          <a:off x="4170300" y="3922362"/>
          <a:ext cx="901700" cy="279400"/>
        </p:xfrm>
        <a:graphic>
          <a:graphicData uri="http://schemas.openxmlformats.org/presentationml/2006/ole">
            <mc:AlternateContent xmlns:mc="http://schemas.openxmlformats.org/markup-compatibility/2006">
              <mc:Choice xmlns:v="urn:schemas-microsoft-com:vml" Requires="v">
                <p:oleObj spid="_x0000_s33569" name="Equation" r:id="rId5" imgW="886680" imgH="264960" progId="Equation.DSMT4">
                  <p:embed/>
                </p:oleObj>
              </mc:Choice>
              <mc:Fallback>
                <p:oleObj name="Equation" r:id="rId5" imgW="886680" imgH="264960" progId="Equation.DSMT4">
                  <p:embed/>
                  <p:pic>
                    <p:nvPicPr>
                      <p:cNvPr id="0" name="Picture 7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00" y="392236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3966606842"/>
              </p:ext>
            </p:extLst>
          </p:nvPr>
        </p:nvGraphicFramePr>
        <p:xfrm>
          <a:off x="4170300" y="5486400"/>
          <a:ext cx="4406900" cy="279400"/>
        </p:xfrm>
        <a:graphic>
          <a:graphicData uri="http://schemas.openxmlformats.org/presentationml/2006/ole">
            <mc:AlternateContent xmlns:mc="http://schemas.openxmlformats.org/markup-compatibility/2006">
              <mc:Choice xmlns:v="urn:schemas-microsoft-com:vml" Requires="v">
                <p:oleObj spid="_x0000_s33570" name="Equation" r:id="rId7" imgW="4397400" imgH="264960" progId="Equation.DSMT4">
                  <p:embed/>
                </p:oleObj>
              </mc:Choice>
              <mc:Fallback>
                <p:oleObj name="Equation" r:id="rId7" imgW="4397400" imgH="264960" progId="Equation.DSMT4">
                  <p:embed/>
                  <p:pic>
                    <p:nvPicPr>
                      <p:cNvPr id="0" name="Picture 7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00" y="548640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3546" name="Picture 778"/>
          <p:cNvPicPr>
            <a:picLocks noChangeAspect="1" noChangeArrowheads="1"/>
          </p:cNvPicPr>
          <p:nvPr/>
        </p:nvPicPr>
        <p:blipFill>
          <a:blip r:embed="rId9" cstate="print"/>
          <a:srcRect/>
          <a:stretch>
            <a:fillRect/>
          </a:stretch>
        </p:blipFill>
        <p:spPr bwMode="auto">
          <a:xfrm>
            <a:off x="1143000" y="4419600"/>
            <a:ext cx="35718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587525"/>
              </p:ext>
            </p:extLst>
          </p:nvPr>
        </p:nvGraphicFramePr>
        <p:xfrm>
          <a:off x="3505200" y="1128713"/>
          <a:ext cx="1320800" cy="901700"/>
        </p:xfrm>
        <a:graphic>
          <a:graphicData uri="http://schemas.openxmlformats.org/presentationml/2006/ole">
            <mc:AlternateContent xmlns:mc="http://schemas.openxmlformats.org/markup-compatibility/2006">
              <mc:Choice xmlns:v="urn:schemas-microsoft-com:vml" Requires="v">
                <p:oleObj spid="_x0000_s56901" name="Equation" r:id="rId3" imgW="1307160" imgH="886680" progId="Equation.DSMT4">
                  <p:embed/>
                </p:oleObj>
              </mc:Choice>
              <mc:Fallback>
                <p:oleObj name="Equation" r:id="rId3" imgW="1307160" imgH="886680" progId="Equation.DSMT4">
                  <p:embed/>
                  <p:pic>
                    <p:nvPicPr>
                      <p:cNvPr id="0" name="Picture 5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28713"/>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spid="_x0000_s56902" name="Equation" r:id="rId5" imgW="1307160" imgH="886680" progId="Equation.DSMT4">
                  <p:embed/>
                </p:oleObj>
              </mc:Choice>
              <mc:Fallback>
                <p:oleObj name="Equation" r:id="rId5" imgW="1307160" imgH="886680" progId="Equation.DSMT4">
                  <p:embed/>
                  <p:pic>
                    <p:nvPicPr>
                      <p:cNvPr id="0" name="Picture 5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32618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spid="_x0000_s56903" name="Equation" r:id="rId7" imgW="2501640" imgH="838080" progId="Equation.DSMT4">
                  <p:embed/>
                </p:oleObj>
              </mc:Choice>
              <mc:Fallback>
                <p:oleObj name="Equation" r:id="rId7" imgW="2501640" imgH="838080" progId="Equation.DSMT4">
                  <p:embed/>
                  <p:pic>
                    <p:nvPicPr>
                      <p:cNvPr id="0" name="Picture 534"/>
                      <p:cNvPicPr>
                        <a:picLocks noChangeAspect="1" noChangeArrowheads="1"/>
                      </p:cNvPicPr>
                      <p:nvPr/>
                    </p:nvPicPr>
                    <p:blipFill>
                      <a:blip r:embed="rId8"/>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spid="_x0000_s56904" name="Equation" r:id="rId9" imgW="978120" imgH="886680" progId="Equation.DSMT4">
                  <p:embed/>
                </p:oleObj>
              </mc:Choice>
              <mc:Fallback>
                <p:oleObj name="Equation" r:id="rId9" imgW="978120" imgH="886680" progId="Equation.DSMT4">
                  <p:embed/>
                  <p:pic>
                    <p:nvPicPr>
                      <p:cNvPr id="0" name="Picture 5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spid="_x0000_s56905" name="Equation" r:id="rId11" imgW="2247840" imgH="609480" progId="Equation.DSMT4">
                  <p:embed/>
                </p:oleObj>
              </mc:Choice>
              <mc:Fallback>
                <p:oleObj name="Equation" r:id="rId11" imgW="2247840" imgH="609480" progId="Equation.DSMT4">
                  <p:embed/>
                  <p:pic>
                    <p:nvPicPr>
                      <p:cNvPr id="0" name="Picture 536"/>
                      <p:cNvPicPr>
                        <a:picLocks noChangeAspect="1" noChangeArrowheads="1"/>
                      </p:cNvPicPr>
                      <p:nvPr/>
                    </p:nvPicPr>
                    <p:blipFill>
                      <a:blip r:embed="rId12"/>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spid="_x0000_s56906" name="Equation" r:id="rId13" imgW="886680" imgH="264960" progId="Equation.DSMT4">
                  <p:embed/>
                </p:oleObj>
              </mc:Choice>
              <mc:Fallback>
                <p:oleObj name="Equation" r:id="rId13" imgW="886680" imgH="264960" progId="Equation.DSMT4">
                  <p:embed/>
                  <p:pic>
                    <p:nvPicPr>
                      <p:cNvPr id="0" name="Picture 5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2736344"/>
              </p:ext>
            </p:extLst>
          </p:nvPr>
        </p:nvGraphicFramePr>
        <p:xfrm>
          <a:off x="1384300" y="3005138"/>
          <a:ext cx="2492375" cy="949325"/>
        </p:xfrm>
        <a:graphic>
          <a:graphicData uri="http://schemas.openxmlformats.org/presentationml/2006/ole">
            <mc:AlternateContent xmlns:mc="http://schemas.openxmlformats.org/markup-compatibility/2006">
              <mc:Choice xmlns:v="urn:schemas-microsoft-com:vml" Requires="v">
                <p:oleObj spid="_x0000_s34311" name="Equation" r:id="rId3" imgW="2463480" imgH="939600" progId="Equation.DSMT4">
                  <p:embed/>
                </p:oleObj>
              </mc:Choice>
              <mc:Fallback>
                <p:oleObj name="Equation" r:id="rId3" imgW="2463480" imgH="939600" progId="Equation.DSMT4">
                  <p:embed/>
                  <p:pic>
                    <p:nvPicPr>
                      <p:cNvPr id="0" name="Picture 502"/>
                      <p:cNvPicPr>
                        <a:picLocks noChangeAspect="1" noChangeArrowheads="1"/>
                      </p:cNvPicPr>
                      <p:nvPr/>
                    </p:nvPicPr>
                    <p:blipFill>
                      <a:blip r:embed="rId4"/>
                      <a:srcRect/>
                      <a:stretch>
                        <a:fillRect/>
                      </a:stretch>
                    </p:blipFill>
                    <p:spPr bwMode="auto">
                      <a:xfrm>
                        <a:off x="1384300" y="3005138"/>
                        <a:ext cx="24923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20465941"/>
              </p:ext>
            </p:extLst>
          </p:nvPr>
        </p:nvGraphicFramePr>
        <p:xfrm>
          <a:off x="4038600" y="3333750"/>
          <a:ext cx="4406900" cy="279400"/>
        </p:xfrm>
        <a:graphic>
          <a:graphicData uri="http://schemas.openxmlformats.org/presentationml/2006/ole">
            <mc:AlternateContent xmlns:mc="http://schemas.openxmlformats.org/markup-compatibility/2006">
              <mc:Choice xmlns:v="urn:schemas-microsoft-com:vml" Requires="v">
                <p:oleObj spid="_x0000_s34312" name="Equation" r:id="rId5" imgW="4397400" imgH="264960" progId="Equation.DSMT4">
                  <p:embed/>
                </p:oleObj>
              </mc:Choice>
              <mc:Fallback>
                <p:oleObj name="Equation" r:id="rId5" imgW="4397400" imgH="264960" progId="Equation.DSMT4">
                  <p:embed/>
                  <p:pic>
                    <p:nvPicPr>
                      <p:cNvPr id="0" name="Picture 5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3375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4296" name="Picture 504"/>
          <p:cNvPicPr>
            <a:picLocks noChangeAspect="1" noChangeArrowheads="1"/>
          </p:cNvPicPr>
          <p:nvPr/>
        </p:nvPicPr>
        <p:blipFill>
          <a:blip r:embed="rId7" cstate="print"/>
          <a:srcRect/>
          <a:stretch>
            <a:fillRect/>
          </a:stretch>
        </p:blipFill>
        <p:spPr bwMode="auto">
          <a:xfrm>
            <a:off x="2667000" y="1609725"/>
            <a:ext cx="3476625" cy="904875"/>
          </a:xfrm>
          <a:prstGeom prst="rect">
            <a:avLst/>
          </a:prstGeom>
          <a:noFill/>
          <a:ln w="9525">
            <a:noFill/>
            <a:miter lim="800000"/>
            <a:headEnd/>
            <a:tailEnd/>
          </a:ln>
        </p:spPr>
      </p:pic>
    </p:spTree>
    <p:extLst>
      <p:ext uri="{BB962C8B-B14F-4D97-AF65-F5344CB8AC3E}">
        <p14:creationId xmlns:p14="http://schemas.microsoft.com/office/powerpoint/2010/main" val="161412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a:t>
            </a:r>
            <a:endParaRPr lang="en-US" b="1" i="1"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 (cont.)</a:t>
            </a:r>
            <a:endParaRPr lang="en-US" b="1" i="1" dirty="0">
              <a:solidFill>
                <a:srgbClr val="000000"/>
              </a:solidFill>
            </a:endParaRP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spid="_x0000_s59883"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spid="_x0000_s59884"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spid="_x0000_s59885"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spid="_x0000_s59886"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spid="_x0000_s59887"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4276588845"/>
              </p:ext>
            </p:extLst>
          </p:nvPr>
        </p:nvGraphicFramePr>
        <p:xfrm>
          <a:off x="3962400" y="5420380"/>
          <a:ext cx="4038600" cy="279400"/>
        </p:xfrm>
        <a:graphic>
          <a:graphicData uri="http://schemas.openxmlformats.org/presentationml/2006/ole">
            <mc:AlternateContent xmlns:mc="http://schemas.openxmlformats.org/markup-compatibility/2006">
              <mc:Choice xmlns:v="urn:schemas-microsoft-com:vml" Requires="v">
                <p:oleObj spid="_x0000_s59888" name="Equation" r:id="rId13" imgW="4022640" imgH="264960" progId="Equation.DSMT4">
                  <p:embed/>
                </p:oleObj>
              </mc:Choice>
              <mc:Fallback>
                <p:oleObj name="Equation" r:id="rId13" imgW="4022640" imgH="264960" progId="Equation.DSMT4">
                  <p:embed/>
                  <p:pic>
                    <p:nvPicPr>
                      <p:cNvPr id="0" name="Picture 4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420380"/>
                        <a:ext cx="403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840" name="Picture 448"/>
          <p:cNvPicPr>
            <a:picLocks noChangeAspect="1" noChangeArrowheads="1"/>
          </p:cNvPicPr>
          <p:nvPr/>
        </p:nvPicPr>
        <p:blipFill>
          <a:blip r:embed="rId15" cstate="print"/>
          <a:srcRect/>
          <a:stretch>
            <a:fillRect/>
          </a:stretch>
        </p:blipFill>
        <p:spPr bwMode="auto">
          <a:xfrm>
            <a:off x="1219200" y="4612509"/>
            <a:ext cx="3333750" cy="713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71172"/>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a:t>
            </a:r>
          </a:p>
          <a:p>
            <a:pPr>
              <a:defRPr/>
            </a:pPr>
            <a:r>
              <a:rPr lang="en-US" b="1" dirty="0">
                <a:solidFill>
                  <a:schemeClr val="tx1"/>
                </a:solidFill>
              </a:rPr>
              <a:t>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42487749"/>
              </p:ext>
            </p:extLst>
          </p:nvPr>
        </p:nvGraphicFramePr>
        <p:xfrm>
          <a:off x="1057745" y="2870200"/>
          <a:ext cx="1587500" cy="355600"/>
        </p:xfrm>
        <a:graphic>
          <a:graphicData uri="http://schemas.openxmlformats.org/presentationml/2006/ole">
            <mc:AlternateContent xmlns:mc="http://schemas.openxmlformats.org/markup-compatibility/2006">
              <mc:Choice xmlns:v="urn:schemas-microsoft-com:vml" Requires="v">
                <p:oleObj spid="_x0000_s61848" name="Equation" r:id="rId3" imgW="1572480" imgH="347400" progId="Equation.DSMT4">
                  <p:embed/>
                </p:oleObj>
              </mc:Choice>
              <mc:Fallback>
                <p:oleObj name="Equation" r:id="rId3" imgW="1572480" imgH="347400" progId="Equation.DSMT4">
                  <p:embed/>
                  <p:pic>
                    <p:nvPicPr>
                      <p:cNvPr id="0" name="Picture 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45" y="28702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49341499"/>
              </p:ext>
            </p:extLst>
          </p:nvPr>
        </p:nvGraphicFramePr>
        <p:xfrm>
          <a:off x="1014413" y="3238500"/>
          <a:ext cx="1738312" cy="850900"/>
        </p:xfrm>
        <a:graphic>
          <a:graphicData uri="http://schemas.openxmlformats.org/presentationml/2006/ole">
            <mc:AlternateContent xmlns:mc="http://schemas.openxmlformats.org/markup-compatibility/2006">
              <mc:Choice xmlns:v="urn:schemas-microsoft-com:vml" Requires="v">
                <p:oleObj spid="_x0000_s61849" name="Equation" r:id="rId5" imgW="1726920" imgH="838080" progId="Equation.DSMT4">
                  <p:embed/>
                </p:oleObj>
              </mc:Choice>
              <mc:Fallback>
                <p:oleObj name="Equation" r:id="rId5" imgW="1726920" imgH="838080" progId="Equation.DSMT4">
                  <p:embed/>
                  <p:pic>
                    <p:nvPicPr>
                      <p:cNvPr id="0" name="Picture 354"/>
                      <p:cNvPicPr>
                        <a:picLocks noChangeAspect="1" noChangeArrowheads="1"/>
                      </p:cNvPicPr>
                      <p:nvPr/>
                    </p:nvPicPr>
                    <p:blipFill>
                      <a:blip r:embed="rId6"/>
                      <a:srcRect/>
                      <a:stretch>
                        <a:fillRect/>
                      </a:stretch>
                    </p:blipFill>
                    <p:spPr bwMode="auto">
                      <a:xfrm>
                        <a:off x="1014413" y="3238500"/>
                        <a:ext cx="17383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8238042"/>
              </p:ext>
            </p:extLst>
          </p:nvPr>
        </p:nvGraphicFramePr>
        <p:xfrm>
          <a:off x="1514945" y="4216400"/>
          <a:ext cx="1257300" cy="355600"/>
        </p:xfrm>
        <a:graphic>
          <a:graphicData uri="http://schemas.openxmlformats.org/presentationml/2006/ole">
            <mc:AlternateContent xmlns:mc="http://schemas.openxmlformats.org/markup-compatibility/2006">
              <mc:Choice xmlns:v="urn:schemas-microsoft-com:vml" Requires="v">
                <p:oleObj spid="_x0000_s61850" name="Equation" r:id="rId7" imgW="1243080" imgH="347400" progId="Equation.DSMT4">
                  <p:embed/>
                </p:oleObj>
              </mc:Choice>
              <mc:Fallback>
                <p:oleObj name="Equation" r:id="rId7" imgW="1243080" imgH="347400" progId="Equation.DSMT4">
                  <p:embed/>
                  <p:pic>
                    <p:nvPicPr>
                      <p:cNvPr id="0" name="Picture 3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945" y="42164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47710034"/>
              </p:ext>
            </p:extLst>
          </p:nvPr>
        </p:nvGraphicFramePr>
        <p:xfrm>
          <a:off x="3973513" y="3598863"/>
          <a:ext cx="2454275" cy="295275"/>
        </p:xfrm>
        <a:graphic>
          <a:graphicData uri="http://schemas.openxmlformats.org/presentationml/2006/ole">
            <mc:AlternateContent xmlns:mc="http://schemas.openxmlformats.org/markup-compatibility/2006">
              <mc:Choice xmlns:v="urn:schemas-microsoft-com:vml" Requires="v">
                <p:oleObj spid="_x0000_s61851" name="Equation" r:id="rId9" imgW="2438280" imgH="279360" progId="Equation.DSMT4">
                  <p:embed/>
                </p:oleObj>
              </mc:Choice>
              <mc:Fallback>
                <p:oleObj name="Equation" r:id="rId9" imgW="2438280" imgH="279360" progId="Equation.DSMT4">
                  <p:embed/>
                  <p:pic>
                    <p:nvPicPr>
                      <p:cNvPr id="0" name="Picture 356"/>
                      <p:cNvPicPr>
                        <a:picLocks noChangeAspect="1" noChangeArrowheads="1"/>
                      </p:cNvPicPr>
                      <p:nvPr/>
                    </p:nvPicPr>
                    <p:blipFill>
                      <a:blip r:embed="rId10"/>
                      <a:srcRect/>
                      <a:stretch>
                        <a:fillRect/>
                      </a:stretch>
                    </p:blipFill>
                    <p:spPr bwMode="auto">
                      <a:xfrm>
                        <a:off x="3973513" y="3598863"/>
                        <a:ext cx="2454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726701742"/>
              </p:ext>
            </p:extLst>
          </p:nvPr>
        </p:nvGraphicFramePr>
        <p:xfrm>
          <a:off x="4013200" y="4292600"/>
          <a:ext cx="952500" cy="279400"/>
        </p:xfrm>
        <a:graphic>
          <a:graphicData uri="http://schemas.openxmlformats.org/presentationml/2006/ole">
            <mc:AlternateContent xmlns:mc="http://schemas.openxmlformats.org/markup-compatibility/2006">
              <mc:Choice xmlns:v="urn:schemas-microsoft-com:vml" Requires="v">
                <p:oleObj spid="_x0000_s61852" name="Equation" r:id="rId11" imgW="941400" imgH="264960" progId="Equation.DSMT4">
                  <p:embed/>
                </p:oleObj>
              </mc:Choice>
              <mc:Fallback>
                <p:oleObj name="Equation" r:id="rId11" imgW="941400" imgH="264960" progId="Equation.DSMT4">
                  <p:embed/>
                  <p:pic>
                    <p:nvPicPr>
                      <p:cNvPr id="0" name="Picture 3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32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903402568"/>
              </p:ext>
            </p:extLst>
          </p:nvPr>
        </p:nvGraphicFramePr>
        <p:xfrm>
          <a:off x="4010025" y="5588000"/>
          <a:ext cx="4605338" cy="293688"/>
        </p:xfrm>
        <a:graphic>
          <a:graphicData uri="http://schemas.openxmlformats.org/presentationml/2006/ole">
            <mc:AlternateContent xmlns:mc="http://schemas.openxmlformats.org/markup-compatibility/2006">
              <mc:Choice xmlns:v="urn:schemas-microsoft-com:vml" Requires="v">
                <p:oleObj spid="_x0000_s61853" name="Equation" r:id="rId13" imgW="4597200" imgH="279360" progId="Equation.DSMT4">
                  <p:embed/>
                </p:oleObj>
              </mc:Choice>
              <mc:Fallback>
                <p:oleObj name="Equation" r:id="rId13" imgW="4597200" imgH="279360" progId="Equation.DSMT4">
                  <p:embed/>
                  <p:pic>
                    <p:nvPicPr>
                      <p:cNvPr id="0" name="Picture 358"/>
                      <p:cNvPicPr>
                        <a:picLocks noChangeAspect="1" noChangeArrowheads="1"/>
                      </p:cNvPicPr>
                      <p:nvPr/>
                    </p:nvPicPr>
                    <p:blipFill>
                      <a:blip r:embed="rId14"/>
                      <a:srcRect/>
                      <a:stretch>
                        <a:fillRect/>
                      </a:stretch>
                    </p:blipFill>
                    <p:spPr bwMode="auto">
                      <a:xfrm>
                        <a:off x="4010025" y="5588000"/>
                        <a:ext cx="46053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15" cstate="print"/>
          <a:srcRect/>
          <a:stretch>
            <a:fillRect/>
          </a:stretch>
        </p:blipFill>
        <p:spPr bwMode="auto">
          <a:xfrm>
            <a:off x="685800" y="4648200"/>
            <a:ext cx="360045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280160"/>
            <a:ext cx="8229600" cy="3291840"/>
          </a:xfrm>
          <a:prstGeom prst="rect">
            <a:avLst/>
          </a:prstGeom>
          <a:solidFill>
            <a:schemeClr val="accent3"/>
          </a:solidFill>
          <a:ln w="28575">
            <a:solidFill>
              <a:srgbClr val="000000"/>
            </a:solidFill>
          </a:ln>
        </p:spPr>
        <p:txBody>
          <a:bodyPr/>
          <a:lstStyle/>
          <a:p>
            <a:pPr marL="15875" indent="-15875" algn="ctr">
              <a:tabLst>
                <a:tab pos="520700" algn="l"/>
                <a:tab pos="977900" algn="l"/>
              </a:tabLst>
            </a:pPr>
            <a:r>
              <a:rPr lang="en-US" b="1" dirty="0">
                <a:solidFill>
                  <a:srgbClr val="000000"/>
                </a:solidFill>
              </a:rPr>
              <a:t>Procedure</a:t>
            </a:r>
            <a:endParaRPr lang="en-US" b="1" i="0" dirty="0">
              <a:solidFill>
                <a:srgbClr val="000000"/>
              </a:solidFill>
            </a:endParaRPr>
          </a:p>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r>
              <a:rPr lang="en-US" i="0" dirty="0">
                <a:solidFill>
                  <a:srgbClr val="000000"/>
                </a:solidFill>
              </a:rPr>
              <a:t> </a:t>
            </a: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endParaRPr lang="en-US" i="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1394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a:t>
            </a:r>
            <a:r>
              <a:rPr lang="en-US" b="1" i="0" dirty="0">
                <a:solidFill>
                  <a:srgbClr val="000000"/>
                </a:solidFill>
              </a:rPr>
              <a:t> (cont.)</a:t>
            </a:r>
          </a:p>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a:t>
            </a:r>
            <a:r>
              <a:rPr lang="en-US" i="0" dirty="0">
                <a:solidFill>
                  <a:srgbClr val="000000"/>
                </a:solidFill>
              </a:rPr>
              <a:t>	</a:t>
            </a:r>
            <a:r>
              <a:rPr lang="en-US" dirty="0">
                <a:solidFill>
                  <a:srgbClr val="000000"/>
                </a:solidFill>
              </a:rPr>
              <a:t>(or divide) both sides by the 	coefficient of the variable so that the new 	coefficient is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Solving Linear Inequalities</a:t>
            </a:r>
          </a:p>
        </p:txBody>
      </p:sp>
      <p:sp>
        <p:nvSpPr>
          <p:cNvPr id="4" name="TextBox 3"/>
          <p:cNvSpPr>
            <a:spLocks noGrp="1" noChangeArrowheads="1"/>
          </p:cNvSpPr>
          <p:nvPr>
            <p:ph idx="1"/>
          </p:nvPr>
        </p:nvSpPr>
        <p:spPr>
          <a:xfrm>
            <a:off x="457200" y="1280160"/>
            <a:ext cx="8229600" cy="29870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 (cont.)</a:t>
            </a:r>
          </a:p>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457200" indent="-457200" defTabSz="406400">
              <a:buFont typeface="Courier New" pitchFamily="49" charset="0"/>
              <a:buChar char="o"/>
            </a:pPr>
            <a:r>
              <a:rPr lang="en-US" dirty="0"/>
              <a:t>Graph intervals of real numbers.</a:t>
            </a:r>
            <a:endParaRPr lang="en-US" i="0" dirty="0">
              <a:solidFill>
                <a:schemeClr val="tx1"/>
              </a:solidFill>
            </a:endParaRPr>
          </a:p>
          <a:p>
            <a:pPr marL="457200" indent="-457200" defTabSz="406400">
              <a:buFont typeface="Courier New" pitchFamily="49" charset="0"/>
              <a:buChar char="o"/>
            </a:pPr>
            <a:r>
              <a:rPr lang="en-US" dirty="0"/>
              <a:t>Solve linear inequalities of the form </a:t>
            </a:r>
            <a:br>
              <a:rPr lang="en-US" dirty="0"/>
            </a:br>
            <a:r>
              <a:rPr lang="en-US" i="1" dirty="0"/>
              <a:t>ax </a:t>
            </a:r>
            <a:r>
              <a:rPr lang="en-US" dirty="0">
                <a:latin typeface="Symbol" panose="05050102010706020507" pitchFamily="18" charset="2"/>
              </a:rPr>
              <a:t>&lt;</a:t>
            </a:r>
            <a:r>
              <a:rPr lang="en-US" dirty="0"/>
              <a:t> </a:t>
            </a:r>
            <a:r>
              <a:rPr lang="en-US" i="1" dirty="0"/>
              <a:t>c </a:t>
            </a:r>
            <a:r>
              <a:rPr lang="en-US" dirty="0"/>
              <a:t>and </a:t>
            </a:r>
            <a:r>
              <a:rPr lang="en-US" i="1" dirty="0"/>
              <a:t>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a:t>
            </a:r>
            <a:r>
              <a:rPr lang="en-US" dirty="0"/>
              <a:t>.</a:t>
            </a:r>
            <a:endParaRPr lang="en-US" i="0" dirty="0">
              <a:solidFill>
                <a:schemeClr val="tx1"/>
              </a:solidFill>
            </a:endParaRPr>
          </a:p>
          <a:p>
            <a:pPr marL="457200" indent="-457200" defTabSz="406400">
              <a:buFont typeface="Courier New" pitchFamily="49" charset="0"/>
              <a:buChar char="o"/>
            </a:pPr>
            <a:r>
              <a:rPr lang="en-US" i="0" dirty="0">
                <a:solidFill>
                  <a:schemeClr val="tx1"/>
                </a:solidFill>
              </a:rPr>
              <a:t>Solve linear inequalities </a:t>
            </a:r>
            <a:r>
              <a:rPr lang="en-US" dirty="0"/>
              <a:t>of the form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 </a:t>
            </a:r>
            <a:r>
              <a:rPr lang="en-US" dirty="0"/>
              <a:t>and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cx </a:t>
            </a:r>
            <a:r>
              <a:rPr lang="en-US" dirty="0">
                <a:latin typeface="Symbol" panose="05050102010706020507" pitchFamily="18" charset="2"/>
              </a:rPr>
              <a:t>+</a:t>
            </a:r>
            <a:r>
              <a:rPr lang="en-US" dirty="0"/>
              <a:t> </a:t>
            </a:r>
            <a:r>
              <a:rPr lang="en-US" i="1" dirty="0"/>
              <a:t>d</a:t>
            </a:r>
            <a:r>
              <a:rPr lang="en-US" dirty="0"/>
              <a:t>.</a:t>
            </a:r>
            <a:endParaRPr lang="en-US" i="0" dirty="0">
              <a:solidFill>
                <a:schemeClr val="tx1"/>
              </a:solidFill>
            </a:endParaRPr>
          </a:p>
          <a:p>
            <a:pPr marL="457200" indent="-457200" defTabSz="406400">
              <a:buFont typeface="Courier New" pitchFamily="49" charset="0"/>
              <a:buChar char="o"/>
            </a:pPr>
            <a:r>
              <a:rPr lang="en-US" dirty="0"/>
              <a:t>Use linear inequalities to solve applications.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spid="_x0000_s73966" name="Equation" r:id="rId3" imgW="1663920" imgH="347400" progId="Equation.DSMT4">
                  <p:embed/>
                </p:oleObj>
              </mc:Choice>
              <mc:Fallback>
                <p:oleObj name="Equation" r:id="rId3" imgW="166392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811974428"/>
              </p:ext>
            </p:extLst>
          </p:nvPr>
        </p:nvGraphicFramePr>
        <p:xfrm>
          <a:off x="2089150" y="2800350"/>
          <a:ext cx="1727200" cy="336550"/>
        </p:xfrm>
        <a:graphic>
          <a:graphicData uri="http://schemas.openxmlformats.org/presentationml/2006/ole">
            <mc:AlternateContent xmlns:mc="http://schemas.openxmlformats.org/markup-compatibility/2006">
              <mc:Choice xmlns:v="urn:schemas-microsoft-com:vml" Requires="v">
                <p:oleObj spid="_x0000_s73967" name="Equation" r:id="rId5" imgW="1714320" imgH="330120" progId="Equation.DSMT4">
                  <p:embed/>
                </p:oleObj>
              </mc:Choice>
              <mc:Fallback>
                <p:oleObj name="Equation" r:id="rId5" imgW="1714320" imgH="330120" progId="Equation.DSMT4">
                  <p:embed/>
                  <p:pic>
                    <p:nvPicPr>
                      <p:cNvPr id="0" name="Picture 150"/>
                      <p:cNvPicPr>
                        <a:picLocks noChangeAspect="1" noChangeArrowheads="1"/>
                      </p:cNvPicPr>
                      <p:nvPr/>
                    </p:nvPicPr>
                    <p:blipFill>
                      <a:blip r:embed="rId6"/>
                      <a:srcRect/>
                      <a:stretch>
                        <a:fillRect/>
                      </a:stretch>
                    </p:blipFill>
                    <p:spPr bwMode="auto">
                      <a:xfrm>
                        <a:off x="2089150" y="28003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spid="_x0000_s73968" name="Equation" r:id="rId7" imgW="2633040" imgH="347400" progId="Equation.DSMT4">
                  <p:embed/>
                </p:oleObj>
              </mc:Choice>
              <mc:Fallback>
                <p:oleObj name="Equation" r:id="rId7" imgW="263304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spid="_x0000_s73969" name="Equation" r:id="rId9" imgW="1170000" imgH="347400" progId="Equation.DSMT4">
                  <p:embed/>
                </p:oleObj>
              </mc:Choice>
              <mc:Fallback>
                <p:oleObj name="Equation" r:id="rId9" imgW="117000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spid="_x0000_s73970" name="Equation" r:id="rId11" imgW="1279800" imgH="886680" progId="Equation.DSMT4">
                  <p:embed/>
                </p:oleObj>
              </mc:Choice>
              <mc:Fallback>
                <p:oleObj name="Equation" r:id="rId11" imgW="1279800" imgH="88668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spid="_x0000_s73971" name="Equation" r:id="rId13" imgW="978120" imgH="347400" progId="Equation.DSMT4">
                  <p:embed/>
                </p:oleObj>
              </mc:Choice>
              <mc:Fallback>
                <p:oleObj name="Equation" r:id="rId13" imgW="97812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4648200" y="2828925"/>
          <a:ext cx="2120900" cy="279400"/>
        </p:xfrm>
        <a:graphic>
          <a:graphicData uri="http://schemas.openxmlformats.org/presentationml/2006/ole">
            <mc:AlternateContent xmlns:mc="http://schemas.openxmlformats.org/markup-compatibility/2006">
              <mc:Choice xmlns:v="urn:schemas-microsoft-com:vml" Requires="v">
                <p:oleObj spid="_x0000_s73972" name="Equation" r:id="rId15" imgW="2120372" imgH="279446" progId="Equation.DSMT4">
                  <p:embed/>
                </p:oleObj>
              </mc:Choice>
              <mc:Fallback>
                <p:oleObj name="Equation" r:id="rId15" imgW="2120372" imgH="279446"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2828925"/>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spid="_x0000_s73973" name="Equation" r:id="rId17" imgW="2148480" imgH="283320" progId="Equation.DSMT4">
                  <p:embed/>
                </p:oleObj>
              </mc:Choice>
              <mc:Fallback>
                <p:oleObj name="Equation" r:id="rId17" imgW="2148480" imgH="283320"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spid="_x0000_s73974"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spid="_x0000_s73975" name="Equation" r:id="rId21" imgW="2175840" imgH="264960" progId="Equation.DSMT4">
                  <p:embed/>
                </p:oleObj>
              </mc:Choice>
              <mc:Fallback>
                <p:oleObj name="Equation" r:id="rId21" imgW="2175840" imgH="26496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spid="_x0000_s73976" name="Equation" r:id="rId23" imgW="927077" imgH="279446" progId="Equation.DSMT4">
                  <p:embed/>
                </p:oleObj>
              </mc:Choice>
              <mc:Fallback>
                <p:oleObj name="Equation" r:id="rId23" imgW="927077" imgH="279446"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pic>
        <p:nvPicPr>
          <p:cNvPr id="13318" name="Picture 6"/>
          <p:cNvPicPr>
            <a:picLocks noChangeAspect="1" noChangeArrowheads="1"/>
          </p:cNvPicPr>
          <p:nvPr/>
        </p:nvPicPr>
        <p:blipFill>
          <a:blip r:embed="rId3" cstate="print"/>
          <a:srcRect/>
          <a:stretch>
            <a:fillRect/>
          </a:stretch>
        </p:blipFill>
        <p:spPr bwMode="auto">
          <a:xfrm>
            <a:off x="457200" y="1447800"/>
            <a:ext cx="3200400" cy="747758"/>
          </a:xfrm>
          <a:prstGeom prst="rect">
            <a:avLst/>
          </a:prstGeom>
          <a:noFill/>
          <a:ln w="9525">
            <a:noFill/>
            <a:miter lim="800000"/>
            <a:headEnd/>
            <a:tailEnd/>
          </a:ln>
          <a:effectLst/>
        </p:spPr>
      </p:pic>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1165173767"/>
              </p:ext>
            </p:extLst>
          </p:nvPr>
        </p:nvGraphicFramePr>
        <p:xfrm>
          <a:off x="541338" y="4902200"/>
          <a:ext cx="2068512" cy="608013"/>
        </p:xfrm>
        <a:graphic>
          <a:graphicData uri="http://schemas.openxmlformats.org/presentationml/2006/ole">
            <mc:AlternateContent xmlns:mc="http://schemas.openxmlformats.org/markup-compatibility/2006">
              <mc:Choice xmlns:v="urn:schemas-microsoft-com:vml" Requires="v">
                <p:oleObj spid="_x0000_s13616" name="Equation" r:id="rId4" imgW="2057400" imgH="596880" progId="Equation.DSMT4">
                  <p:embed/>
                </p:oleObj>
              </mc:Choice>
              <mc:Fallback>
                <p:oleObj name="Equation" r:id="rId4" imgW="2057400" imgH="596880" progId="Equation.DSMT4">
                  <p:embed/>
                  <p:pic>
                    <p:nvPicPr>
                      <p:cNvPr id="0" name="Picture 293"/>
                      <p:cNvPicPr>
                        <a:picLocks noChangeAspect="1" noChangeArrowheads="1"/>
                      </p:cNvPicPr>
                      <p:nvPr/>
                    </p:nvPicPr>
                    <p:blipFill>
                      <a:blip r:embed="rId5"/>
                      <a:srcRect/>
                      <a:stretch>
                        <a:fillRect/>
                      </a:stretch>
                    </p:blipFill>
                    <p:spPr bwMode="auto">
                      <a:xfrm>
                        <a:off x="541338" y="4902200"/>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not every number in the interval can be checked, but a true result, as shown here, does give some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spid="_x0000_s45453" name="Equation" r:id="rId3" imgW="1828440" imgH="685440" progId="Equation.DSMT4">
                  <p:embed/>
                </p:oleObj>
              </mc:Choice>
              <mc:Fallback>
                <p:oleObj name="Equation" r:id="rId3" imgW="1828440" imgH="685440" progId="Equation.DSMT4">
                  <p:embed/>
                  <p:pic>
                    <p:nvPicPr>
                      <p:cNvPr id="0"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spid="_x0000_s45454" name="Equation" r:id="rId5" imgW="1398600" imgH="347400" progId="Equation.DSMT4">
                  <p:embed/>
                </p:oleObj>
              </mc:Choice>
              <mc:Fallback>
                <p:oleObj name="Equation" r:id="rId5" imgW="1398600" imgH="347400" progId="Equation.DSMT4">
                  <p:embed/>
                  <p:pic>
                    <p:nvPicPr>
                      <p:cNvPr id="0" name="Picture 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spid="_x0000_s63300" name="Equation" r:id="rId3" imgW="1928880" imgH="301680" progId="Equation.DSMT4">
                  <p:embed/>
                </p:oleObj>
              </mc:Choice>
              <mc:Fallback>
                <p:oleObj name="Equation" r:id="rId3" imgW="1928880" imgH="301680" progId="Equation.DSMT4">
                  <p:embed/>
                  <p:pic>
                    <p:nvPicPr>
                      <p:cNvPr id="0" name="Picture 7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625439939"/>
              </p:ext>
            </p:extLst>
          </p:nvPr>
        </p:nvGraphicFramePr>
        <p:xfrm>
          <a:off x="2146300" y="2722563"/>
          <a:ext cx="1995488" cy="333375"/>
        </p:xfrm>
        <a:graphic>
          <a:graphicData uri="http://schemas.openxmlformats.org/presentationml/2006/ole">
            <mc:AlternateContent xmlns:mc="http://schemas.openxmlformats.org/markup-compatibility/2006">
              <mc:Choice xmlns:v="urn:schemas-microsoft-com:vml" Requires="v">
                <p:oleObj spid="_x0000_s63301" name="Equation" r:id="rId5" imgW="1981080" imgH="317160" progId="Equation.DSMT4">
                  <p:embed/>
                </p:oleObj>
              </mc:Choice>
              <mc:Fallback>
                <p:oleObj name="Equation" r:id="rId5" imgW="1981080" imgH="317160" progId="Equation.DSMT4">
                  <p:embed/>
                  <p:pic>
                    <p:nvPicPr>
                      <p:cNvPr id="0" name="Picture 732"/>
                      <p:cNvPicPr>
                        <a:picLocks noChangeAspect="1" noChangeArrowheads="1"/>
                      </p:cNvPicPr>
                      <p:nvPr/>
                    </p:nvPicPr>
                    <p:blipFill>
                      <a:blip r:embed="rId6"/>
                      <a:srcRect/>
                      <a:stretch>
                        <a:fillRect/>
                      </a:stretch>
                    </p:blipFill>
                    <p:spPr bwMode="auto">
                      <a:xfrm>
                        <a:off x="2146300" y="2722563"/>
                        <a:ext cx="1995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spid="_x0000_s63302" name="Equation" r:id="rId7" imgW="2943720" imgH="301680" progId="Equation.DSMT4">
                  <p:embed/>
                </p:oleObj>
              </mc:Choice>
              <mc:Fallback>
                <p:oleObj name="Equation" r:id="rId7" imgW="2943720" imgH="301680" progId="Equation.DSMT4">
                  <p:embed/>
                  <p:pic>
                    <p:nvPicPr>
                      <p:cNvPr id="0" name="Picture 7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spid="_x0000_s63303" name="Equation" r:id="rId9" imgW="1672920" imgH="301680" progId="Equation.DSMT4">
                  <p:embed/>
                </p:oleObj>
              </mc:Choice>
              <mc:Fallback>
                <p:oleObj name="Equation" r:id="rId9" imgW="1672920" imgH="301680" progId="Equation.DSMT4">
                  <p:embed/>
                  <p:pic>
                    <p:nvPicPr>
                      <p:cNvPr id="0" name="Picture 7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spid="_x0000_s63304" name="Equation" r:id="rId11" imgW="2697120" imgH="301680" progId="Equation.DSMT4">
                  <p:embed/>
                </p:oleObj>
              </mc:Choice>
              <mc:Fallback>
                <p:oleObj name="Equation" r:id="rId11" imgW="2697120" imgH="301680" progId="Equation.DSMT4">
                  <p:embed/>
                  <p:pic>
                    <p:nvPicPr>
                      <p:cNvPr id="0" name="Picture 7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spid="_x0000_s63305" name="Equation" r:id="rId13" imgW="1152000" imgH="292320" progId="Equation.DSMT4">
                  <p:embed/>
                </p:oleObj>
              </mc:Choice>
              <mc:Fallback>
                <p:oleObj name="Equation" r:id="rId13" imgW="1152000" imgH="292320" progId="Equation.DSMT4">
                  <p:embed/>
                  <p:pic>
                    <p:nvPicPr>
                      <p:cNvPr id="0" name="Picture 7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1286942478"/>
              </p:ext>
            </p:extLst>
          </p:nvPr>
        </p:nvGraphicFramePr>
        <p:xfrm>
          <a:off x="5194300" y="2749550"/>
          <a:ext cx="2120900" cy="279400"/>
        </p:xfrm>
        <a:graphic>
          <a:graphicData uri="http://schemas.openxmlformats.org/presentationml/2006/ole">
            <mc:AlternateContent xmlns:mc="http://schemas.openxmlformats.org/markup-compatibility/2006">
              <mc:Choice xmlns:v="urn:schemas-microsoft-com:vml" Requires="v">
                <p:oleObj spid="_x0000_s63306" name="Equation" r:id="rId15" imgW="2120372" imgH="279446" progId="Equation.DSMT4">
                  <p:embed/>
                </p:oleObj>
              </mc:Choice>
              <mc:Fallback>
                <p:oleObj name="Equation" r:id="rId15" imgW="2120372" imgH="279446" progId="Equation.DSMT4">
                  <p:embed/>
                  <p:pic>
                    <p:nvPicPr>
                      <p:cNvPr id="0" name="Picture 7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4300" y="27495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spid="_x0000_s63307" name="Equation" r:id="rId17" imgW="2194200" imgH="283320" progId="Equation.DSMT4">
                  <p:embed/>
                </p:oleObj>
              </mc:Choice>
              <mc:Fallback>
                <p:oleObj name="Equation" r:id="rId17" imgW="2194200" imgH="283320" progId="Equation.DSMT4">
                  <p:embed/>
                  <p:pic>
                    <p:nvPicPr>
                      <p:cNvPr id="0" name="Picture 7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spid="_x0000_s63308" name="Equation" r:id="rId19" imgW="927077" imgH="279446" progId="Equation.DSMT4">
                  <p:embed/>
                </p:oleObj>
              </mc:Choice>
              <mc:Fallback>
                <p:oleObj name="Equation" r:id="rId19" imgW="927077" imgH="279446" progId="Equation.DSMT4">
                  <p:embed/>
                  <p:pic>
                    <p:nvPicPr>
                      <p:cNvPr id="0" name="Picture 7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1832203996"/>
              </p:ext>
            </p:extLst>
          </p:nvPr>
        </p:nvGraphicFramePr>
        <p:xfrm>
          <a:off x="5194300" y="4197350"/>
          <a:ext cx="2222500" cy="292100"/>
        </p:xfrm>
        <a:graphic>
          <a:graphicData uri="http://schemas.openxmlformats.org/presentationml/2006/ole">
            <mc:AlternateContent xmlns:mc="http://schemas.openxmlformats.org/markup-compatibility/2006">
              <mc:Choice xmlns:v="urn:schemas-microsoft-com:vml" Requires="v">
                <p:oleObj spid="_x0000_s63309" name="Equation" r:id="rId21" imgW="2212560" imgH="283320" progId="Equation.DSMT4">
                  <p:embed/>
                </p:oleObj>
              </mc:Choice>
              <mc:Fallback>
                <p:oleObj name="Equation" r:id="rId21" imgW="2212560" imgH="283320" progId="Equation.DSMT4">
                  <p:embed/>
                  <p:pic>
                    <p:nvPicPr>
                      <p:cNvPr id="0" name="Picture 7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4300" y="4197350"/>
                        <a:ext cx="222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spid="_x0000_s63310" name="Equation" r:id="rId23" imgW="927077" imgH="279446" progId="Equation.DSMT4">
                  <p:embed/>
                </p:oleObj>
              </mc:Choice>
              <mc:Fallback>
                <p:oleObj name="Equation" r:id="rId23" imgW="927077" imgH="279446" progId="Equation.DSMT4">
                  <p:embed/>
                  <p:pic>
                    <p:nvPicPr>
                      <p:cNvPr id="0" name="Picture 7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spid="_x0000_s63311" name="Equation" r:id="rId25" imgW="1270800" imgH="886680" progId="Equation.DSMT4">
                  <p:embed/>
                </p:oleObj>
              </mc:Choice>
              <mc:Fallback>
                <p:oleObj name="Equation" r:id="rId25" imgW="1270800" imgH="886680" progId="Equation.DSMT4">
                  <p:embed/>
                  <p:pic>
                    <p:nvPicPr>
                      <p:cNvPr id="0" name="Picture 7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spid="_x0000_s63312" name="Equation" r:id="rId27" imgW="2349110" imgH="304800" progId="Equation.DSMT4">
                  <p:embed/>
                </p:oleObj>
              </mc:Choice>
              <mc:Fallback>
                <p:oleObj name="Equation" r:id="rId27" imgW="2349110" imgH="304800" progId="Equation.DSMT4">
                  <p:embed/>
                  <p:pic>
                    <p:nvPicPr>
                      <p:cNvPr id="0" name="Picture 74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pic>
        <p:nvPicPr>
          <p:cNvPr id="15365" name="Picture 5" descr="Ch_8_Sec-33"/>
          <p:cNvPicPr>
            <a:picLocks noChangeAspect="1" noChangeArrowheads="1"/>
          </p:cNvPicPr>
          <p:nvPr/>
        </p:nvPicPr>
        <p:blipFill>
          <a:blip r:embed="rId3" cstate="print"/>
          <a:srcRect/>
          <a:stretch>
            <a:fillRect/>
          </a:stretch>
        </p:blipFill>
        <p:spPr bwMode="auto">
          <a:xfrm>
            <a:off x="858838" y="3238500"/>
            <a:ext cx="2573865" cy="914400"/>
          </a:xfrm>
          <a:prstGeom prst="rect">
            <a:avLst/>
          </a:prstGeom>
          <a:noFill/>
          <a:ln w="9525">
            <a:noFill/>
            <a:miter lim="800000"/>
            <a:headEnd/>
            <a:tailEnd/>
          </a:ln>
        </p:spPr>
      </p:pic>
      <p:graphicFrame>
        <p:nvGraphicFramePr>
          <p:cNvPr id="15364" name="Object 4"/>
          <p:cNvGraphicFramePr>
            <a:graphicFrameLocks noChangeAspect="1"/>
          </p:cNvGraphicFramePr>
          <p:nvPr>
            <p:extLst>
              <p:ext uri="{D42A27DB-BD31-4B8C-83A1-F6EECF244321}">
                <p14:modId xmlns:p14="http://schemas.microsoft.com/office/powerpoint/2010/main" val="2095069402"/>
              </p:ext>
            </p:extLst>
          </p:nvPr>
        </p:nvGraphicFramePr>
        <p:xfrm>
          <a:off x="1258888" y="1255713"/>
          <a:ext cx="1090612" cy="839787"/>
        </p:xfrm>
        <a:graphic>
          <a:graphicData uri="http://schemas.openxmlformats.org/presentationml/2006/ole">
            <mc:AlternateContent xmlns:mc="http://schemas.openxmlformats.org/markup-compatibility/2006">
              <mc:Choice xmlns:v="urn:schemas-microsoft-com:vml" Requires="v">
                <p:oleObj spid="_x0000_s60726" name="Equation" r:id="rId4" imgW="1079280" imgH="825480" progId="Equation.DSMT4">
                  <p:embed/>
                </p:oleObj>
              </mc:Choice>
              <mc:Fallback>
                <p:oleObj name="Equation" r:id="rId4" imgW="1079280" imgH="825480" progId="Equation.DSMT4">
                  <p:embed/>
                  <p:pic>
                    <p:nvPicPr>
                      <p:cNvPr id="0" name="Picture 273"/>
                      <p:cNvPicPr>
                        <a:picLocks noChangeAspect="1" noChangeArrowheads="1"/>
                      </p:cNvPicPr>
                      <p:nvPr/>
                    </p:nvPicPr>
                    <p:blipFill>
                      <a:blip r:embed="rId5"/>
                      <a:srcRect/>
                      <a:stretch>
                        <a:fillRect/>
                      </a:stretch>
                    </p:blipFill>
                    <p:spPr bwMode="auto">
                      <a:xfrm>
                        <a:off x="1258888" y="1255713"/>
                        <a:ext cx="109061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spid="_x0000_s60727" name="Equation" r:id="rId6" imgW="1627200" imgH="886680" progId="Equation.DSMT4">
                  <p:embed/>
                </p:oleObj>
              </mc:Choice>
              <mc:Fallback>
                <p:oleObj name="Equation" r:id="rId6" imgW="1627200" imgH="886680" progId="Equation.DSMT4">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spid="_x0000_s60728" name="Equation" r:id="rId8" imgW="2477520" imgH="1032840" progId="Equation.DSMT4">
                  <p:embed/>
                </p:oleObj>
              </mc:Choice>
              <mc:Fallback>
                <p:oleObj name="Equation" r:id="rId8" imgW="2477520" imgH="1032840" progId="Equation.DSMT4">
                  <p:embed/>
                  <p:pic>
                    <p:nvPicPr>
                      <p:cNvPr id="0" name="Picture 2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spid="_x0000_s60729" name="Equation" r:id="rId10" imgW="927077" imgH="279446" progId="Equation.DSMT4">
                  <p:embed/>
                </p:oleObj>
              </mc:Choice>
              <mc:Fallback>
                <p:oleObj name="Equation" r:id="rId10" imgW="927077" imgH="279446" progId="Equation.DSMT4">
                  <p:embed/>
                  <p:pic>
                    <p:nvPicPr>
                      <p:cNvPr id="0" name="Picture 2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spid="_x0000_s74990" name="Equation" r:id="rId3" imgW="1919880" imgH="347400" progId="Equation.DSMT4">
                  <p:embed/>
                </p:oleObj>
              </mc:Choice>
              <mc:Fallback>
                <p:oleObj name="Equation" r:id="rId3" imgW="191988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18982393"/>
              </p:ext>
            </p:extLst>
          </p:nvPr>
        </p:nvGraphicFramePr>
        <p:xfrm>
          <a:off x="2046288" y="2782888"/>
          <a:ext cx="1992312" cy="338137"/>
        </p:xfrm>
        <a:graphic>
          <a:graphicData uri="http://schemas.openxmlformats.org/presentationml/2006/ole">
            <mc:AlternateContent xmlns:mc="http://schemas.openxmlformats.org/markup-compatibility/2006">
              <mc:Choice xmlns:v="urn:schemas-microsoft-com:vml" Requires="v">
                <p:oleObj spid="_x0000_s74991" name="Equation" r:id="rId5" imgW="1981080" imgH="330120" progId="Equation.DSMT4">
                  <p:embed/>
                </p:oleObj>
              </mc:Choice>
              <mc:Fallback>
                <p:oleObj name="Equation" r:id="rId5" imgW="1981080" imgH="330120" progId="Equation.DSMT4">
                  <p:embed/>
                  <p:pic>
                    <p:nvPicPr>
                      <p:cNvPr id="0" name="Picture 150"/>
                      <p:cNvPicPr>
                        <a:picLocks noChangeAspect="1" noChangeArrowheads="1"/>
                      </p:cNvPicPr>
                      <p:nvPr/>
                    </p:nvPicPr>
                    <p:blipFill>
                      <a:blip r:embed="rId6"/>
                      <a:srcRect/>
                      <a:stretch>
                        <a:fillRect/>
                      </a:stretch>
                    </p:blipFill>
                    <p:spPr bwMode="auto">
                      <a:xfrm>
                        <a:off x="2046288" y="2782888"/>
                        <a:ext cx="1992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4103647972"/>
              </p:ext>
            </p:extLst>
          </p:nvPr>
        </p:nvGraphicFramePr>
        <p:xfrm>
          <a:off x="1568450" y="3321050"/>
          <a:ext cx="2946400" cy="355600"/>
        </p:xfrm>
        <a:graphic>
          <a:graphicData uri="http://schemas.openxmlformats.org/presentationml/2006/ole">
            <mc:AlternateContent xmlns:mc="http://schemas.openxmlformats.org/markup-compatibility/2006">
              <mc:Choice xmlns:v="urn:schemas-microsoft-com:vml" Requires="v">
                <p:oleObj spid="_x0000_s74992" name="Equation" r:id="rId7" imgW="2934720" imgH="347400" progId="Equation.DSMT4">
                  <p:embed/>
                </p:oleObj>
              </mc:Choice>
              <mc:Fallback>
                <p:oleObj name="Equation" r:id="rId7" imgW="293472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50" y="3321050"/>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80104491"/>
              </p:ext>
            </p:extLst>
          </p:nvPr>
        </p:nvGraphicFramePr>
        <p:xfrm>
          <a:off x="2120900" y="3854450"/>
          <a:ext cx="1384300" cy="355600"/>
        </p:xfrm>
        <a:graphic>
          <a:graphicData uri="http://schemas.openxmlformats.org/presentationml/2006/ole">
            <mc:AlternateContent xmlns:mc="http://schemas.openxmlformats.org/markup-compatibility/2006">
              <mc:Choice xmlns:v="urn:schemas-microsoft-com:vml" Requires="v">
                <p:oleObj spid="_x0000_s74993" name="Equation" r:id="rId9" imgW="1371240" imgH="347400" progId="Equation.DSMT4">
                  <p:embed/>
                </p:oleObj>
              </mc:Choice>
              <mc:Fallback>
                <p:oleObj name="Equation" r:id="rId9" imgW="137124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900" y="385445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874981382"/>
              </p:ext>
            </p:extLst>
          </p:nvPr>
        </p:nvGraphicFramePr>
        <p:xfrm>
          <a:off x="1612900" y="4400550"/>
          <a:ext cx="2362200" cy="355600"/>
        </p:xfrm>
        <a:graphic>
          <a:graphicData uri="http://schemas.openxmlformats.org/presentationml/2006/ole">
            <mc:AlternateContent xmlns:mc="http://schemas.openxmlformats.org/markup-compatibility/2006">
              <mc:Choice xmlns:v="urn:schemas-microsoft-com:vml" Requires="v">
                <p:oleObj spid="_x0000_s74994" name="Equation" r:id="rId11" imgW="2349360" imgH="347400" progId="Equation.DSMT4">
                  <p:embed/>
                </p:oleObj>
              </mc:Choice>
              <mc:Fallback>
                <p:oleObj name="Equation" r:id="rId11" imgW="2349360" imgH="34740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2900" y="4400550"/>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2649919563"/>
              </p:ext>
            </p:extLst>
          </p:nvPr>
        </p:nvGraphicFramePr>
        <p:xfrm>
          <a:off x="2343150" y="4933950"/>
          <a:ext cx="1422400" cy="355600"/>
        </p:xfrm>
        <a:graphic>
          <a:graphicData uri="http://schemas.openxmlformats.org/presentationml/2006/ole">
            <mc:AlternateContent xmlns:mc="http://schemas.openxmlformats.org/markup-compatibility/2006">
              <mc:Choice xmlns:v="urn:schemas-microsoft-com:vml" Requires="v">
                <p:oleObj spid="_x0000_s74995" name="Equation" r:id="rId13" imgW="1407960" imgH="347400" progId="Equation.DSMT4">
                  <p:embed/>
                </p:oleObj>
              </mc:Choice>
              <mc:Fallback>
                <p:oleObj name="Equation" r:id="rId13" imgW="140796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3150" y="4933950"/>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1843421468"/>
              </p:ext>
            </p:extLst>
          </p:nvPr>
        </p:nvGraphicFramePr>
        <p:xfrm>
          <a:off x="5118100" y="2857500"/>
          <a:ext cx="2197100" cy="304800"/>
        </p:xfrm>
        <a:graphic>
          <a:graphicData uri="http://schemas.openxmlformats.org/presentationml/2006/ole">
            <mc:AlternateContent xmlns:mc="http://schemas.openxmlformats.org/markup-compatibility/2006">
              <mc:Choice xmlns:v="urn:schemas-microsoft-com:vml" Requires="v">
                <p:oleObj spid="_x0000_s74996" name="Equation" r:id="rId15" imgW="2196434" imgH="304800" progId="Equation.DSMT4">
                  <p:embed/>
                </p:oleObj>
              </mc:Choice>
              <mc:Fallback>
                <p:oleObj name="Equation" r:id="rId15" imgW="2196434" imgH="304800"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8100" y="285750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466889553"/>
              </p:ext>
            </p:extLst>
          </p:nvPr>
        </p:nvGraphicFramePr>
        <p:xfrm>
          <a:off x="5118100" y="3911600"/>
          <a:ext cx="927100" cy="279400"/>
        </p:xfrm>
        <a:graphic>
          <a:graphicData uri="http://schemas.openxmlformats.org/presentationml/2006/ole">
            <mc:AlternateContent xmlns:mc="http://schemas.openxmlformats.org/markup-compatibility/2006">
              <mc:Choice xmlns:v="urn:schemas-microsoft-com:vml" Requires="v">
                <p:oleObj spid="_x0000_s74997" name="Equation" r:id="rId17" imgW="927077" imgH="279446" progId="Equation.DSMT4">
                  <p:embed/>
                </p:oleObj>
              </mc:Choice>
              <mc:Fallback>
                <p:oleObj name="Equation" r:id="rId17" imgW="927077" imgH="279446"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8100" y="3911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38022499"/>
              </p:ext>
            </p:extLst>
          </p:nvPr>
        </p:nvGraphicFramePr>
        <p:xfrm>
          <a:off x="5118100" y="4991100"/>
          <a:ext cx="927100" cy="279400"/>
        </p:xfrm>
        <a:graphic>
          <a:graphicData uri="http://schemas.openxmlformats.org/presentationml/2006/ole">
            <mc:AlternateContent xmlns:mc="http://schemas.openxmlformats.org/markup-compatibility/2006">
              <mc:Choice xmlns:v="urn:schemas-microsoft-com:vml" Requires="v">
                <p:oleObj spid="_x0000_s74998"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8100" y="49911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87610633"/>
              </p:ext>
            </p:extLst>
          </p:nvPr>
        </p:nvGraphicFramePr>
        <p:xfrm>
          <a:off x="5118100" y="3387024"/>
          <a:ext cx="2209800" cy="292100"/>
        </p:xfrm>
        <a:graphic>
          <a:graphicData uri="http://schemas.openxmlformats.org/presentationml/2006/ole">
            <mc:AlternateContent xmlns:mc="http://schemas.openxmlformats.org/markup-compatibility/2006">
              <mc:Choice xmlns:v="urn:schemas-microsoft-com:vml" Requires="v">
                <p:oleObj spid="_x0000_s74999" name="Equation" r:id="rId21" imgW="2194200" imgH="283320" progId="Equation.DSMT4">
                  <p:embed/>
                </p:oleObj>
              </mc:Choice>
              <mc:Fallback>
                <p:oleObj name="Equation" r:id="rId21" imgW="2194200" imgH="28332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18100" y="3387024"/>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895679487"/>
              </p:ext>
            </p:extLst>
          </p:nvPr>
        </p:nvGraphicFramePr>
        <p:xfrm>
          <a:off x="5118100" y="4432300"/>
          <a:ext cx="2209800" cy="292100"/>
        </p:xfrm>
        <a:graphic>
          <a:graphicData uri="http://schemas.openxmlformats.org/presentationml/2006/ole">
            <mc:AlternateContent xmlns:mc="http://schemas.openxmlformats.org/markup-compatibility/2006">
              <mc:Choice xmlns:v="urn:schemas-microsoft-com:vml" Requires="v">
                <p:oleObj spid="_x0000_s75000" name="Equation" r:id="rId23" imgW="2194200" imgH="283320" progId="Equation.DSMT4">
                  <p:embed/>
                </p:oleObj>
              </mc:Choice>
              <mc:Fallback>
                <p:oleObj name="Equation" r:id="rId23" imgW="2194200" imgH="283320"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8100" y="4432300"/>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pic>
        <p:nvPicPr>
          <p:cNvPr id="11" name="Picture 5" descr="Ch_8_Sec-34"/>
          <p:cNvPicPr>
            <a:picLocks noChangeAspect="1" noChangeArrowheads="1"/>
          </p:cNvPicPr>
          <p:nvPr/>
        </p:nvPicPr>
        <p:blipFill>
          <a:blip r:embed="rId3" cstate="print"/>
          <a:srcRect/>
          <a:stretch>
            <a:fillRect/>
          </a:stretch>
        </p:blipFill>
        <p:spPr bwMode="auto">
          <a:xfrm>
            <a:off x="508000" y="3302000"/>
            <a:ext cx="3235947" cy="914400"/>
          </a:xfrm>
          <a:prstGeom prst="rect">
            <a:avLst/>
          </a:prstGeom>
          <a:noFill/>
          <a:ln w="9525">
            <a:noFill/>
            <a:miter lim="800000"/>
            <a:headEnd/>
            <a:tailEnd/>
          </a:ln>
        </p:spPr>
      </p:pic>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spid="_x0000_s54067" name="Equation" r:id="rId4" imgW="1864800" imgH="594000" progId="Equation.DSMT4">
                  <p:embed/>
                </p:oleObj>
              </mc:Choice>
              <mc:Fallback>
                <p:oleObj name="Equation" r:id="rId4" imgW="1864800" imgH="594000" progId="Equation.DSMT4">
                  <p:embed/>
                  <p:pic>
                    <p:nvPicPr>
                      <p:cNvPr id="0" name="Picture 7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1763910379"/>
              </p:ext>
            </p:extLst>
          </p:nvPr>
        </p:nvGraphicFramePr>
        <p:xfrm>
          <a:off x="3821113" y="1535113"/>
          <a:ext cx="3967162" cy="309562"/>
        </p:xfrm>
        <a:graphic>
          <a:graphicData uri="http://schemas.openxmlformats.org/presentationml/2006/ole">
            <mc:AlternateContent xmlns:mc="http://schemas.openxmlformats.org/markup-compatibility/2006">
              <mc:Choice xmlns:v="urn:schemas-microsoft-com:vml" Requires="v">
                <p:oleObj spid="_x0000_s54068" name="Equation" r:id="rId6" imgW="3936960" imgH="279360" progId="Equation.DSMT4">
                  <p:embed/>
                </p:oleObj>
              </mc:Choice>
              <mc:Fallback>
                <p:oleObj name="Equation" r:id="rId6" imgW="3936960" imgH="279360" progId="Equation.DSMT4">
                  <p:embed/>
                  <p:pic>
                    <p:nvPicPr>
                      <p:cNvPr id="0" name="Picture 756"/>
                      <p:cNvPicPr>
                        <a:picLocks noChangeAspect="1" noChangeArrowheads="1"/>
                      </p:cNvPicPr>
                      <p:nvPr/>
                    </p:nvPicPr>
                    <p:blipFill>
                      <a:blip r:embed="rId7"/>
                      <a:srcRect/>
                      <a:stretch>
                        <a:fillRect/>
                      </a:stretch>
                    </p:blipFill>
                    <p:spPr bwMode="auto">
                      <a:xfrm>
                        <a:off x="3821113" y="1535113"/>
                        <a:ext cx="3967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3944799261"/>
              </p:ext>
            </p:extLst>
          </p:nvPr>
        </p:nvGraphicFramePr>
        <p:xfrm>
          <a:off x="3882571" y="2667000"/>
          <a:ext cx="927100" cy="279400"/>
        </p:xfrm>
        <a:graphic>
          <a:graphicData uri="http://schemas.openxmlformats.org/presentationml/2006/ole">
            <mc:AlternateContent xmlns:mc="http://schemas.openxmlformats.org/markup-compatibility/2006">
              <mc:Choice xmlns:v="urn:schemas-microsoft-com:vml" Requires="v">
                <p:oleObj spid="_x0000_s54069" name="Equation" r:id="rId8" imgW="927077" imgH="279446" progId="Equation.DSMT4">
                  <p:embed/>
                </p:oleObj>
              </mc:Choice>
              <mc:Fallback>
                <p:oleObj name="Equation" r:id="rId8" imgW="927077" imgH="279446"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571" y="2667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spid="_x0000_s54070" name="Equation" r:id="rId10" imgW="1526760" imgH="886680" progId="Equation.DSMT4">
                  <p:embed/>
                </p:oleObj>
              </mc:Choice>
              <mc:Fallback>
                <p:oleObj name="Equation" r:id="rId10" imgW="1526760" imgH="886680" progId="Equation.DSMT4">
                  <p:embed/>
                  <p:pic>
                    <p:nvPicPr>
                      <p:cNvPr id="0" name="Picture 7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spid="_x0000_s54071" name="Equation" r:id="rId12" imgW="698339" imgH="279446" progId="Equation.DSMT4">
                  <p:embed/>
                </p:oleObj>
              </mc:Choice>
              <mc:Fallback>
                <p:oleObj name="Equation" r:id="rId12" imgW="698339" imgH="279446"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1025125"/>
              </p:ext>
            </p:extLst>
          </p:nvPr>
        </p:nvGraphicFramePr>
        <p:xfrm>
          <a:off x="3886200" y="1828800"/>
          <a:ext cx="4762500" cy="279400"/>
        </p:xfrm>
        <a:graphic>
          <a:graphicData uri="http://schemas.openxmlformats.org/presentationml/2006/ole">
            <mc:AlternateContent xmlns:mc="http://schemas.openxmlformats.org/markup-compatibility/2006">
              <mc:Choice xmlns:v="urn:schemas-microsoft-com:vml" Requires="v">
                <p:oleObj spid="_x0000_s54072" name="Equation" r:id="rId14" imgW="4754160" imgH="264960" progId="Equation.DSMT4">
                  <p:embed/>
                </p:oleObj>
              </mc:Choice>
              <mc:Fallback>
                <p:oleObj name="Equation" r:id="rId14" imgW="4754160" imgH="264960" progId="Equation.DSMT4">
                  <p:embed/>
                  <p:pic>
                    <p:nvPicPr>
                      <p:cNvPr id="0" name="Picture 7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200" y="1828800"/>
                        <a:ext cx="476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98525394"/>
              </p:ext>
            </p:extLst>
          </p:nvPr>
        </p:nvGraphicFramePr>
        <p:xfrm>
          <a:off x="3886200" y="2133600"/>
          <a:ext cx="1917700" cy="279400"/>
        </p:xfrm>
        <a:graphic>
          <a:graphicData uri="http://schemas.openxmlformats.org/presentationml/2006/ole">
            <mc:AlternateContent xmlns:mc="http://schemas.openxmlformats.org/markup-compatibility/2006">
              <mc:Choice xmlns:v="urn:schemas-microsoft-com:vml" Requires="v">
                <p:oleObj spid="_x0000_s54073" name="Equation" r:id="rId16" imgW="1901520" imgH="264960" progId="Equation.DSMT4">
                  <p:embed/>
                </p:oleObj>
              </mc:Choice>
              <mc:Fallback>
                <p:oleObj name="Equation" r:id="rId16" imgW="1901520" imgH="264960" progId="Equation.DSMT4">
                  <p:embed/>
                  <p:pic>
                    <p:nvPicPr>
                      <p:cNvPr id="0"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2133600"/>
                        <a:ext cx="191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spid="_x0000_s57840" name="Equation" r:id="rId3" imgW="3251160" imgH="1485720" progId="Equation.DSMT4">
                  <p:embed/>
                </p:oleObj>
              </mc:Choice>
              <mc:Fallback>
                <p:oleObj name="Equation" r:id="rId3" imgW="3251160" imgH="1485720" progId="Equation.DSMT4">
                  <p:embed/>
                  <p:pic>
                    <p:nvPicPr>
                      <p:cNvPr id="0" name="Picture 445"/>
                      <p:cNvPicPr>
                        <a:picLocks noChangeAspect="1" noChangeArrowheads="1"/>
                      </p:cNvPicPr>
                      <p:nvPr/>
                    </p:nvPicPr>
                    <p:blipFill>
                      <a:blip r:embed="rId4"/>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spid="_x0000_s57841" name="Equation" r:id="rId5" imgW="2815920" imgH="594000" progId="Equation.DSMT4">
                  <p:embed/>
                </p:oleObj>
              </mc:Choice>
              <mc:Fallback>
                <p:oleObj name="Equation" r:id="rId5" imgW="2815920" imgH="594000" progId="Equation.DSMT4">
                  <p:embed/>
                  <p:pic>
                    <p:nvPicPr>
                      <p:cNvPr id="0" name="Picture 4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spid="_x0000_s57842" name="Equation" r:id="rId7" imgW="2111760" imgH="264960" progId="Equation.DSMT4">
                  <p:embed/>
                </p:oleObj>
              </mc:Choice>
              <mc:Fallback>
                <p:oleObj name="Equation" r:id="rId7" imgW="2111760" imgH="264960" progId="Equation.DSMT4">
                  <p:embed/>
                  <p:pic>
                    <p:nvPicPr>
                      <p:cNvPr id="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spid="_x0000_s57843" name="Equation" r:id="rId9" imgW="2834280" imgH="264960" progId="Equation.DSMT4">
                  <p:embed/>
                </p:oleObj>
              </mc:Choice>
              <mc:Fallback>
                <p:oleObj name="Equation" r:id="rId9" imgW="2834280" imgH="264960" progId="Equation.DSMT4">
                  <p:embed/>
                  <p:pic>
                    <p:nvPicPr>
                      <p:cNvPr id="0" name="Picture 4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spid="_x0000_s57844" name="Equation" r:id="rId11" imgW="2029680" imgH="219240" progId="Equation.DSMT4">
                  <p:embed/>
                </p:oleObj>
              </mc:Choice>
              <mc:Fallback>
                <p:oleObj name="Equation" r:id="rId11" imgW="2029680" imgH="219240" progId="Equation.DSMT4">
                  <p:embed/>
                  <p:pic>
                    <p:nvPicPr>
                      <p:cNvPr id="0" name="Picture 4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spid="_x0000_s48313" name="Equation" r:id="rId3" imgW="7505640" imgH="3429000" progId="Equation.DSMT4">
                  <p:embed/>
                </p:oleObj>
              </mc:Choice>
              <mc:Fallback>
                <p:oleObj name="Equation" r:id="rId3" imgW="7505640" imgH="3429000" progId="Equation.DSMT4">
                  <p:embed/>
                  <p:pic>
                    <p:nvPicPr>
                      <p:cNvPr id="0" name="Picture 175"/>
                      <p:cNvPicPr>
                        <a:picLocks noChangeAspect="1" noChangeArrowheads="1"/>
                      </p:cNvPicPr>
                      <p:nvPr/>
                    </p:nvPicPr>
                    <p:blipFill>
                      <a:blip r:embed="rId4"/>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32886" y="175816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832886" y="2296253"/>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811362" y="2832554"/>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811362" y="3581400"/>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32886" y="4330246"/>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_______ 		</a:t>
            </a:r>
            <a:endParaRPr lang="en-US" sz="2000" i="0" dirty="0">
              <a:solidFill>
                <a:srgbClr val="C00C08"/>
              </a:solidFill>
            </a:endParaRPr>
          </a:p>
        </p:txBody>
      </p:sp>
      <p:pic>
        <p:nvPicPr>
          <p:cNvPr id="21508" name="Picture 4"/>
          <p:cNvPicPr>
            <a:picLocks noChangeAspect="1" noChangeArrowheads="1"/>
          </p:cNvPicPr>
          <p:nvPr/>
        </p:nvPicPr>
        <p:blipFill>
          <a:blip r:embed="rId3" cstate="print"/>
          <a:srcRect/>
          <a:stretch>
            <a:fillRect/>
          </a:stretch>
        </p:blipFill>
        <p:spPr bwMode="auto">
          <a:xfrm>
            <a:off x="2362200" y="2057400"/>
            <a:ext cx="3719835" cy="914400"/>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837133098"/>
              </p:ext>
            </p:extLst>
          </p:nvPr>
        </p:nvGraphicFramePr>
        <p:xfrm>
          <a:off x="1600200" y="3124200"/>
          <a:ext cx="838200" cy="596900"/>
        </p:xfrm>
        <a:graphic>
          <a:graphicData uri="http://schemas.openxmlformats.org/presentationml/2006/ole">
            <mc:AlternateContent xmlns:mc="http://schemas.openxmlformats.org/markup-compatibility/2006">
              <mc:Choice xmlns:v="urn:schemas-microsoft-com:vml" Requires="v">
                <p:oleObj spid="_x0000_s75798" name="Equation" r:id="rId4" imgW="822600" imgH="585000" progId="Equation.DSMT4">
                  <p:embed/>
                </p:oleObj>
              </mc:Choice>
              <mc:Fallback>
                <p:oleObj name="Equation" r:id="rId4" imgW="822600" imgH="585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a:solidFill>
                  <a:schemeClr val="accent1"/>
                </a:solidFill>
              </a:rPr>
              <a:t>Intervals of Real Numbers</a:t>
            </a:r>
            <a:endParaRPr lang="en-US" sz="3200" i="1">
              <a:solidFill>
                <a:schemeClr val="accent1"/>
              </a:solidFill>
            </a:endParaRPr>
          </a:p>
        </p:txBody>
      </p:sp>
      <p:sp>
        <p:nvSpPr>
          <p:cNvPr id="10" name="Content Placeholder 9"/>
          <p:cNvSpPr>
            <a:spLocks noGrp="1"/>
          </p:cNvSpPr>
          <p:nvPr>
            <p:ph idx="1"/>
          </p:nvPr>
        </p:nvSpPr>
        <p:spPr>
          <a:xfrm>
            <a:off x="457200" y="1280160"/>
            <a:ext cx="8229600" cy="2377440"/>
          </a:xfrm>
          <a:noFill/>
          <a:ln w="28575">
            <a:solidFill>
              <a:srgbClr val="FF0000"/>
            </a:solidFill>
          </a:ln>
        </p:spPr>
        <p:txBody>
          <a:bodyPr/>
          <a:lstStyle/>
          <a:p>
            <a:pPr marL="15875" lvl="0" indent="-15875" algn="ctr">
              <a:tabLst>
                <a:tab pos="520700" algn="l"/>
                <a:tab pos="977900" algn="l"/>
              </a:tabLst>
              <a:defRPr/>
            </a:pPr>
            <a:r>
              <a:rPr lang="en-US" b="1" dirty="0">
                <a:solidFill>
                  <a:srgbClr val="000000"/>
                </a:solidFill>
              </a:rPr>
              <a:t>Notes</a:t>
            </a:r>
          </a:p>
          <a:p>
            <a:pPr marL="15875" lvl="0" indent="-15875">
              <a:tabLst>
                <a:tab pos="520700" algn="l"/>
                <a:tab pos="977900" algn="l"/>
              </a:tabLst>
              <a:defRPr/>
            </a:pPr>
            <a:r>
              <a:rPr lang="en-US" dirty="0">
                <a:solidFill>
                  <a:srgbClr val="000000"/>
                </a:solidFill>
              </a:rPr>
              <a:t>The symbol for infinity,      (or        ) is not a number.  It is used to indicate that the interval is to include all real numbers from some point on (either in the positive direction or the negative direction) without end. </a:t>
            </a:r>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1972567730"/>
              </p:ext>
            </p:extLst>
          </p:nvPr>
        </p:nvGraphicFramePr>
        <p:xfrm>
          <a:off x="3892550" y="1987550"/>
          <a:ext cx="368300" cy="215900"/>
        </p:xfrm>
        <a:graphic>
          <a:graphicData uri="http://schemas.openxmlformats.org/presentationml/2006/ole">
            <mc:AlternateContent xmlns:mc="http://schemas.openxmlformats.org/markup-compatibility/2006">
              <mc:Choice xmlns:v="urn:schemas-microsoft-com:vml" Requires="v">
                <p:oleObj spid="_x0000_s5729" name="Equation" r:id="rId3" imgW="356400" imgH="200880" progId="Equation.DSMT4">
                  <p:embed/>
                </p:oleObj>
              </mc:Choice>
              <mc:Fallback>
                <p:oleObj name="Equation" r:id="rId3" imgW="356400" imgH="200880" progId="Equation.DSMT4">
                  <p:embed/>
                  <p:pic>
                    <p:nvPicPr>
                      <p:cNvPr id="0" name="Picture 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198755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40247754"/>
              </p:ext>
            </p:extLst>
          </p:nvPr>
        </p:nvGraphicFramePr>
        <p:xfrm>
          <a:off x="4767044" y="1987550"/>
          <a:ext cx="635000" cy="215900"/>
        </p:xfrm>
        <a:graphic>
          <a:graphicData uri="http://schemas.openxmlformats.org/presentationml/2006/ole">
            <mc:AlternateContent xmlns:mc="http://schemas.openxmlformats.org/markup-compatibility/2006">
              <mc:Choice xmlns:v="urn:schemas-microsoft-com:vml" Requires="v">
                <p:oleObj spid="_x0000_s5730" name="Equation" r:id="rId5" imgW="621360" imgH="200880" progId="Equation.DSMT4">
                  <p:embed/>
                </p:oleObj>
              </mc:Choice>
              <mc:Fallback>
                <p:oleObj name="Equation" r:id="rId5" imgW="621360" imgH="200880" progId="Equation.DSMT4">
                  <p:embed/>
                  <p:pic>
                    <p:nvPicPr>
                      <p:cNvPr id="0" name="Picture 5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044" y="198755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score on final exam.  </a:t>
            </a:r>
          </a:p>
          <a:p>
            <a:pPr marL="0" indent="0">
              <a:buFont typeface="Courier New" pitchFamily="49" charset="0"/>
              <a:buNone/>
            </a:pPr>
            <a:r>
              <a:rPr lang="en-US" i="0" dirty="0">
                <a:solidFill>
                  <a:schemeClr val="tx1"/>
                </a:solidFill>
              </a:rPr>
              <a:t>The average is found by adding the scores and dividing by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spid="_x0000_s59330" name="Equation" r:id="rId3" imgW="3606341" imgH="837787" progId="Equation.DSMT4">
                  <p:embed/>
                </p:oleObj>
              </mc:Choice>
              <mc:Fallback>
                <p:oleObj name="Equation" r:id="rId3" imgW="3606341" imgH="837787" progId="Equation.DSMT4">
                  <p:embed/>
                  <p:pic>
                    <p:nvPicPr>
                      <p:cNvPr id="0" name="Picture 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spid="_x0000_s59331" name="Equation" r:id="rId5" imgW="1803982" imgH="838292" progId="Equation.DSMT4">
                  <p:embed/>
                </p:oleObj>
              </mc:Choice>
              <mc:Fallback>
                <p:oleObj name="Equation" r:id="rId5" imgW="1803982" imgH="838292" progId="Equation.DSMT4">
                  <p:embed/>
                  <p:pic>
                    <p:nvPicPr>
                      <p:cNvPr id="0" name="Picture 8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spid="_x0000_s59332" name="Equation" r:id="rId7" imgW="2568960" imgH="1032840" progId="Equation.DSMT4">
                  <p:embed/>
                </p:oleObj>
              </mc:Choice>
              <mc:Fallback>
                <p:oleObj name="Equation" r:id="rId7" imgW="2568960" imgH="1032840" progId="Equation.DSMT4">
                  <p:embed/>
                  <p:pic>
                    <p:nvPicPr>
                      <p:cNvPr id="0" name="Picture 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spid="_x0000_s59333" name="Equation" r:id="rId9" imgW="1930216" imgH="292123" progId="Equation.DSMT4">
                  <p:embed/>
                </p:oleObj>
              </mc:Choice>
              <mc:Fallback>
                <p:oleObj name="Equation" r:id="rId9" imgW="1930216" imgH="292123" progId="Equation.DSMT4">
                  <p:embed/>
                  <p:pic>
                    <p:nvPicPr>
                      <p:cNvPr id="0" name="Picture 8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spid="_x0000_s59334" name="Equation" r:id="rId11" imgW="3684240" imgH="347400" progId="Equation.DSMT4">
                  <p:embed/>
                </p:oleObj>
              </mc:Choice>
              <mc:Fallback>
                <p:oleObj name="Equation" r:id="rId11" imgW="3684240" imgH="347400" progId="Equation.DSMT4">
                  <p:embed/>
                  <p:pic>
                    <p:nvPicPr>
                      <p:cNvPr id="0" name="Picture 8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spid="_x0000_s59335" name="Equation" r:id="rId13" imgW="901180" imgH="291947" progId="Equation.DSMT4">
                  <p:embed/>
                </p:oleObj>
              </mc:Choice>
              <mc:Fallback>
                <p:oleObj name="Equation" r:id="rId13" imgW="901180" imgH="291947" progId="Equation.DSMT4">
                  <p:embed/>
                  <p:pic>
                    <p:nvPicPr>
                      <p:cNvPr id="0" name="Picture 8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2051906542"/>
              </p:ext>
            </p:extLst>
          </p:nvPr>
        </p:nvGraphicFramePr>
        <p:xfrm>
          <a:off x="5854700" y="2260600"/>
          <a:ext cx="2451100" cy="279400"/>
        </p:xfrm>
        <a:graphic>
          <a:graphicData uri="http://schemas.openxmlformats.org/presentationml/2006/ole">
            <mc:AlternateContent xmlns:mc="http://schemas.openxmlformats.org/markup-compatibility/2006">
              <mc:Choice xmlns:v="urn:schemas-microsoft-com:vml" Requires="v">
                <p:oleObj spid="_x0000_s59336" name="Equation" r:id="rId15" imgW="2450526" imgH="279446" progId="Equation.DSMT4">
                  <p:embed/>
                </p:oleObj>
              </mc:Choice>
              <mc:Fallback>
                <p:oleObj name="Equation" r:id="rId15" imgW="2450526" imgH="279446" progId="Equation.DSMT4">
                  <p:embed/>
                  <p:pic>
                    <p:nvPicPr>
                      <p:cNvPr id="0" name="Picture 8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7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spid="_x0000_s59337" name="Equation" r:id="rId17" imgW="2450526" imgH="279446" progId="Equation.DSMT4">
                  <p:embed/>
                </p:oleObj>
              </mc:Choice>
              <mc:Fallback>
                <p:oleObj name="Equation" r:id="rId17" imgW="2450526" imgH="279446" progId="Equation.DSMT4">
                  <p:embed/>
                  <p:pic>
                    <p:nvPicPr>
                      <p:cNvPr id="0" name="Picture 8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spid="_x0000_s59338" name="Equation" r:id="rId19" imgW="927077" imgH="279446" progId="Equation.DSMT4">
                  <p:embed/>
                </p:oleObj>
              </mc:Choice>
              <mc:Fallback>
                <p:oleObj name="Equation" r:id="rId19" imgW="927077" imgH="279446" progId="Equation.DSMT4">
                  <p:embed/>
                  <p:pic>
                    <p:nvPicPr>
                      <p:cNvPr id="0" name="Picture 8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spid="_x0000_s59339" name="Equation" r:id="rId21" imgW="2248920" imgH="219240" progId="Equation.DSMT4">
                  <p:embed/>
                </p:oleObj>
              </mc:Choice>
              <mc:Fallback>
                <p:oleObj name="Equation" r:id="rId21" imgW="2248920" imgH="219240" progId="Equation.DSMT4">
                  <p:embed/>
                  <p:pic>
                    <p:nvPicPr>
                      <p:cNvPr id="0" name="Picture 89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3416320"/>
          </a:xfrm>
          <a:prstGeom prst="rect">
            <a:avLst/>
          </a:prstGeom>
        </p:spPr>
        <p:txBody>
          <a:bodyPr>
            <a:spAutoFit/>
          </a:bodyPr>
          <a:lstStyle/>
          <a:p>
            <a:pPr marL="0" indent="0">
              <a:spcBef>
                <a:spcPts val="600"/>
              </a:spcBef>
              <a:buFont typeface="Courier New" pitchFamily="49" charset="0"/>
              <a:buNone/>
            </a:pPr>
            <a:r>
              <a:rPr lang="en-US" i="0" dirty="0">
                <a:solidFill>
                  <a:schemeClr val="tx1"/>
                </a:solidFill>
              </a:rPr>
              <a:t>Ellen is going to buy </a:t>
            </a:r>
            <a:r>
              <a:rPr lang="en-US" i="0" dirty="0">
                <a:solidFill>
                  <a:srgbClr val="0000FF"/>
                </a:solidFill>
              </a:rPr>
              <a:t>30 stamps</a:t>
            </a:r>
            <a:r>
              <a:rPr lang="en-US" i="0" dirty="0">
                <a:solidFill>
                  <a:schemeClr val="tx1"/>
                </a:solidFill>
              </a:rPr>
              <a:t>, some </a:t>
            </a:r>
            <a:r>
              <a:rPr lang="en-US" i="0" dirty="0">
                <a:solidFill>
                  <a:srgbClr val="0000FF"/>
                </a:solidFill>
              </a:rPr>
              <a:t>34-cent</a:t>
            </a:r>
            <a:r>
              <a:rPr lang="en-US" i="0" dirty="0">
                <a:solidFill>
                  <a:schemeClr val="tx1"/>
                </a:solidFill>
              </a:rPr>
              <a:t> and some </a:t>
            </a:r>
            <a:r>
              <a:rPr lang="en-US" i="0" dirty="0">
                <a:solidFill>
                  <a:srgbClr val="0000FF"/>
                </a:solidFill>
              </a:rPr>
              <a:t>49-cent</a:t>
            </a:r>
            <a:r>
              <a:rPr lang="en-US" i="0" dirty="0">
                <a:solidFill>
                  <a:schemeClr val="tx1"/>
                </a:solidFill>
              </a:rPr>
              <a:t>.  If she has </a:t>
            </a:r>
            <a:r>
              <a:rPr lang="en-US" i="0" dirty="0">
                <a:solidFill>
                  <a:srgbClr val="0000FF"/>
                </a:solidFill>
              </a:rPr>
              <a:t>$11.40</a:t>
            </a:r>
            <a:r>
              <a:rPr lang="en-US" i="0" dirty="0">
                <a:solidFill>
                  <a:schemeClr val="tx1"/>
                </a:solidFill>
              </a:rPr>
              <a:t>, what is the maximum number of </a:t>
            </a:r>
            <a:r>
              <a:rPr lang="en-US" i="0" dirty="0">
                <a:solidFill>
                  <a:srgbClr val="0000FF"/>
                </a:solidFill>
              </a:rPr>
              <a:t>49-cent</a:t>
            </a:r>
            <a:r>
              <a:rPr lang="en-US" i="0" dirty="0">
                <a:solidFill>
                  <a:schemeClr val="tx1"/>
                </a:solidFill>
              </a:rPr>
              <a:t> stamps she can buy?</a:t>
            </a:r>
          </a:p>
          <a:p>
            <a:pPr marL="0" indent="0">
              <a:spcBef>
                <a:spcPts val="600"/>
              </a:spcBef>
              <a:buFont typeface="Courier New" pitchFamily="49" charset="0"/>
              <a:buNone/>
            </a:pPr>
            <a:r>
              <a:rPr lang="en-US" b="1" i="0" dirty="0">
                <a:solidFill>
                  <a:schemeClr val="tx1"/>
                </a:solidFill>
              </a:rPr>
              <a:t>Solution</a:t>
            </a:r>
          </a:p>
          <a:p>
            <a:pPr marL="0" indent="0">
              <a:spcBef>
                <a:spcPts val="600"/>
              </a:spcBef>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number of 49-cent stamps, </a:t>
            </a:r>
          </a:p>
          <a:p>
            <a:pPr marL="0" indent="0">
              <a:spcBef>
                <a:spcPts val="600"/>
              </a:spcBef>
              <a:buFont typeface="Courier New" pitchFamily="49" charset="0"/>
              <a:buNone/>
            </a:pPr>
            <a:r>
              <a:rPr lang="en-US" i="0" dirty="0">
                <a:solidFill>
                  <a:schemeClr val="tx1"/>
                </a:solidFill>
              </a:rPr>
              <a:t>then 30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34-cent stamps.  </a:t>
            </a:r>
          </a:p>
          <a:p>
            <a:pPr marL="0" indent="0">
              <a:spcBef>
                <a:spcPts val="600"/>
              </a:spcBef>
              <a:buFont typeface="Courier New" pitchFamily="49" charset="0"/>
              <a:buNone/>
            </a:pPr>
            <a:r>
              <a:rPr lang="en-US" i="0" dirty="0">
                <a:solidFill>
                  <a:schemeClr val="tx1"/>
                </a:solidFill>
              </a:rPr>
              <a:t>Ellen cannot spend more than $11.40.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pic>
        <p:nvPicPr>
          <p:cNvPr id="44037" name="Picture 5" descr="Ch_8_Sec-25"/>
          <p:cNvPicPr>
            <a:picLocks noChangeAspect="1" noChangeArrowheads="1"/>
          </p:cNvPicPr>
          <p:nvPr/>
        </p:nvPicPr>
        <p:blipFill>
          <a:blip r:embed="rId3" cstate="print"/>
          <a:srcRect/>
          <a:stretch>
            <a:fillRect/>
          </a:stretch>
        </p:blipFill>
        <p:spPr bwMode="auto">
          <a:xfrm>
            <a:off x="5715000" y="2352675"/>
            <a:ext cx="2935287" cy="1990725"/>
          </a:xfrm>
          <a:prstGeom prst="rect">
            <a:avLst/>
          </a:prstGeom>
          <a:noFill/>
          <a:ln w="9525">
            <a:noFill/>
            <a:miter lim="800000"/>
            <a:headEnd/>
            <a:tailEnd/>
          </a:ln>
        </p:spPr>
      </p:pic>
      <p:graphicFrame>
        <p:nvGraphicFramePr>
          <p:cNvPr id="2" name="Object 4"/>
          <p:cNvGraphicFramePr>
            <a:graphicFrameLocks noChangeAspect="1"/>
          </p:cNvGraphicFramePr>
          <p:nvPr>
            <p:extLst>
              <p:ext uri="{D42A27DB-BD31-4B8C-83A1-F6EECF244321}">
                <p14:modId xmlns:p14="http://schemas.microsoft.com/office/powerpoint/2010/main" val="3778210886"/>
              </p:ext>
            </p:extLst>
          </p:nvPr>
        </p:nvGraphicFramePr>
        <p:xfrm>
          <a:off x="596900" y="1301750"/>
          <a:ext cx="4038600" cy="609600"/>
        </p:xfrm>
        <a:graphic>
          <a:graphicData uri="http://schemas.openxmlformats.org/presentationml/2006/ole">
            <mc:AlternateContent xmlns:mc="http://schemas.openxmlformats.org/markup-compatibility/2006">
              <mc:Choice xmlns:v="urn:schemas-microsoft-com:vml" Requires="v">
                <p:oleObj spid="_x0000_s1085" name="Equation" r:id="rId4" imgW="4022640" imgH="594000" progId="Equation.DSMT4">
                  <p:embed/>
                </p:oleObj>
              </mc:Choice>
              <mc:Fallback>
                <p:oleObj name="Equation" r:id="rId4" imgW="4022640" imgH="594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30175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1105357171"/>
              </p:ext>
            </p:extLst>
          </p:nvPr>
        </p:nvGraphicFramePr>
        <p:xfrm>
          <a:off x="508000" y="1951038"/>
          <a:ext cx="4216400" cy="355600"/>
        </p:xfrm>
        <a:graphic>
          <a:graphicData uri="http://schemas.openxmlformats.org/presentationml/2006/ole">
            <mc:AlternateContent xmlns:mc="http://schemas.openxmlformats.org/markup-compatibility/2006">
              <mc:Choice xmlns:v="urn:schemas-microsoft-com:vml" Requires="v">
                <p:oleObj spid="_x0000_s1086" name="Equation" r:id="rId6" imgW="4205520" imgH="347400" progId="Equation.DSMT4">
                  <p:embed/>
                </p:oleObj>
              </mc:Choice>
              <mc:Fallback>
                <p:oleObj name="Equation" r:id="rId6" imgW="4205520" imgH="347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1951038"/>
                        <a:ext cx="421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1735875178"/>
              </p:ext>
            </p:extLst>
          </p:nvPr>
        </p:nvGraphicFramePr>
        <p:xfrm>
          <a:off x="1625600" y="2382838"/>
          <a:ext cx="3086100" cy="355600"/>
        </p:xfrm>
        <a:graphic>
          <a:graphicData uri="http://schemas.openxmlformats.org/presentationml/2006/ole">
            <mc:AlternateContent xmlns:mc="http://schemas.openxmlformats.org/markup-compatibility/2006">
              <mc:Choice xmlns:v="urn:schemas-microsoft-com:vml" Requires="v">
                <p:oleObj spid="_x0000_s1087" name="Equation" r:id="rId8" imgW="3071880" imgH="347400" progId="Equation.DSMT4">
                  <p:embed/>
                </p:oleObj>
              </mc:Choice>
              <mc:Fallback>
                <p:oleObj name="Equation" r:id="rId8" imgW="3071880" imgH="347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5600" y="2382838"/>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604124422"/>
              </p:ext>
            </p:extLst>
          </p:nvPr>
        </p:nvGraphicFramePr>
        <p:xfrm>
          <a:off x="520700" y="2816225"/>
          <a:ext cx="5283200" cy="355600"/>
        </p:xfrm>
        <a:graphic>
          <a:graphicData uri="http://schemas.openxmlformats.org/presentationml/2006/ole">
            <mc:AlternateContent xmlns:mc="http://schemas.openxmlformats.org/markup-compatibility/2006">
              <mc:Choice xmlns:v="urn:schemas-microsoft-com:vml" Requires="v">
                <p:oleObj spid="_x0000_s1088" name="Equation" r:id="rId10" imgW="5275080" imgH="347400" progId="Equation.DSMT4">
                  <p:embed/>
                </p:oleObj>
              </mc:Choice>
              <mc:Fallback>
                <p:oleObj name="Equation" r:id="rId10" imgW="5275080" imgH="347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 y="2816225"/>
                        <a:ext cx="528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2501143336"/>
              </p:ext>
            </p:extLst>
          </p:nvPr>
        </p:nvGraphicFramePr>
        <p:xfrm>
          <a:off x="2711450" y="3249613"/>
          <a:ext cx="1790700" cy="355600"/>
        </p:xfrm>
        <a:graphic>
          <a:graphicData uri="http://schemas.openxmlformats.org/presentationml/2006/ole">
            <mc:AlternateContent xmlns:mc="http://schemas.openxmlformats.org/markup-compatibility/2006">
              <mc:Choice xmlns:v="urn:schemas-microsoft-com:vml" Requires="v">
                <p:oleObj spid="_x0000_s1089" name="Equation" r:id="rId12" imgW="1782720" imgH="347400" progId="Equation.DSMT4">
                  <p:embed/>
                </p:oleObj>
              </mc:Choice>
              <mc:Fallback>
                <p:oleObj name="Equation" r:id="rId12" imgW="1782720" imgH="347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1450" y="3249613"/>
                        <a:ext cx="1790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4294510938"/>
              </p:ext>
            </p:extLst>
          </p:nvPr>
        </p:nvGraphicFramePr>
        <p:xfrm>
          <a:off x="2641600" y="3681413"/>
          <a:ext cx="1905000" cy="901700"/>
        </p:xfrm>
        <a:graphic>
          <a:graphicData uri="http://schemas.openxmlformats.org/presentationml/2006/ole">
            <mc:AlternateContent xmlns:mc="http://schemas.openxmlformats.org/markup-compatibility/2006">
              <mc:Choice xmlns:v="urn:schemas-microsoft-com:vml" Requires="v">
                <p:oleObj spid="_x0000_s1090" name="Equation" r:id="rId14" imgW="1892520" imgH="886680" progId="Equation.DSMT4">
                  <p:embed/>
                </p:oleObj>
              </mc:Choice>
              <mc:Fallback>
                <p:oleObj name="Equation" r:id="rId14" imgW="1892520" imgH="8866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1600" y="3681413"/>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703048447"/>
              </p:ext>
            </p:extLst>
          </p:nvPr>
        </p:nvGraphicFramePr>
        <p:xfrm>
          <a:off x="3302000" y="4660900"/>
          <a:ext cx="736600" cy="355600"/>
        </p:xfrm>
        <a:graphic>
          <a:graphicData uri="http://schemas.openxmlformats.org/presentationml/2006/ole">
            <mc:AlternateContent xmlns:mc="http://schemas.openxmlformats.org/markup-compatibility/2006">
              <mc:Choice xmlns:v="urn:schemas-microsoft-com:vml" Requires="v">
                <p:oleObj spid="_x0000_s1091" name="Equation" r:id="rId16" imgW="722160" imgH="347400" progId="Equation.DSMT4">
                  <p:embed/>
                </p:oleObj>
              </mc:Choice>
              <mc:Fallback>
                <p:oleObj name="Equation" r:id="rId16" imgW="722160" imgH="3474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2000" y="4660900"/>
                        <a:ext cx="73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 name="Rectangle 3"/>
          <p:cNvSpPr txBox="1">
            <a:spLocks/>
          </p:cNvSpPr>
          <p:nvPr/>
        </p:nvSpPr>
        <p:spPr>
          <a:xfrm>
            <a:off x="457200" y="5065693"/>
            <a:ext cx="8229600" cy="954107"/>
          </a:xfrm>
          <a:prstGeom prst="rect">
            <a:avLst/>
          </a:prstGeom>
        </p:spPr>
        <p:txBody>
          <a:bodyPr>
            <a:spAutoFit/>
          </a:bodyPr>
          <a:lstStyle/>
          <a:p>
            <a:pPr marL="0" marR="0" lvl="0" indent="0" algn="just" defTabSz="914400" rtl="0" eaLnBrk="1" fontAlgn="auto" latinLnBrk="0" hangingPunct="1">
              <a:lnSpc>
                <a:spcPct val="100000"/>
              </a:lnSpc>
              <a:spcBef>
                <a:spcPct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Ellen can buy at most </a:t>
            </a:r>
            <a:r>
              <a:rPr kumimoji="0" lang="en-US" sz="2800" b="0" i="0" u="none" strike="noStrike" kern="1200" cap="none" spc="0" normalizeH="0" baseline="0" noProof="0" dirty="0">
                <a:ln>
                  <a:noFill/>
                </a:ln>
                <a:solidFill>
                  <a:srgbClr val="FF0000"/>
                </a:solidFill>
                <a:effectLst/>
                <a:uLnTx/>
                <a:uFillTx/>
                <a:latin typeface="+mn-lt"/>
                <a:ea typeface="+mn-ea"/>
                <a:cs typeface="+mn-cs"/>
              </a:rPr>
              <a:t>eight</a:t>
            </a:r>
            <a:r>
              <a:rPr kumimoji="0" lang="en-US" sz="2800" b="0" i="0" u="none" strike="noStrike" kern="1200" cap="none" spc="0" normalizeH="0" baseline="0" noProof="0" dirty="0">
                <a:ln>
                  <a:noFill/>
                </a:ln>
                <a:solidFill>
                  <a:schemeClr val="tx1"/>
                </a:solidFill>
                <a:effectLst/>
                <a:uLnTx/>
                <a:uFillTx/>
                <a:latin typeface="+mn-lt"/>
                <a:ea typeface="+mn-ea"/>
                <a:cs typeface="+mn-cs"/>
              </a:rPr>
              <a:t> 49-cent stamps if she buys a total of 30 stamps.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pic>
        <p:nvPicPr>
          <p:cNvPr id="6149" name="Picture 5" descr="Ch_8_Sec-3"/>
          <p:cNvPicPr>
            <a:picLocks noChangeArrowheads="1"/>
          </p:cNvPicPr>
          <p:nvPr/>
        </p:nvPicPr>
        <p:blipFill>
          <a:blip r:embed="rId3" cstate="print"/>
          <a:srcRect/>
          <a:stretch>
            <a:fillRect/>
          </a:stretch>
        </p:blipFill>
        <p:spPr bwMode="auto">
          <a:xfrm>
            <a:off x="545190" y="2362200"/>
            <a:ext cx="3200400" cy="914400"/>
          </a:xfrm>
          <a:prstGeom prst="rect">
            <a:avLst/>
          </a:prstGeom>
          <a:noFill/>
          <a:ln w="9525">
            <a:noFill/>
            <a:miter lim="800000"/>
            <a:headEnd/>
            <a:tailEnd/>
          </a:ln>
        </p:spPr>
      </p:pic>
      <p:graphicFrame>
        <p:nvGraphicFramePr>
          <p:cNvPr id="6147" name="Object 4"/>
          <p:cNvGraphicFramePr>
            <a:graphicFrameLocks noChangeAspect="1"/>
          </p:cNvGraphicFramePr>
          <p:nvPr>
            <p:extLst>
              <p:ext uri="{D42A27DB-BD31-4B8C-83A1-F6EECF244321}">
                <p14:modId xmlns:p14="http://schemas.microsoft.com/office/powerpoint/2010/main" val="3103296071"/>
              </p:ext>
            </p:extLst>
          </p:nvPr>
        </p:nvGraphicFramePr>
        <p:xfrm>
          <a:off x="4127500" y="1274763"/>
          <a:ext cx="990600" cy="609600"/>
        </p:xfrm>
        <a:graphic>
          <a:graphicData uri="http://schemas.openxmlformats.org/presentationml/2006/ole">
            <mc:AlternateContent xmlns:mc="http://schemas.openxmlformats.org/markup-compatibility/2006">
              <mc:Choice xmlns:v="urn:schemas-microsoft-com:vml" Requires="v">
                <p:oleObj spid="_x0000_s6453" name="Equation" r:id="rId4" imgW="978120" imgH="594000" progId="Equation.DSMT4">
                  <p:embed/>
                </p:oleObj>
              </mc:Choice>
              <mc:Fallback>
                <p:oleObj name="Equation" r:id="rId4" imgW="978120" imgH="594000" progId="Equation.DSMT4">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8916" name="Picture 4" descr="Ch_8_Sec-4"/>
          <p:cNvPicPr>
            <a:picLocks noChangeArrowheads="1"/>
          </p:cNvPicPr>
          <p:nvPr/>
        </p:nvPicPr>
        <p:blipFill>
          <a:blip r:embed="rId2" cstate="print"/>
          <a:srcRect/>
          <a:stretch>
            <a:fillRect/>
          </a:stretch>
        </p:blipFill>
        <p:spPr bwMode="auto">
          <a:xfrm>
            <a:off x="536575" y="2286000"/>
            <a:ext cx="3197225"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2985433"/>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8" name="Picture 4" descr="Ch_8_Sec-5"/>
          <p:cNvPicPr>
            <a:picLocks noChangeArrowheads="1"/>
          </p:cNvPicPr>
          <p:nvPr/>
        </p:nvPicPr>
        <p:blipFill>
          <a:blip r:embed="rId2" cstate="print"/>
          <a:srcRect/>
          <a:stretch>
            <a:fillRect/>
          </a:stretch>
        </p:blipFill>
        <p:spPr bwMode="auto">
          <a:xfrm>
            <a:off x="2879657"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Example 4: Graphing Intervals</a:t>
            </a:r>
          </a:p>
        </p:txBody>
      </p:sp>
      <p:sp>
        <p:nvSpPr>
          <p:cNvPr id="39939" name="Rectangle 3"/>
          <p:cNvSpPr>
            <a:spLocks noGrp="1"/>
          </p:cNvSpPr>
          <p:nvPr>
            <p:ph idx="1"/>
          </p:nvPr>
        </p:nvSpPr>
        <p:spPr>
          <a:xfrm>
            <a:off x="457200" y="1280160"/>
            <a:ext cx="8229600" cy="2985433"/>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15364" name="Picture 4" descr="Ch_8_Sec-32"/>
          <p:cNvPicPr>
            <a:picLocks noChangeArrowheads="1"/>
          </p:cNvPicPr>
          <p:nvPr/>
        </p:nvPicPr>
        <p:blipFill>
          <a:blip r:embed="rId2" cstate="print"/>
          <a:srcRect/>
          <a:stretch>
            <a:fillRect/>
          </a:stretch>
        </p:blipFill>
        <p:spPr bwMode="auto">
          <a:xfrm>
            <a:off x="2896444"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Linear Inequalities: </a:t>
            </a:r>
            <a:r>
              <a:rPr lang="en-US" i="1" dirty="0"/>
              <a:t>ax &lt; c </a:t>
            </a:r>
            <a:r>
              <a:rPr lang="en-US" dirty="0"/>
              <a:t>and</a:t>
            </a:r>
            <a:r>
              <a:rPr lang="en-US" i="1" dirty="0"/>
              <a:t> x + b &lt; c</a:t>
            </a:r>
            <a:endParaRPr lang="en-US" dirty="0"/>
          </a:p>
        </p:txBody>
      </p:sp>
      <p:sp>
        <p:nvSpPr>
          <p:cNvPr id="4" name="TextBox 3"/>
          <p:cNvSpPr>
            <a:spLocks noGrp="1" noChangeArrowheads="1"/>
          </p:cNvSpPr>
          <p:nvPr>
            <p:ph idx="1"/>
          </p:nvPr>
        </p:nvSpPr>
        <p:spPr>
          <a:xfrm>
            <a:off x="457200" y="1280160"/>
            <a:ext cx="8229600" cy="1691640"/>
          </a:xfrm>
          <a:prstGeom prst="rect">
            <a:avLst/>
          </a:prstGeom>
          <a:solidFill>
            <a:schemeClr val="accent3"/>
          </a:solidFill>
          <a:ln w="28575">
            <a:solidFill>
              <a:srgbClr val="000000"/>
            </a:solidFill>
          </a:ln>
        </p:spPr>
        <p:txBody>
          <a:bodyPr/>
          <a:lstStyle/>
          <a:p>
            <a:pPr marL="12700" indent="-12700" algn="ctr" eaLnBrk="1" hangingPunct="1">
              <a:spcBef>
                <a:spcPct val="0"/>
              </a:spcBef>
              <a:buFontTx/>
              <a:buNone/>
              <a:tabLst>
                <a:tab pos="457200" algn="l"/>
              </a:tabLst>
            </a:pPr>
            <a:r>
              <a:rPr lang="en-US" b="1" i="0" dirty="0">
                <a:solidFill>
                  <a:srgbClr val="000000"/>
                </a:solidFill>
              </a:rPr>
              <a:t>Attention!</a:t>
            </a:r>
            <a:endParaRPr lang="en-US" dirty="0">
              <a:solidFill>
                <a:srgbClr val="000000"/>
              </a:solidFill>
            </a:endParaRPr>
          </a:p>
          <a:p>
            <a:r>
              <a:rPr lang="en-US" dirty="0">
                <a:solidFill>
                  <a:srgbClr val="000000"/>
                </a:solidFill>
              </a:rPr>
              <a:t>Any principle or rule stated for inequalities with the &lt; symbol holds true for ≤, &gt;, and ≥ as well.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pPr marL="12700" indent="-12700" algn="ctr" eaLnBrk="1" hangingPunct="1">
              <a:spcBef>
                <a:spcPct val="0"/>
              </a:spcBef>
              <a:buFontTx/>
              <a:buNone/>
              <a:tabLst>
                <a:tab pos="457200" algn="l"/>
              </a:tabLst>
            </a:pPr>
            <a:r>
              <a:rPr lang="en-US" b="1" i="0" dirty="0">
                <a:solidFill>
                  <a:srgbClr val="000000"/>
                </a:solidFill>
              </a:rPr>
              <a:t>Properties</a:t>
            </a:r>
            <a:endParaRPr lang="en-US"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1072</Words>
  <Application>Microsoft Office PowerPoint</Application>
  <PresentationFormat>On-screen Show (4:3)</PresentationFormat>
  <Paragraphs>133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ＭＳ ゴシック</vt:lpstr>
      <vt:lpstr>Arial</vt:lpstr>
      <vt:lpstr>Calibri</vt:lpstr>
      <vt:lpstr>Courier New</vt:lpstr>
      <vt:lpstr>Symbol</vt:lpstr>
      <vt:lpstr>Times New Roman</vt:lpstr>
      <vt:lpstr>Office Theme</vt:lpstr>
      <vt:lpstr>Equation</vt:lpstr>
      <vt:lpstr>Section 2.R.8</vt:lpstr>
      <vt:lpstr>Objectives</vt:lpstr>
      <vt:lpstr>Intervals of Real Numbers</vt:lpstr>
      <vt:lpstr>Example 1: Graphing Intervals</vt:lpstr>
      <vt:lpstr>Example 2: Graphing Intervals</vt:lpstr>
      <vt:lpstr>Example 3: Graphing Intervals</vt:lpstr>
      <vt:lpstr>Example 4: Graphing Intervals</vt:lpstr>
      <vt:lpstr>Solving Linear Inequalities: ax &lt; c and x + b &lt; c</vt:lpstr>
      <vt:lpstr>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Multiplication Principle for Solving Linear Inequalities</vt:lpstr>
      <vt:lpstr>Multiplication Principle for Solving Linear Inequalities</vt:lpstr>
      <vt:lpstr>Example 7: Solving an Inequality and Graphing the Solution Set</vt:lpstr>
      <vt:lpstr>Example 8: Solving an Inequality and Graphing the Solution Set</vt:lpstr>
      <vt:lpstr>Steps for Solving Linear Inequalities</vt:lpstr>
      <vt:lpstr>Steps for Solving Linear Inequalities</vt:lpstr>
      <vt:lpstr>Steps for Solving Linear Inequalities</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 Plus Integrate Review</dc:title>
  <dc:creator>Hawkes Learning</dc:creator>
  <cp:lastModifiedBy>Adam Flaherty</cp:lastModifiedBy>
  <cp:revision>316</cp:revision>
  <dcterms:created xsi:type="dcterms:W3CDTF">2013-04-26T14:43:13Z</dcterms:created>
  <dcterms:modified xsi:type="dcterms:W3CDTF">2020-05-12T17:21:36Z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B916259A-E794-453C-8F48-D640B81F453F</vt:lpwstr>
  </property>
  <property fmtid="{D5CDD505-2E9C-101B-9397-08002B2CF9AE}" pid="3" name="ArticulatePath">
    <vt:lpwstr>DEV2e_9_7</vt:lpwstr>
  </property>
</Properties>
</file>