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9" d="100"/>
          <a:sy n="119" d="100"/>
        </p:scale>
        <p:origin x="143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a:t>
            </a:r>
            <a:r>
              <a:rPr lang="en-US" b="1">
                <a:solidFill>
                  <a:srgbClr val="1F497D"/>
                </a:solidFill>
                <a:latin typeface="Arial" charset="0"/>
                <a:cs typeface="Arial" charset="0"/>
              </a:rPr>
              <a:t>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58"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59"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0"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1"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796"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797"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798"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799"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0"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1"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89"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2"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3"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2"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3"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5"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66"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89"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0"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1"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2"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3"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4"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5"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16"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3"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4"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5"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46"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1"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62"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3"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4"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83"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84"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85"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86"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87"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88"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89"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90"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2"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554</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3.R.2</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133</cp:revision>
  <dcterms:created xsi:type="dcterms:W3CDTF">2013-04-26T14:43:13Z</dcterms:created>
  <dcterms:modified xsi:type="dcterms:W3CDTF">2020-05-12T14:22:44Z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79E92BE2-0752-4626-9719-5CCB8E8683C7</vt:lpwstr>
  </property>
  <property fmtid="{D5CDD505-2E9C-101B-9397-08002B2CF9AE}" pid="3" name="ArticulatePath">
    <vt:lpwstr>DEV2e_8_8</vt:lpwstr>
  </property>
</Properties>
</file>