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handoutMasterIdLst>
    <p:handoutMasterId r:id="rId24"/>
  </p:handoutMasterIdLst>
  <p:sldIdLst>
    <p:sldId id="256" r:id="rId2"/>
    <p:sldId id="259" r:id="rId3"/>
    <p:sldId id="260" r:id="rId4"/>
    <p:sldId id="287" r:id="rId5"/>
    <p:sldId id="288" r:id="rId6"/>
    <p:sldId id="261" r:id="rId7"/>
    <p:sldId id="286" r:id="rId8"/>
    <p:sldId id="264" r:id="rId9"/>
    <p:sldId id="284" r:id="rId10"/>
    <p:sldId id="268" r:id="rId11"/>
    <p:sldId id="269" r:id="rId12"/>
    <p:sldId id="270" r:id="rId13"/>
    <p:sldId id="271" r:id="rId14"/>
    <p:sldId id="273" r:id="rId15"/>
    <p:sldId id="285" r:id="rId16"/>
    <p:sldId id="289" r:id="rId17"/>
    <p:sldId id="290" r:id="rId18"/>
    <p:sldId id="291" r:id="rId19"/>
    <p:sldId id="277" r:id="rId20"/>
    <p:sldId id="292" r:id="rId21"/>
    <p:sldId id="278" r:id="rId22"/>
  </p:sldIdLst>
  <p:sldSz cx="9144000" cy="6858000" type="screen4x3"/>
  <p:notesSz cx="6858000" cy="9144000"/>
  <p:custDataLst>
    <p:tags r:id="rId2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lloit, Nicholas G" initials="BNG" lastIdx="1" clrIdx="0"/>
  <p:cmAuthor id="2" name="Belloit, Nicholas G" initials="BNG [2]"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C00000"/>
    <a:srgbClr val="2D7D9F"/>
    <a:srgbClr val="000099"/>
    <a:srgbClr val="0000FF"/>
    <a:srgbClr val="FF00FF"/>
    <a:srgbClr val="9900FF"/>
    <a:srgbClr val="FFFFCC"/>
    <a:srgbClr val="008080"/>
    <a:srgbClr val="1F497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402" autoAdjust="0"/>
    <p:restoredTop sz="99613" autoAdjust="0"/>
  </p:normalViewPr>
  <p:slideViewPr>
    <p:cSldViewPr>
      <p:cViewPr varScale="1">
        <p:scale>
          <a:sx n="119" d="100"/>
          <a:sy n="119" d="100"/>
        </p:scale>
        <p:origin x="1332" y="108"/>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notesViewPr>
    <p:cSldViewPr>
      <p:cViewPr varScale="1">
        <p:scale>
          <a:sx n="56" d="100"/>
          <a:sy n="56" d="100"/>
        </p:scale>
        <p:origin x="-1776"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image" Target="../media/image2.emf"/></Relationships>
</file>

<file path=ppt/drawings/_rels/vmlDrawing10.vml.rels><?xml version="1.0" encoding="UTF-8" standalone="yes"?>
<Relationships xmlns="http://schemas.openxmlformats.org/package/2006/relationships"><Relationship Id="rId8" Type="http://schemas.openxmlformats.org/officeDocument/2006/relationships/image" Target="../media/image56.emf"/><Relationship Id="rId3" Type="http://schemas.openxmlformats.org/officeDocument/2006/relationships/image" Target="../media/image51.emf"/><Relationship Id="rId7" Type="http://schemas.openxmlformats.org/officeDocument/2006/relationships/image" Target="../media/image55.wmf"/><Relationship Id="rId2" Type="http://schemas.openxmlformats.org/officeDocument/2006/relationships/image" Target="../media/image50.wmf"/><Relationship Id="rId1" Type="http://schemas.openxmlformats.org/officeDocument/2006/relationships/image" Target="../media/image49.wmf"/><Relationship Id="rId6" Type="http://schemas.openxmlformats.org/officeDocument/2006/relationships/image" Target="../media/image54.wmf"/><Relationship Id="rId5" Type="http://schemas.openxmlformats.org/officeDocument/2006/relationships/image" Target="../media/image53.emf"/><Relationship Id="rId10" Type="http://schemas.openxmlformats.org/officeDocument/2006/relationships/image" Target="../media/image58.emf"/><Relationship Id="rId4" Type="http://schemas.openxmlformats.org/officeDocument/2006/relationships/image" Target="../media/image52.wmf"/><Relationship Id="rId9" Type="http://schemas.openxmlformats.org/officeDocument/2006/relationships/image" Target="../media/image57.e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61.emf"/><Relationship Id="rId2" Type="http://schemas.openxmlformats.org/officeDocument/2006/relationships/image" Target="../media/image60.emf"/><Relationship Id="rId1" Type="http://schemas.openxmlformats.org/officeDocument/2006/relationships/image" Target="../media/image59.emf"/><Relationship Id="rId5" Type="http://schemas.openxmlformats.org/officeDocument/2006/relationships/image" Target="../media/image63.emf"/><Relationship Id="rId4" Type="http://schemas.openxmlformats.org/officeDocument/2006/relationships/image" Target="../media/image62.e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66.emf"/><Relationship Id="rId2" Type="http://schemas.openxmlformats.org/officeDocument/2006/relationships/image" Target="../media/image65.emf"/><Relationship Id="rId1" Type="http://schemas.openxmlformats.org/officeDocument/2006/relationships/image" Target="../media/image64.emf"/><Relationship Id="rId4" Type="http://schemas.openxmlformats.org/officeDocument/2006/relationships/image" Target="../media/image67.e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70.wmf"/><Relationship Id="rId2" Type="http://schemas.openxmlformats.org/officeDocument/2006/relationships/image" Target="../media/image69.wmf"/><Relationship Id="rId1" Type="http://schemas.openxmlformats.org/officeDocument/2006/relationships/image" Target="../media/image68.emf"/><Relationship Id="rId4" Type="http://schemas.openxmlformats.org/officeDocument/2006/relationships/image" Target="../media/image71.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74.emf"/><Relationship Id="rId2" Type="http://schemas.openxmlformats.org/officeDocument/2006/relationships/image" Target="../media/image73.emf"/><Relationship Id="rId1" Type="http://schemas.openxmlformats.org/officeDocument/2006/relationships/image" Target="../media/image72.wmf"/><Relationship Id="rId4" Type="http://schemas.openxmlformats.org/officeDocument/2006/relationships/image" Target="../media/image75.e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78.emf"/><Relationship Id="rId2" Type="http://schemas.openxmlformats.org/officeDocument/2006/relationships/image" Target="../media/image77.emf"/><Relationship Id="rId1" Type="http://schemas.openxmlformats.org/officeDocument/2006/relationships/image" Target="../media/image76.emf"/><Relationship Id="rId5" Type="http://schemas.openxmlformats.org/officeDocument/2006/relationships/image" Target="../media/image80.emf"/><Relationship Id="rId4" Type="http://schemas.openxmlformats.org/officeDocument/2006/relationships/image" Target="../media/image79.e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83.emf"/><Relationship Id="rId2" Type="http://schemas.openxmlformats.org/officeDocument/2006/relationships/image" Target="../media/image82.emf"/><Relationship Id="rId1" Type="http://schemas.openxmlformats.org/officeDocument/2006/relationships/image" Target="../media/image81.emf"/><Relationship Id="rId6" Type="http://schemas.openxmlformats.org/officeDocument/2006/relationships/image" Target="../media/image86.emf"/><Relationship Id="rId5" Type="http://schemas.openxmlformats.org/officeDocument/2006/relationships/image" Target="../media/image85.emf"/><Relationship Id="rId4" Type="http://schemas.openxmlformats.org/officeDocument/2006/relationships/image" Target="../media/image84.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image" Target="../media/image5.emf"/><Relationship Id="rId5" Type="http://schemas.openxmlformats.org/officeDocument/2006/relationships/image" Target="../media/image9.emf"/><Relationship Id="rId4" Type="http://schemas.openxmlformats.org/officeDocument/2006/relationships/image" Target="../media/image8.wmf"/></Relationships>
</file>

<file path=ppt/drawings/_rels/vmlDrawing3.vml.rels><?xml version="1.0" encoding="UTF-8" standalone="yes"?>
<Relationships xmlns="http://schemas.openxmlformats.org/package/2006/relationships"><Relationship Id="rId8" Type="http://schemas.openxmlformats.org/officeDocument/2006/relationships/image" Target="../media/image17.emf"/><Relationship Id="rId3" Type="http://schemas.openxmlformats.org/officeDocument/2006/relationships/image" Target="../media/image12.wmf"/><Relationship Id="rId7" Type="http://schemas.openxmlformats.org/officeDocument/2006/relationships/image" Target="../media/image16.emf"/><Relationship Id="rId2" Type="http://schemas.openxmlformats.org/officeDocument/2006/relationships/image" Target="../media/image11.wmf"/><Relationship Id="rId1" Type="http://schemas.openxmlformats.org/officeDocument/2006/relationships/image" Target="../media/image10.wmf"/><Relationship Id="rId6" Type="http://schemas.openxmlformats.org/officeDocument/2006/relationships/image" Target="../media/image15.wmf"/><Relationship Id="rId11" Type="http://schemas.openxmlformats.org/officeDocument/2006/relationships/image" Target="../media/image20.emf"/><Relationship Id="rId5" Type="http://schemas.openxmlformats.org/officeDocument/2006/relationships/image" Target="../media/image14.wmf"/><Relationship Id="rId10" Type="http://schemas.openxmlformats.org/officeDocument/2006/relationships/image" Target="../media/image19.emf"/><Relationship Id="rId4" Type="http://schemas.openxmlformats.org/officeDocument/2006/relationships/image" Target="../media/image13.emf"/><Relationship Id="rId9" Type="http://schemas.openxmlformats.org/officeDocument/2006/relationships/image" Target="../media/image18.e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image" Target="../media/image2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image" Target="../media/image25.emf"/></Relationships>
</file>

<file path=ppt/drawings/_rels/vmlDrawing7.vml.rels><?xml version="1.0" encoding="UTF-8" standalone="yes"?>
<Relationships xmlns="http://schemas.openxmlformats.org/package/2006/relationships"><Relationship Id="rId8" Type="http://schemas.openxmlformats.org/officeDocument/2006/relationships/image" Target="../media/image35.emf"/><Relationship Id="rId3" Type="http://schemas.openxmlformats.org/officeDocument/2006/relationships/image" Target="../media/image30.emf"/><Relationship Id="rId7" Type="http://schemas.openxmlformats.org/officeDocument/2006/relationships/image" Target="../media/image34.emf"/><Relationship Id="rId2" Type="http://schemas.openxmlformats.org/officeDocument/2006/relationships/image" Target="../media/image29.emf"/><Relationship Id="rId1" Type="http://schemas.openxmlformats.org/officeDocument/2006/relationships/image" Target="../media/image28.wmf"/><Relationship Id="rId6" Type="http://schemas.openxmlformats.org/officeDocument/2006/relationships/image" Target="../media/image33.wmf"/><Relationship Id="rId5" Type="http://schemas.openxmlformats.org/officeDocument/2006/relationships/image" Target="../media/image32.wmf"/><Relationship Id="rId4" Type="http://schemas.openxmlformats.org/officeDocument/2006/relationships/image" Target="../media/image31.e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image" Target="../media/image37.emf"/><Relationship Id="rId1" Type="http://schemas.openxmlformats.org/officeDocument/2006/relationships/image" Target="../media/image36.emf"/><Relationship Id="rId6" Type="http://schemas.openxmlformats.org/officeDocument/2006/relationships/image" Target="../media/image41.wmf"/><Relationship Id="rId5" Type="http://schemas.openxmlformats.org/officeDocument/2006/relationships/image" Target="../media/image40.wmf"/><Relationship Id="rId4" Type="http://schemas.openxmlformats.org/officeDocument/2006/relationships/image" Target="../media/image39.e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44.emf"/><Relationship Id="rId7" Type="http://schemas.openxmlformats.org/officeDocument/2006/relationships/image" Target="../media/image48.emf"/><Relationship Id="rId2" Type="http://schemas.openxmlformats.org/officeDocument/2006/relationships/image" Target="../media/image43.emf"/><Relationship Id="rId1" Type="http://schemas.openxmlformats.org/officeDocument/2006/relationships/image" Target="../media/image42.emf"/><Relationship Id="rId6" Type="http://schemas.openxmlformats.org/officeDocument/2006/relationships/image" Target="../media/image47.wmf"/><Relationship Id="rId5" Type="http://schemas.openxmlformats.org/officeDocument/2006/relationships/image" Target="../media/image46.emf"/><Relationship Id="rId4" Type="http://schemas.openxmlformats.org/officeDocument/2006/relationships/image" Target="../media/image4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235DB0-18E5-42EE-8A41-3EE53E7DF1D8}" type="datetimeFigureOut">
              <a:rPr lang="en-US" smtClean="0"/>
              <a:pPr/>
              <a:t>5/12/2020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4792EB-0FA9-4C62-9AEF-94474B71BCAD}" type="slidenum">
              <a:rPr lang="en-US" smtClean="0"/>
              <a:pPr/>
              <a:t>‹#›</a:t>
            </a:fld>
            <a:endParaRPr lang="en-US"/>
          </a:p>
        </p:txBody>
      </p:sp>
    </p:spTree>
    <p:extLst>
      <p:ext uri="{BB962C8B-B14F-4D97-AF65-F5344CB8AC3E}">
        <p14:creationId xmlns:p14="http://schemas.microsoft.com/office/powerpoint/2010/main" val="24948602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8276938-6083-45E3-B389-D9BA357E66D8}" type="datetimeFigureOut">
              <a:rPr lang="en-US" smtClean="0"/>
              <a:pPr/>
              <a:t>5/12/2020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9842362-7FB3-4AFB-84F1-3FAB35E132DD}" type="slidenum">
              <a:rPr lang="en-US" smtClean="0"/>
              <a:pPr/>
              <a:t>‹#›</a:t>
            </a:fld>
            <a:endParaRPr lang="en-US"/>
          </a:p>
        </p:txBody>
      </p:sp>
    </p:spTree>
    <p:extLst>
      <p:ext uri="{BB962C8B-B14F-4D97-AF65-F5344CB8AC3E}">
        <p14:creationId xmlns:p14="http://schemas.microsoft.com/office/powerpoint/2010/main" val="1555981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842362-7FB3-4AFB-84F1-3FAB35E132DD}" type="slidenum">
              <a:rPr lang="en-US" smtClean="0"/>
              <a:pPr/>
              <a:t>1</a:t>
            </a:fld>
            <a:endParaRPr lang="en-US"/>
          </a:p>
        </p:txBody>
      </p:sp>
    </p:spTree>
    <p:extLst>
      <p:ext uri="{BB962C8B-B14F-4D97-AF65-F5344CB8AC3E}">
        <p14:creationId xmlns:p14="http://schemas.microsoft.com/office/powerpoint/2010/main" val="196207937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TextBox 5"/>
          <p:cNvSpPr txBox="1">
            <a:spLocks noChangeArrowheads="1"/>
          </p:cNvSpPr>
          <p:nvPr userDrawn="1"/>
        </p:nvSpPr>
        <p:spPr bwMode="auto">
          <a:xfrm>
            <a:off x="906483" y="6008914"/>
            <a:ext cx="2819400" cy="369332"/>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dirty="0"/>
          </a:p>
        </p:txBody>
      </p:sp>
      <p:sp>
        <p:nvSpPr>
          <p:cNvPr id="10"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2D7D9F"/>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r>
              <a:rPr lang="en-US" baseline="-25000" dirty="0">
                <a:solidFill>
                  <a:srgbClr val="004786"/>
                </a:solidFill>
              </a:rPr>
              <a:t>.</a:t>
            </a:r>
            <a:endParaRPr lang="en-US" baseline="-25000" dirty="0"/>
          </a:p>
        </p:txBody>
      </p:sp>
      <p:sp>
        <p:nvSpPr>
          <p:cNvPr id="12" name="Title 1"/>
          <p:cNvSpPr>
            <a:spLocks noGrp="1"/>
          </p:cNvSpPr>
          <p:nvPr userDrawn="1">
            <p:ph type="ctrTitle" idx="4294967295"/>
          </p:nvPr>
        </p:nvSpPr>
        <p:spPr>
          <a:xfrm>
            <a:off x="685800" y="2130552"/>
            <a:ext cx="7772400" cy="1470025"/>
          </a:xfrm>
          <a:prstGeom prst="rect">
            <a:avLst/>
          </a:prstGeom>
        </p:spPr>
        <p:txBody>
          <a:bodyPr anchor="ctr" anchorCtr="0"/>
          <a:lstStyle/>
          <a:p>
            <a:pPr eaLnBrk="1" hangingPunct="1"/>
            <a:endParaRPr lang="en-US" b="1" dirty="0">
              <a:solidFill>
                <a:srgbClr val="1F497D"/>
              </a:solidFill>
              <a:latin typeface="Arial" charset="0"/>
              <a:cs typeface="Arial" charset="0"/>
            </a:endParaRPr>
          </a:p>
        </p:txBody>
      </p:sp>
      <p:sp>
        <p:nvSpPr>
          <p:cNvPr id="13" name="Subtitle 2"/>
          <p:cNvSpPr>
            <a:spLocks noGrp="1"/>
          </p:cNvSpPr>
          <p:nvPr userDrawn="1">
            <p:ph type="subTitle" idx="4294967295"/>
          </p:nvPr>
        </p:nvSpPr>
        <p:spPr>
          <a:xfrm>
            <a:off x="1371600" y="3502152"/>
            <a:ext cx="6400800" cy="1752600"/>
          </a:xfrm>
          <a:prstGeom prst="rect">
            <a:avLst/>
          </a:prstGeom>
        </p:spPr>
        <p:txBody>
          <a:bodyPr rtlCol="0" anchor="t" anchorCtr="1">
            <a:normAutofit/>
          </a:bodyPr>
          <a:lstStyle/>
          <a:p>
            <a:pPr>
              <a:buNone/>
              <a:defRPr/>
            </a:pPr>
            <a:endParaRPr lang="en-US" b="1" i="1" dirty="0">
              <a:solidFill>
                <a:srgbClr val="1F497D"/>
              </a:solidFill>
            </a:endParaRP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10307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553998"/>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endParaRPr lang="en-US" dirty="0"/>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154165988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7.emf"/><Relationship Id="rId3" Type="http://schemas.openxmlformats.org/officeDocument/2006/relationships/oleObject" Target="../embeddings/oleObject25.bin"/><Relationship Id="rId7" Type="http://schemas.openxmlformats.org/officeDocument/2006/relationships/oleObject" Target="../embeddings/oleObject27.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26.emf"/><Relationship Id="rId5" Type="http://schemas.openxmlformats.org/officeDocument/2006/relationships/oleObject" Target="../embeddings/oleObject26.bin"/><Relationship Id="rId4" Type="http://schemas.openxmlformats.org/officeDocument/2006/relationships/image" Target="../media/image25.e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30.emf"/><Relationship Id="rId13" Type="http://schemas.openxmlformats.org/officeDocument/2006/relationships/oleObject" Target="../embeddings/oleObject33.bin"/><Relationship Id="rId18" Type="http://schemas.openxmlformats.org/officeDocument/2006/relationships/image" Target="../media/image35.emf"/><Relationship Id="rId3" Type="http://schemas.openxmlformats.org/officeDocument/2006/relationships/oleObject" Target="../embeddings/oleObject28.bin"/><Relationship Id="rId7" Type="http://schemas.openxmlformats.org/officeDocument/2006/relationships/oleObject" Target="../embeddings/oleObject30.bin"/><Relationship Id="rId12" Type="http://schemas.openxmlformats.org/officeDocument/2006/relationships/image" Target="../media/image32.wmf"/><Relationship Id="rId17" Type="http://schemas.openxmlformats.org/officeDocument/2006/relationships/oleObject" Target="../embeddings/oleObject35.bin"/><Relationship Id="rId2" Type="http://schemas.openxmlformats.org/officeDocument/2006/relationships/slideLayout" Target="../slideLayouts/slideLayout2.xml"/><Relationship Id="rId16" Type="http://schemas.openxmlformats.org/officeDocument/2006/relationships/image" Target="../media/image34.emf"/><Relationship Id="rId1" Type="http://schemas.openxmlformats.org/officeDocument/2006/relationships/vmlDrawing" Target="../drawings/vmlDrawing7.vml"/><Relationship Id="rId6" Type="http://schemas.openxmlformats.org/officeDocument/2006/relationships/image" Target="../media/image29.emf"/><Relationship Id="rId11" Type="http://schemas.openxmlformats.org/officeDocument/2006/relationships/oleObject" Target="../embeddings/oleObject32.bin"/><Relationship Id="rId5" Type="http://schemas.openxmlformats.org/officeDocument/2006/relationships/oleObject" Target="../embeddings/oleObject29.bin"/><Relationship Id="rId15" Type="http://schemas.openxmlformats.org/officeDocument/2006/relationships/oleObject" Target="../embeddings/oleObject34.bin"/><Relationship Id="rId10" Type="http://schemas.openxmlformats.org/officeDocument/2006/relationships/image" Target="../media/image31.emf"/><Relationship Id="rId4" Type="http://schemas.openxmlformats.org/officeDocument/2006/relationships/image" Target="../media/image28.wmf"/><Relationship Id="rId9" Type="http://schemas.openxmlformats.org/officeDocument/2006/relationships/oleObject" Target="../embeddings/oleObject31.bin"/><Relationship Id="rId14" Type="http://schemas.openxmlformats.org/officeDocument/2006/relationships/image" Target="../media/image33.wmf"/></Relationships>
</file>

<file path=ppt/slides/_rels/slide13.xml.rels><?xml version="1.0" encoding="UTF-8" standalone="yes"?>
<Relationships xmlns="http://schemas.openxmlformats.org/package/2006/relationships"><Relationship Id="rId8" Type="http://schemas.openxmlformats.org/officeDocument/2006/relationships/image" Target="../media/image38.emf"/><Relationship Id="rId13" Type="http://schemas.openxmlformats.org/officeDocument/2006/relationships/oleObject" Target="../embeddings/oleObject41.bin"/><Relationship Id="rId3" Type="http://schemas.openxmlformats.org/officeDocument/2006/relationships/oleObject" Target="../embeddings/oleObject36.bin"/><Relationship Id="rId7" Type="http://schemas.openxmlformats.org/officeDocument/2006/relationships/oleObject" Target="../embeddings/oleObject38.bin"/><Relationship Id="rId12" Type="http://schemas.openxmlformats.org/officeDocument/2006/relationships/image" Target="../media/image40.wmf"/><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37.emf"/><Relationship Id="rId11" Type="http://schemas.openxmlformats.org/officeDocument/2006/relationships/oleObject" Target="../embeddings/oleObject40.bin"/><Relationship Id="rId5" Type="http://schemas.openxmlformats.org/officeDocument/2006/relationships/oleObject" Target="../embeddings/oleObject37.bin"/><Relationship Id="rId10" Type="http://schemas.openxmlformats.org/officeDocument/2006/relationships/image" Target="../media/image39.emf"/><Relationship Id="rId4" Type="http://schemas.openxmlformats.org/officeDocument/2006/relationships/image" Target="../media/image36.emf"/><Relationship Id="rId9" Type="http://schemas.openxmlformats.org/officeDocument/2006/relationships/oleObject" Target="../embeddings/oleObject39.bin"/><Relationship Id="rId14" Type="http://schemas.openxmlformats.org/officeDocument/2006/relationships/image" Target="../media/image41.wmf"/></Relationships>
</file>

<file path=ppt/slides/_rels/slide14.xml.rels><?xml version="1.0" encoding="UTF-8" standalone="yes"?>
<Relationships xmlns="http://schemas.openxmlformats.org/package/2006/relationships"><Relationship Id="rId8" Type="http://schemas.openxmlformats.org/officeDocument/2006/relationships/image" Target="../media/image44.emf"/><Relationship Id="rId13" Type="http://schemas.openxmlformats.org/officeDocument/2006/relationships/oleObject" Target="../embeddings/oleObject47.bin"/><Relationship Id="rId3" Type="http://schemas.openxmlformats.org/officeDocument/2006/relationships/oleObject" Target="../embeddings/oleObject42.bin"/><Relationship Id="rId7" Type="http://schemas.openxmlformats.org/officeDocument/2006/relationships/oleObject" Target="../embeddings/oleObject44.bin"/><Relationship Id="rId12" Type="http://schemas.openxmlformats.org/officeDocument/2006/relationships/image" Target="../media/image46.emf"/><Relationship Id="rId2" Type="http://schemas.openxmlformats.org/officeDocument/2006/relationships/slideLayout" Target="../slideLayouts/slideLayout2.xml"/><Relationship Id="rId16" Type="http://schemas.openxmlformats.org/officeDocument/2006/relationships/image" Target="../media/image48.emf"/><Relationship Id="rId1" Type="http://schemas.openxmlformats.org/officeDocument/2006/relationships/vmlDrawing" Target="../drawings/vmlDrawing9.vml"/><Relationship Id="rId6" Type="http://schemas.openxmlformats.org/officeDocument/2006/relationships/image" Target="../media/image43.emf"/><Relationship Id="rId11" Type="http://schemas.openxmlformats.org/officeDocument/2006/relationships/oleObject" Target="../embeddings/oleObject46.bin"/><Relationship Id="rId5" Type="http://schemas.openxmlformats.org/officeDocument/2006/relationships/oleObject" Target="../embeddings/oleObject43.bin"/><Relationship Id="rId15" Type="http://schemas.openxmlformats.org/officeDocument/2006/relationships/oleObject" Target="../embeddings/oleObject48.bin"/><Relationship Id="rId10" Type="http://schemas.openxmlformats.org/officeDocument/2006/relationships/image" Target="../media/image45.emf"/><Relationship Id="rId4" Type="http://schemas.openxmlformats.org/officeDocument/2006/relationships/image" Target="../media/image42.emf"/><Relationship Id="rId9" Type="http://schemas.openxmlformats.org/officeDocument/2006/relationships/oleObject" Target="../embeddings/oleObject45.bin"/><Relationship Id="rId14" Type="http://schemas.openxmlformats.org/officeDocument/2006/relationships/image" Target="../media/image47.wmf"/></Relationships>
</file>

<file path=ppt/slides/_rels/slide15.xml.rels><?xml version="1.0" encoding="UTF-8" standalone="yes"?>
<Relationships xmlns="http://schemas.openxmlformats.org/package/2006/relationships"><Relationship Id="rId8" Type="http://schemas.openxmlformats.org/officeDocument/2006/relationships/image" Target="../media/image51.emf"/><Relationship Id="rId13" Type="http://schemas.openxmlformats.org/officeDocument/2006/relationships/oleObject" Target="../embeddings/oleObject54.bin"/><Relationship Id="rId18" Type="http://schemas.openxmlformats.org/officeDocument/2006/relationships/image" Target="../media/image56.emf"/><Relationship Id="rId3" Type="http://schemas.openxmlformats.org/officeDocument/2006/relationships/oleObject" Target="../embeddings/oleObject49.bin"/><Relationship Id="rId21" Type="http://schemas.openxmlformats.org/officeDocument/2006/relationships/image" Target="../media/image57.emf"/><Relationship Id="rId7" Type="http://schemas.openxmlformats.org/officeDocument/2006/relationships/oleObject" Target="../embeddings/oleObject51.bin"/><Relationship Id="rId12" Type="http://schemas.openxmlformats.org/officeDocument/2006/relationships/image" Target="../media/image53.emf"/><Relationship Id="rId17" Type="http://schemas.openxmlformats.org/officeDocument/2006/relationships/oleObject" Target="../embeddings/oleObject56.bin"/><Relationship Id="rId2" Type="http://schemas.openxmlformats.org/officeDocument/2006/relationships/slideLayout" Target="../slideLayouts/slideLayout2.xml"/><Relationship Id="rId16" Type="http://schemas.openxmlformats.org/officeDocument/2006/relationships/image" Target="../media/image55.wmf"/><Relationship Id="rId20" Type="http://schemas.openxmlformats.org/officeDocument/2006/relationships/oleObject" Target="../embeddings/oleObject58.bin"/><Relationship Id="rId1" Type="http://schemas.openxmlformats.org/officeDocument/2006/relationships/vmlDrawing" Target="../drawings/vmlDrawing10.vml"/><Relationship Id="rId6" Type="http://schemas.openxmlformats.org/officeDocument/2006/relationships/image" Target="../media/image50.wmf"/><Relationship Id="rId11" Type="http://schemas.openxmlformats.org/officeDocument/2006/relationships/oleObject" Target="../embeddings/oleObject53.bin"/><Relationship Id="rId5" Type="http://schemas.openxmlformats.org/officeDocument/2006/relationships/oleObject" Target="../embeddings/oleObject50.bin"/><Relationship Id="rId15" Type="http://schemas.openxmlformats.org/officeDocument/2006/relationships/oleObject" Target="../embeddings/oleObject55.bin"/><Relationship Id="rId23" Type="http://schemas.openxmlformats.org/officeDocument/2006/relationships/image" Target="../media/image58.emf"/><Relationship Id="rId10" Type="http://schemas.openxmlformats.org/officeDocument/2006/relationships/image" Target="../media/image52.wmf"/><Relationship Id="rId19" Type="http://schemas.openxmlformats.org/officeDocument/2006/relationships/oleObject" Target="../embeddings/oleObject57.bin"/><Relationship Id="rId4" Type="http://schemas.openxmlformats.org/officeDocument/2006/relationships/image" Target="../media/image49.wmf"/><Relationship Id="rId9" Type="http://schemas.openxmlformats.org/officeDocument/2006/relationships/oleObject" Target="../embeddings/oleObject52.bin"/><Relationship Id="rId14" Type="http://schemas.openxmlformats.org/officeDocument/2006/relationships/image" Target="../media/image54.wmf"/><Relationship Id="rId22" Type="http://schemas.openxmlformats.org/officeDocument/2006/relationships/oleObject" Target="../embeddings/oleObject59.bin"/></Relationships>
</file>

<file path=ppt/slides/_rels/slide16.xml.rels><?xml version="1.0" encoding="UTF-8" standalone="yes"?>
<Relationships xmlns="http://schemas.openxmlformats.org/package/2006/relationships"><Relationship Id="rId8" Type="http://schemas.openxmlformats.org/officeDocument/2006/relationships/image" Target="../media/image61.emf"/><Relationship Id="rId3" Type="http://schemas.openxmlformats.org/officeDocument/2006/relationships/oleObject" Target="../embeddings/oleObject60.bin"/><Relationship Id="rId7" Type="http://schemas.openxmlformats.org/officeDocument/2006/relationships/oleObject" Target="../embeddings/oleObject62.bin"/><Relationship Id="rId12" Type="http://schemas.openxmlformats.org/officeDocument/2006/relationships/image" Target="../media/image63.emf"/><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image" Target="../media/image60.emf"/><Relationship Id="rId11" Type="http://schemas.openxmlformats.org/officeDocument/2006/relationships/oleObject" Target="../embeddings/oleObject64.bin"/><Relationship Id="rId5" Type="http://schemas.openxmlformats.org/officeDocument/2006/relationships/oleObject" Target="../embeddings/oleObject61.bin"/><Relationship Id="rId10" Type="http://schemas.openxmlformats.org/officeDocument/2006/relationships/image" Target="../media/image62.emf"/><Relationship Id="rId4" Type="http://schemas.openxmlformats.org/officeDocument/2006/relationships/image" Target="../media/image59.emf"/><Relationship Id="rId9" Type="http://schemas.openxmlformats.org/officeDocument/2006/relationships/oleObject" Target="../embeddings/oleObject63.bin"/></Relationships>
</file>

<file path=ppt/slides/_rels/slide17.xml.rels><?xml version="1.0" encoding="UTF-8" standalone="yes"?>
<Relationships xmlns="http://schemas.openxmlformats.org/package/2006/relationships"><Relationship Id="rId8" Type="http://schemas.openxmlformats.org/officeDocument/2006/relationships/image" Target="../media/image66.emf"/><Relationship Id="rId3" Type="http://schemas.openxmlformats.org/officeDocument/2006/relationships/oleObject" Target="../embeddings/oleObject65.bin"/><Relationship Id="rId7" Type="http://schemas.openxmlformats.org/officeDocument/2006/relationships/oleObject" Target="../embeddings/oleObject67.bin"/><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image" Target="../media/image65.emf"/><Relationship Id="rId5" Type="http://schemas.openxmlformats.org/officeDocument/2006/relationships/oleObject" Target="../embeddings/oleObject66.bin"/><Relationship Id="rId10" Type="http://schemas.openxmlformats.org/officeDocument/2006/relationships/image" Target="../media/image67.emf"/><Relationship Id="rId4" Type="http://schemas.openxmlformats.org/officeDocument/2006/relationships/image" Target="../media/image64.emf"/><Relationship Id="rId9" Type="http://schemas.openxmlformats.org/officeDocument/2006/relationships/oleObject" Target="../embeddings/oleObject68.bin"/></Relationships>
</file>

<file path=ppt/slides/_rels/slide18.xml.rels><?xml version="1.0" encoding="UTF-8" standalone="yes"?>
<Relationships xmlns="http://schemas.openxmlformats.org/package/2006/relationships"><Relationship Id="rId8" Type="http://schemas.openxmlformats.org/officeDocument/2006/relationships/image" Target="../media/image70.wmf"/><Relationship Id="rId3" Type="http://schemas.openxmlformats.org/officeDocument/2006/relationships/oleObject" Target="../embeddings/oleObject69.bin"/><Relationship Id="rId7" Type="http://schemas.openxmlformats.org/officeDocument/2006/relationships/oleObject" Target="../embeddings/oleObject71.bin"/><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image" Target="../media/image69.wmf"/><Relationship Id="rId11" Type="http://schemas.openxmlformats.org/officeDocument/2006/relationships/oleObject" Target="../embeddings/oleObject73.bin"/><Relationship Id="rId5" Type="http://schemas.openxmlformats.org/officeDocument/2006/relationships/oleObject" Target="../embeddings/oleObject70.bin"/><Relationship Id="rId10" Type="http://schemas.openxmlformats.org/officeDocument/2006/relationships/image" Target="../media/image71.wmf"/><Relationship Id="rId4" Type="http://schemas.openxmlformats.org/officeDocument/2006/relationships/image" Target="../media/image68.emf"/><Relationship Id="rId9" Type="http://schemas.openxmlformats.org/officeDocument/2006/relationships/oleObject" Target="../embeddings/oleObject72.bin"/></Relationships>
</file>

<file path=ppt/slides/_rels/slide19.xml.rels><?xml version="1.0" encoding="UTF-8" standalone="yes"?>
<Relationships xmlns="http://schemas.openxmlformats.org/package/2006/relationships"><Relationship Id="rId8" Type="http://schemas.openxmlformats.org/officeDocument/2006/relationships/oleObject" Target="../embeddings/oleObject77.bin"/><Relationship Id="rId3" Type="http://schemas.openxmlformats.org/officeDocument/2006/relationships/oleObject" Target="../embeddings/oleObject74.bin"/><Relationship Id="rId7" Type="http://schemas.openxmlformats.org/officeDocument/2006/relationships/image" Target="../media/image73.emf"/><Relationship Id="rId2" Type="http://schemas.openxmlformats.org/officeDocument/2006/relationships/slideLayout" Target="../slideLayouts/slideLayout2.xml"/><Relationship Id="rId1" Type="http://schemas.openxmlformats.org/officeDocument/2006/relationships/vmlDrawing" Target="../drawings/vmlDrawing14.vml"/><Relationship Id="rId6" Type="http://schemas.openxmlformats.org/officeDocument/2006/relationships/oleObject" Target="../embeddings/oleObject76.bin"/><Relationship Id="rId11" Type="http://schemas.openxmlformats.org/officeDocument/2006/relationships/image" Target="../media/image75.emf"/><Relationship Id="rId5" Type="http://schemas.openxmlformats.org/officeDocument/2006/relationships/oleObject" Target="../embeddings/oleObject75.bin"/><Relationship Id="rId10" Type="http://schemas.openxmlformats.org/officeDocument/2006/relationships/oleObject" Target="../embeddings/oleObject78.bin"/><Relationship Id="rId4" Type="http://schemas.openxmlformats.org/officeDocument/2006/relationships/image" Target="../media/image72.wmf"/><Relationship Id="rId9" Type="http://schemas.openxmlformats.org/officeDocument/2006/relationships/image" Target="../media/image74.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78.emf"/><Relationship Id="rId3" Type="http://schemas.openxmlformats.org/officeDocument/2006/relationships/oleObject" Target="../embeddings/oleObject79.bin"/><Relationship Id="rId7" Type="http://schemas.openxmlformats.org/officeDocument/2006/relationships/oleObject" Target="../embeddings/oleObject81.bin"/><Relationship Id="rId12" Type="http://schemas.openxmlformats.org/officeDocument/2006/relationships/image" Target="../media/image80.emf"/><Relationship Id="rId2" Type="http://schemas.openxmlformats.org/officeDocument/2006/relationships/slideLayout" Target="../slideLayouts/slideLayout2.xml"/><Relationship Id="rId1" Type="http://schemas.openxmlformats.org/officeDocument/2006/relationships/vmlDrawing" Target="../drawings/vmlDrawing15.vml"/><Relationship Id="rId6" Type="http://schemas.openxmlformats.org/officeDocument/2006/relationships/image" Target="../media/image77.emf"/><Relationship Id="rId11" Type="http://schemas.openxmlformats.org/officeDocument/2006/relationships/oleObject" Target="../embeddings/oleObject83.bin"/><Relationship Id="rId5" Type="http://schemas.openxmlformats.org/officeDocument/2006/relationships/oleObject" Target="../embeddings/oleObject80.bin"/><Relationship Id="rId10" Type="http://schemas.openxmlformats.org/officeDocument/2006/relationships/image" Target="../media/image79.emf"/><Relationship Id="rId4" Type="http://schemas.openxmlformats.org/officeDocument/2006/relationships/image" Target="../media/image76.emf"/><Relationship Id="rId9" Type="http://schemas.openxmlformats.org/officeDocument/2006/relationships/oleObject" Target="../embeddings/oleObject82.bin"/></Relationships>
</file>

<file path=ppt/slides/_rels/slide21.xml.rels><?xml version="1.0" encoding="UTF-8" standalone="yes"?>
<Relationships xmlns="http://schemas.openxmlformats.org/package/2006/relationships"><Relationship Id="rId8" Type="http://schemas.openxmlformats.org/officeDocument/2006/relationships/image" Target="../media/image83.emf"/><Relationship Id="rId13" Type="http://schemas.openxmlformats.org/officeDocument/2006/relationships/oleObject" Target="../embeddings/oleObject89.bin"/><Relationship Id="rId3" Type="http://schemas.openxmlformats.org/officeDocument/2006/relationships/oleObject" Target="../embeddings/oleObject84.bin"/><Relationship Id="rId7" Type="http://schemas.openxmlformats.org/officeDocument/2006/relationships/oleObject" Target="../embeddings/oleObject86.bin"/><Relationship Id="rId12" Type="http://schemas.openxmlformats.org/officeDocument/2006/relationships/image" Target="../media/image85.emf"/><Relationship Id="rId2" Type="http://schemas.openxmlformats.org/officeDocument/2006/relationships/slideLayout" Target="../slideLayouts/slideLayout2.xml"/><Relationship Id="rId1" Type="http://schemas.openxmlformats.org/officeDocument/2006/relationships/vmlDrawing" Target="../drawings/vmlDrawing16.vml"/><Relationship Id="rId6" Type="http://schemas.openxmlformats.org/officeDocument/2006/relationships/image" Target="../media/image82.emf"/><Relationship Id="rId11" Type="http://schemas.openxmlformats.org/officeDocument/2006/relationships/oleObject" Target="../embeddings/oleObject88.bin"/><Relationship Id="rId5" Type="http://schemas.openxmlformats.org/officeDocument/2006/relationships/oleObject" Target="../embeddings/oleObject85.bin"/><Relationship Id="rId10" Type="http://schemas.openxmlformats.org/officeDocument/2006/relationships/image" Target="../media/image84.emf"/><Relationship Id="rId4" Type="http://schemas.openxmlformats.org/officeDocument/2006/relationships/image" Target="../media/image81.emf"/><Relationship Id="rId9" Type="http://schemas.openxmlformats.org/officeDocument/2006/relationships/oleObject" Target="../embeddings/oleObject87.bin"/><Relationship Id="rId14" Type="http://schemas.openxmlformats.org/officeDocument/2006/relationships/image" Target="../media/image86.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4.e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3.emf"/><Relationship Id="rId5" Type="http://schemas.openxmlformats.org/officeDocument/2006/relationships/oleObject" Target="../embeddings/oleObject2.bin"/><Relationship Id="rId4" Type="http://schemas.openxmlformats.org/officeDocument/2006/relationships/image" Target="../media/image2.emf"/></Relationships>
</file>

<file path=ppt/slides/_rels/slide5.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oleObject" Target="../embeddings/oleObject4.bin"/><Relationship Id="rId7" Type="http://schemas.openxmlformats.org/officeDocument/2006/relationships/oleObject" Target="../embeddings/oleObject6.bin"/><Relationship Id="rId12" Type="http://schemas.openxmlformats.org/officeDocument/2006/relationships/image" Target="../media/image9.e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6.emf"/><Relationship Id="rId11" Type="http://schemas.openxmlformats.org/officeDocument/2006/relationships/oleObject" Target="../embeddings/oleObject8.bin"/><Relationship Id="rId5" Type="http://schemas.openxmlformats.org/officeDocument/2006/relationships/oleObject" Target="../embeddings/oleObject5.bin"/><Relationship Id="rId10" Type="http://schemas.openxmlformats.org/officeDocument/2006/relationships/image" Target="../media/image8.wmf"/><Relationship Id="rId4" Type="http://schemas.openxmlformats.org/officeDocument/2006/relationships/image" Target="../media/image5.emf"/><Relationship Id="rId9" Type="http://schemas.openxmlformats.org/officeDocument/2006/relationships/oleObject" Target="../embeddings/oleObject7.bin"/></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2.wmf"/><Relationship Id="rId13" Type="http://schemas.openxmlformats.org/officeDocument/2006/relationships/oleObject" Target="../embeddings/oleObject14.bin"/><Relationship Id="rId18" Type="http://schemas.openxmlformats.org/officeDocument/2006/relationships/image" Target="../media/image17.emf"/><Relationship Id="rId3" Type="http://schemas.openxmlformats.org/officeDocument/2006/relationships/oleObject" Target="../embeddings/oleObject9.bin"/><Relationship Id="rId21" Type="http://schemas.openxmlformats.org/officeDocument/2006/relationships/oleObject" Target="../embeddings/oleObject18.bin"/><Relationship Id="rId7" Type="http://schemas.openxmlformats.org/officeDocument/2006/relationships/oleObject" Target="../embeddings/oleObject11.bin"/><Relationship Id="rId12" Type="http://schemas.openxmlformats.org/officeDocument/2006/relationships/image" Target="../media/image14.wmf"/><Relationship Id="rId17" Type="http://schemas.openxmlformats.org/officeDocument/2006/relationships/oleObject" Target="../embeddings/oleObject16.bin"/><Relationship Id="rId2" Type="http://schemas.openxmlformats.org/officeDocument/2006/relationships/slideLayout" Target="../slideLayouts/slideLayout2.xml"/><Relationship Id="rId16" Type="http://schemas.openxmlformats.org/officeDocument/2006/relationships/image" Target="../media/image16.emf"/><Relationship Id="rId20" Type="http://schemas.openxmlformats.org/officeDocument/2006/relationships/image" Target="../media/image18.emf"/><Relationship Id="rId1" Type="http://schemas.openxmlformats.org/officeDocument/2006/relationships/vmlDrawing" Target="../drawings/vmlDrawing3.vml"/><Relationship Id="rId6" Type="http://schemas.openxmlformats.org/officeDocument/2006/relationships/image" Target="../media/image11.wmf"/><Relationship Id="rId11" Type="http://schemas.openxmlformats.org/officeDocument/2006/relationships/oleObject" Target="../embeddings/oleObject13.bin"/><Relationship Id="rId24" Type="http://schemas.openxmlformats.org/officeDocument/2006/relationships/image" Target="../media/image20.emf"/><Relationship Id="rId5" Type="http://schemas.openxmlformats.org/officeDocument/2006/relationships/oleObject" Target="../embeddings/oleObject10.bin"/><Relationship Id="rId15" Type="http://schemas.openxmlformats.org/officeDocument/2006/relationships/oleObject" Target="../embeddings/oleObject15.bin"/><Relationship Id="rId23" Type="http://schemas.openxmlformats.org/officeDocument/2006/relationships/oleObject" Target="../embeddings/oleObject19.bin"/><Relationship Id="rId10" Type="http://schemas.openxmlformats.org/officeDocument/2006/relationships/image" Target="../media/image13.emf"/><Relationship Id="rId19" Type="http://schemas.openxmlformats.org/officeDocument/2006/relationships/oleObject" Target="../embeddings/oleObject17.bin"/><Relationship Id="rId4" Type="http://schemas.openxmlformats.org/officeDocument/2006/relationships/image" Target="../media/image10.wmf"/><Relationship Id="rId9" Type="http://schemas.openxmlformats.org/officeDocument/2006/relationships/oleObject" Target="../embeddings/oleObject12.bin"/><Relationship Id="rId14" Type="http://schemas.openxmlformats.org/officeDocument/2006/relationships/image" Target="../media/image15.wmf"/><Relationship Id="rId22" Type="http://schemas.openxmlformats.org/officeDocument/2006/relationships/image" Target="../media/image19.emf"/></Relationships>
</file>

<file path=ppt/slides/_rels/slide8.xml.rels><?xml version="1.0" encoding="UTF-8" standalone="yes"?>
<Relationships xmlns="http://schemas.openxmlformats.org/package/2006/relationships"><Relationship Id="rId8" Type="http://schemas.openxmlformats.org/officeDocument/2006/relationships/image" Target="../media/image23.emf"/><Relationship Id="rId3" Type="http://schemas.openxmlformats.org/officeDocument/2006/relationships/oleObject" Target="../embeddings/oleObject20.bin"/><Relationship Id="rId7" Type="http://schemas.openxmlformats.org/officeDocument/2006/relationships/oleObject" Target="../embeddings/oleObject22.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22.emf"/><Relationship Id="rId5" Type="http://schemas.openxmlformats.org/officeDocument/2006/relationships/oleObject" Target="../embeddings/oleObject21.bin"/><Relationship Id="rId4" Type="http://schemas.openxmlformats.org/officeDocument/2006/relationships/image" Target="../media/image21.emf"/></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oleObject" Target="../embeddings/oleObject24.bin"/><Relationship Id="rId4" Type="http://schemas.openxmlformats.org/officeDocument/2006/relationships/image" Target="../media/image24.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ctrTitle" idx="4294967295"/>
          </p:nvPr>
        </p:nvSpPr>
        <p:spPr>
          <a:xfrm>
            <a:off x="685800" y="2130552"/>
            <a:ext cx="7772400" cy="1470025"/>
          </a:xfrm>
          <a:prstGeom prst="rect">
            <a:avLst/>
          </a:prstGeom>
        </p:spPr>
        <p:txBody>
          <a:bodyPr anchor="ctr" anchorCtr="0"/>
          <a:lstStyle/>
          <a:p>
            <a:pPr eaLnBrk="1" hangingPunct="1"/>
            <a:r>
              <a:rPr lang="en-US" b="1" dirty="0">
                <a:solidFill>
                  <a:srgbClr val="1F497D"/>
                </a:solidFill>
                <a:latin typeface="Arial" charset="0"/>
                <a:cs typeface="Arial" charset="0"/>
              </a:rPr>
              <a:t>Section 3.</a:t>
            </a:r>
            <a:r>
              <a:rPr lang="en-US" b="1">
                <a:solidFill>
                  <a:srgbClr val="1F497D"/>
                </a:solidFill>
                <a:latin typeface="Arial" charset="0"/>
                <a:cs typeface="Arial" charset="0"/>
              </a:rPr>
              <a:t>R.4</a:t>
            </a:r>
            <a:endParaRPr lang="en-US" b="1" dirty="0">
              <a:solidFill>
                <a:srgbClr val="1F497D"/>
              </a:solidFill>
              <a:latin typeface="Arial" charset="0"/>
              <a:cs typeface="Arial" charset="0"/>
            </a:endParaRPr>
          </a:p>
        </p:txBody>
      </p:sp>
      <p:sp>
        <p:nvSpPr>
          <p:cNvPr id="5" name="Subtitle 2"/>
          <p:cNvSpPr>
            <a:spLocks noGrp="1"/>
          </p:cNvSpPr>
          <p:nvPr>
            <p:ph type="subTitle" idx="4294967295"/>
          </p:nvPr>
        </p:nvSpPr>
        <p:spPr>
          <a:xfrm>
            <a:off x="1371600" y="3502152"/>
            <a:ext cx="6400800" cy="1752600"/>
          </a:xfrm>
          <a:prstGeom prst="rect">
            <a:avLst/>
          </a:prstGeom>
        </p:spPr>
        <p:txBody>
          <a:bodyPr rtlCol="0" anchor="t" anchorCtr="1">
            <a:normAutofit/>
          </a:bodyPr>
          <a:lstStyle/>
          <a:p>
            <a:pPr>
              <a:buNone/>
              <a:defRPr/>
            </a:pPr>
            <a:r>
              <a:rPr lang="en-US" b="1" i="1" dirty="0">
                <a:solidFill>
                  <a:srgbClr val="1F497D"/>
                </a:solidFill>
              </a:rPr>
              <a:t>Greatest Common Factor (GCF) </a:t>
            </a:r>
            <a:br>
              <a:rPr lang="en-US" b="1" i="1" dirty="0">
                <a:solidFill>
                  <a:srgbClr val="1F497D"/>
                </a:solidFill>
              </a:rPr>
            </a:br>
            <a:r>
              <a:rPr lang="en-US" b="1" i="1" dirty="0">
                <a:solidFill>
                  <a:srgbClr val="1F497D"/>
                </a:solidFill>
              </a:rPr>
              <a:t>and Factoring by Grouping</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p:cNvSpPr>
          <p:nvPr>
            <p:ph type="title"/>
          </p:nvPr>
        </p:nvSpPr>
        <p:spPr>
          <a:xfrm>
            <a:off x="457200" y="182880"/>
            <a:ext cx="8229600" cy="914400"/>
          </a:xfrm>
          <a:prstGeom prst="rect">
            <a:avLst/>
          </a:prstGeom>
        </p:spPr>
        <p:txBody>
          <a:bodyPr/>
          <a:lstStyle/>
          <a:p>
            <a:r>
              <a:rPr lang="en-US" sz="3200" dirty="0">
                <a:solidFill>
                  <a:schemeClr val="accent1"/>
                </a:solidFill>
              </a:rPr>
              <a:t>Example 4: Factoring Out the GCF of a Polynomial</a:t>
            </a:r>
          </a:p>
        </p:txBody>
      </p:sp>
      <p:sp>
        <p:nvSpPr>
          <p:cNvPr id="7" name="Rectangle 3"/>
          <p:cNvSpPr>
            <a:spLocks noGrp="1"/>
          </p:cNvSpPr>
          <p:nvPr>
            <p:ph idx="1"/>
          </p:nvPr>
        </p:nvSpPr>
        <p:spPr>
          <a:xfrm>
            <a:off x="457200" y="1280160"/>
            <a:ext cx="8229600" cy="4572000"/>
          </a:xfrm>
          <a:prstGeom prst="rect">
            <a:avLst/>
          </a:prstGeom>
        </p:spPr>
        <p:txBody>
          <a:bodyPr/>
          <a:lstStyle/>
          <a:p>
            <a:pPr>
              <a:tabLst>
                <a:tab pos="463550" algn="l"/>
              </a:tabLst>
            </a:pPr>
            <a:r>
              <a:rPr lang="en-US" dirty="0">
                <a:solidFill>
                  <a:schemeClr val="tx1"/>
                </a:solidFill>
              </a:rPr>
              <a:t>Factor                                by factoring out the GCF.</a:t>
            </a:r>
            <a:endParaRPr lang="en-US" i="0" dirty="0">
              <a:solidFill>
                <a:schemeClr val="tx1"/>
              </a:solidFill>
            </a:endParaRPr>
          </a:p>
          <a:p>
            <a:pPr>
              <a:spcBef>
                <a:spcPts val="2424"/>
              </a:spcBef>
              <a:tabLst>
                <a:tab pos="463550" algn="l"/>
              </a:tabLst>
            </a:pPr>
            <a:r>
              <a:rPr lang="en-US" b="1" i="0" dirty="0">
                <a:solidFill>
                  <a:schemeClr val="tx1"/>
                </a:solidFill>
              </a:rPr>
              <a:t>Solution</a:t>
            </a:r>
          </a:p>
          <a:p>
            <a:pPr>
              <a:spcBef>
                <a:spcPts val="1200"/>
              </a:spcBef>
              <a:tabLst>
                <a:tab pos="463550" algn="l"/>
              </a:tabLst>
            </a:pPr>
            <a:r>
              <a:rPr lang="en-US" dirty="0">
                <a:solidFill>
                  <a:schemeClr val="tx1"/>
                </a:solidFill>
              </a:rPr>
              <a:t>The GCF is 2</a:t>
            </a:r>
            <a:r>
              <a:rPr lang="en-US" i="1" dirty="0">
                <a:solidFill>
                  <a:schemeClr val="tx1"/>
                </a:solidFill>
              </a:rPr>
              <a:t>a</a:t>
            </a:r>
            <a:r>
              <a:rPr lang="en-US" baseline="30000" dirty="0">
                <a:solidFill>
                  <a:schemeClr val="tx1"/>
                </a:solidFill>
              </a:rPr>
              <a:t>2</a:t>
            </a:r>
            <a:r>
              <a:rPr lang="en-US" dirty="0">
                <a:solidFill>
                  <a:schemeClr val="tx1"/>
                </a:solidFill>
              </a:rPr>
              <a:t> and we can factor as follows.</a:t>
            </a:r>
          </a:p>
          <a:p>
            <a:pPr>
              <a:spcBef>
                <a:spcPts val="1200"/>
              </a:spcBef>
              <a:tabLst>
                <a:tab pos="463550" algn="l"/>
              </a:tabLst>
            </a:pPr>
            <a:endParaRPr lang="en-US" i="0" dirty="0">
              <a:solidFill>
                <a:schemeClr val="tx1"/>
              </a:solidFill>
            </a:endParaRPr>
          </a:p>
          <a:p>
            <a:pPr>
              <a:spcBef>
                <a:spcPts val="1200"/>
              </a:spcBef>
              <a:tabLst>
                <a:tab pos="463550" algn="l"/>
              </a:tabLst>
            </a:pPr>
            <a:r>
              <a:rPr lang="en-US" dirty="0">
                <a:solidFill>
                  <a:schemeClr val="tx1"/>
                </a:solidFill>
              </a:rPr>
              <a:t>However, the leading coefficient is negative and we can also factor as follows.</a:t>
            </a:r>
          </a:p>
          <a:p>
            <a:pPr>
              <a:spcBef>
                <a:spcPts val="1200"/>
              </a:spcBef>
              <a:tabLst>
                <a:tab pos="463550" algn="l"/>
              </a:tabLst>
            </a:pPr>
            <a:endParaRPr lang="en-US" i="0" dirty="0">
              <a:solidFill>
                <a:schemeClr val="tx1"/>
              </a:solidFill>
            </a:endParaRPr>
          </a:p>
        </p:txBody>
      </p:sp>
      <p:graphicFrame>
        <p:nvGraphicFramePr>
          <p:cNvPr id="8" name="Object 4"/>
          <p:cNvGraphicFramePr>
            <a:graphicFrameLocks noChangeAspect="1"/>
          </p:cNvGraphicFramePr>
          <p:nvPr>
            <p:extLst>
              <p:ext uri="{D42A27DB-BD31-4B8C-83A1-F6EECF244321}">
                <p14:modId xmlns:p14="http://schemas.microsoft.com/office/powerpoint/2010/main" val="528387796"/>
              </p:ext>
            </p:extLst>
          </p:nvPr>
        </p:nvGraphicFramePr>
        <p:xfrm>
          <a:off x="1549400" y="1269522"/>
          <a:ext cx="2413000" cy="457200"/>
        </p:xfrm>
        <a:graphic>
          <a:graphicData uri="http://schemas.openxmlformats.org/presentationml/2006/ole">
            <mc:AlternateContent xmlns:mc="http://schemas.openxmlformats.org/markup-compatibility/2006">
              <mc:Choice xmlns:v="urn:schemas-microsoft-com:vml" Requires="v">
                <p:oleObj spid="_x0000_s74052" name="Equation" r:id="rId3" imgW="2404440" imgH="447840" progId="Equation.DSMT4">
                  <p:embed/>
                </p:oleObj>
              </mc:Choice>
              <mc:Fallback>
                <p:oleObj name="Equation" r:id="rId3" imgW="2404440" imgH="447840" progId="Equation.DSMT4">
                  <p:embed/>
                  <p:pic>
                    <p:nvPicPr>
                      <p:cNvPr id="0" name="Picture 30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49400" y="1269522"/>
                        <a:ext cx="2413000"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Object 5"/>
          <p:cNvGraphicFramePr>
            <a:graphicFrameLocks noChangeAspect="1"/>
          </p:cNvGraphicFramePr>
          <p:nvPr>
            <p:extLst>
              <p:ext uri="{D42A27DB-BD31-4B8C-83A1-F6EECF244321}">
                <p14:modId xmlns:p14="http://schemas.microsoft.com/office/powerpoint/2010/main" val="996868211"/>
              </p:ext>
            </p:extLst>
          </p:nvPr>
        </p:nvGraphicFramePr>
        <p:xfrm>
          <a:off x="1790700" y="3149600"/>
          <a:ext cx="5321300" cy="660400"/>
        </p:xfrm>
        <a:graphic>
          <a:graphicData uri="http://schemas.openxmlformats.org/presentationml/2006/ole">
            <mc:AlternateContent xmlns:mc="http://schemas.openxmlformats.org/markup-compatibility/2006">
              <mc:Choice xmlns:v="urn:schemas-microsoft-com:vml" Requires="v">
                <p:oleObj spid="_x0000_s74053" name="Equation" r:id="rId5" imgW="5311800" imgH="649080" progId="Equation.DSMT4">
                  <p:embed/>
                </p:oleObj>
              </mc:Choice>
              <mc:Fallback>
                <p:oleObj name="Equation" r:id="rId5" imgW="5311800" imgH="649080" progId="Equation.DSMT4">
                  <p:embed/>
                  <p:pic>
                    <p:nvPicPr>
                      <p:cNvPr id="0" name="Picture 30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90700" y="3149600"/>
                        <a:ext cx="5321300" cy="660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Object 5"/>
          <p:cNvGraphicFramePr>
            <a:graphicFrameLocks noChangeAspect="1"/>
          </p:cNvGraphicFramePr>
          <p:nvPr>
            <p:extLst>
              <p:ext uri="{D42A27DB-BD31-4B8C-83A1-F6EECF244321}">
                <p14:modId xmlns:p14="http://schemas.microsoft.com/office/powerpoint/2010/main" val="4123607824"/>
              </p:ext>
            </p:extLst>
          </p:nvPr>
        </p:nvGraphicFramePr>
        <p:xfrm>
          <a:off x="1828800" y="4749800"/>
          <a:ext cx="5321300" cy="660400"/>
        </p:xfrm>
        <a:graphic>
          <a:graphicData uri="http://schemas.openxmlformats.org/presentationml/2006/ole">
            <mc:AlternateContent xmlns:mc="http://schemas.openxmlformats.org/markup-compatibility/2006">
              <mc:Choice xmlns:v="urn:schemas-microsoft-com:vml" Requires="v">
                <p:oleObj spid="_x0000_s74054" name="Equation" r:id="rId7" imgW="5311800" imgH="649080" progId="Equation.DSMT4">
                  <p:embed/>
                </p:oleObj>
              </mc:Choice>
              <mc:Fallback>
                <p:oleObj name="Equation" r:id="rId7" imgW="5311800" imgH="649080" progId="Equation.DSMT4">
                  <p:embed/>
                  <p:pic>
                    <p:nvPicPr>
                      <p:cNvPr id="0" name="Picture 3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828800" y="4749800"/>
                        <a:ext cx="5321300" cy="660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Grp="1"/>
          </p:cNvSpPr>
          <p:nvPr>
            <p:ph type="title"/>
          </p:nvPr>
        </p:nvSpPr>
        <p:spPr>
          <a:xfrm>
            <a:off x="457200" y="182880"/>
            <a:ext cx="8229600" cy="914400"/>
          </a:xfrm>
          <a:prstGeom prst="rect">
            <a:avLst/>
          </a:prstGeom>
          <a:noFill/>
        </p:spPr>
        <p:txBody>
          <a:bodyPr/>
          <a:lstStyle/>
          <a:p>
            <a:r>
              <a:rPr lang="en-US" sz="3200" dirty="0">
                <a:solidFill>
                  <a:schemeClr val="accent1"/>
                </a:solidFill>
              </a:rPr>
              <a:t>Example 4</a:t>
            </a:r>
            <a:r>
              <a:rPr lang="en-US" dirty="0">
                <a:solidFill>
                  <a:schemeClr val="accent1"/>
                </a:solidFill>
              </a:rPr>
              <a:t>: Factoring Out the GCF of a Polynomial </a:t>
            </a:r>
            <a:r>
              <a:rPr lang="en-US" sz="3200" dirty="0">
                <a:solidFill>
                  <a:schemeClr val="accent1"/>
                </a:solidFill>
              </a:rPr>
              <a:t>(cont.)</a:t>
            </a:r>
          </a:p>
        </p:txBody>
      </p:sp>
      <p:sp>
        <p:nvSpPr>
          <p:cNvPr id="20" name="Rectangle 5"/>
          <p:cNvSpPr>
            <a:spLocks noGrp="1"/>
          </p:cNvSpPr>
          <p:nvPr>
            <p:ph idx="1"/>
          </p:nvPr>
        </p:nvSpPr>
        <p:spPr>
          <a:xfrm>
            <a:off x="457200" y="1280160"/>
            <a:ext cx="8229600" cy="1815882"/>
          </a:xfrm>
          <a:prstGeom prst="rect">
            <a:avLst/>
          </a:prstGeom>
          <a:noFill/>
        </p:spPr>
        <p:txBody>
          <a:bodyPr>
            <a:spAutoFit/>
          </a:bodyPr>
          <a:lstStyle/>
          <a:p>
            <a:pPr>
              <a:tabLst>
                <a:tab pos="463550" algn="l"/>
              </a:tabLst>
            </a:pPr>
            <a:r>
              <a:rPr lang="en-US" dirty="0">
                <a:solidFill>
                  <a:schemeClr val="tx1"/>
                </a:solidFill>
              </a:rPr>
              <a:t>Both answers are correct. However, we will see later that having a positive leading coefficient for the polynomial in parentheses may make that polynomial easier to factor. </a:t>
            </a:r>
            <a:endParaRPr lang="en-US" i="0" dirty="0">
              <a:solidFill>
                <a:schemeClr val="tx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2"/>
          <p:cNvSpPr>
            <a:spLocks noGrp="1"/>
          </p:cNvSpPr>
          <p:nvPr>
            <p:ph type="title"/>
          </p:nvPr>
        </p:nvSpPr>
        <p:spPr>
          <a:xfrm>
            <a:off x="457200" y="182880"/>
            <a:ext cx="8229600" cy="914400"/>
          </a:xfrm>
          <a:prstGeom prst="rect">
            <a:avLst/>
          </a:prstGeom>
        </p:spPr>
        <p:txBody>
          <a:bodyPr/>
          <a:lstStyle/>
          <a:p>
            <a:r>
              <a:rPr lang="en-US" sz="3200" dirty="0">
                <a:solidFill>
                  <a:schemeClr val="accent1"/>
                </a:solidFill>
              </a:rPr>
              <a:t>Example 5</a:t>
            </a:r>
            <a:r>
              <a:rPr lang="en-US" dirty="0">
                <a:solidFill>
                  <a:schemeClr val="accent1"/>
                </a:solidFill>
              </a:rPr>
              <a:t>: Factoring Out the GCF of a </a:t>
            </a:r>
            <a:br>
              <a:rPr lang="en-US" dirty="0">
                <a:solidFill>
                  <a:schemeClr val="accent1"/>
                </a:solidFill>
              </a:rPr>
            </a:br>
            <a:r>
              <a:rPr lang="en-US" dirty="0">
                <a:solidFill>
                  <a:schemeClr val="accent1"/>
                </a:solidFill>
              </a:rPr>
              <a:t>Multi-Variable Polynomial</a:t>
            </a:r>
            <a:endParaRPr lang="en-US" sz="3200" dirty="0">
              <a:solidFill>
                <a:schemeClr val="accent1"/>
              </a:solidFill>
            </a:endParaRPr>
          </a:p>
        </p:txBody>
      </p:sp>
      <p:sp>
        <p:nvSpPr>
          <p:cNvPr id="17" name="Rectangle 3"/>
          <p:cNvSpPr>
            <a:spLocks noGrp="1"/>
          </p:cNvSpPr>
          <p:nvPr>
            <p:ph idx="1"/>
          </p:nvPr>
        </p:nvSpPr>
        <p:spPr>
          <a:xfrm>
            <a:off x="533400" y="1280160"/>
            <a:ext cx="8229600" cy="954107"/>
          </a:xfrm>
          <a:prstGeom prst="rect">
            <a:avLst/>
          </a:prstGeom>
          <a:noFill/>
        </p:spPr>
        <p:txBody>
          <a:bodyPr>
            <a:spAutoFit/>
          </a:bodyPr>
          <a:lstStyle/>
          <a:p>
            <a:pPr>
              <a:spcBef>
                <a:spcPct val="50000"/>
              </a:spcBef>
            </a:pPr>
            <a:r>
              <a:rPr lang="en-US" dirty="0">
                <a:solidFill>
                  <a:schemeClr val="tx1"/>
                </a:solidFill>
              </a:rPr>
              <a:t>Factor each polynomial by factoring out the GCF </a:t>
            </a:r>
            <a:br>
              <a:rPr lang="en-US" dirty="0">
                <a:solidFill>
                  <a:schemeClr val="tx1"/>
                </a:solidFill>
              </a:rPr>
            </a:br>
            <a:r>
              <a:rPr lang="en-US" dirty="0">
                <a:solidFill>
                  <a:schemeClr val="tx1"/>
                </a:solidFill>
              </a:rPr>
              <a:t>(</a:t>
            </a:r>
            <a:r>
              <a:rPr lang="en-US" i="0" dirty="0">
                <a:solidFill>
                  <a:schemeClr val="tx1"/>
                </a:solidFill>
              </a:rPr>
              <a:t>or </a:t>
            </a:r>
            <a:r>
              <a:rPr lang="en-US" i="0" dirty="0">
                <a:solidFill>
                  <a:schemeClr val="tx1"/>
                </a:solidFill>
                <a:latin typeface="Symbol" pitchFamily="18" charset="2"/>
              </a:rPr>
              <a:t>-</a:t>
            </a:r>
            <a:r>
              <a:rPr lang="en-US" i="0" dirty="0">
                <a:solidFill>
                  <a:schemeClr val="tx1"/>
                </a:solidFill>
              </a:rPr>
              <a:t>1 · GCF).</a:t>
            </a:r>
            <a:r>
              <a:rPr lang="en-US" b="1" i="0" dirty="0">
                <a:solidFill>
                  <a:schemeClr val="tx1"/>
                </a:solidFill>
              </a:rPr>
              <a:t>	</a:t>
            </a:r>
          </a:p>
        </p:txBody>
      </p:sp>
      <p:graphicFrame>
        <p:nvGraphicFramePr>
          <p:cNvPr id="18" name="Object 4"/>
          <p:cNvGraphicFramePr>
            <a:graphicFrameLocks noChangeAspect="1"/>
          </p:cNvGraphicFramePr>
          <p:nvPr>
            <p:extLst>
              <p:ext uri="{D42A27DB-BD31-4B8C-83A1-F6EECF244321}">
                <p14:modId xmlns:p14="http://schemas.microsoft.com/office/powerpoint/2010/main" val="1515943241"/>
              </p:ext>
            </p:extLst>
          </p:nvPr>
        </p:nvGraphicFramePr>
        <p:xfrm>
          <a:off x="1174750" y="2311878"/>
          <a:ext cx="1549400" cy="393700"/>
        </p:xfrm>
        <a:graphic>
          <a:graphicData uri="http://schemas.openxmlformats.org/presentationml/2006/ole">
            <mc:AlternateContent xmlns:mc="http://schemas.openxmlformats.org/markup-compatibility/2006">
              <mc:Choice xmlns:v="urn:schemas-microsoft-com:vml" Requires="v">
                <p:oleObj spid="_x0000_s78388" name="Equation" r:id="rId3" imgW="1548728" imgH="393529" progId="Equation.DSMT4">
                  <p:embed/>
                </p:oleObj>
              </mc:Choice>
              <mc:Fallback>
                <p:oleObj name="Equation" r:id="rId3" imgW="1548728" imgH="393529" progId="Equation.DSMT4">
                  <p:embed/>
                  <p:pic>
                    <p:nvPicPr>
                      <p:cNvPr id="0" name="Picture 52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74750" y="2311878"/>
                        <a:ext cx="1549400" cy="393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5" name="TextBox 24"/>
          <p:cNvSpPr txBox="1"/>
          <p:nvPr/>
        </p:nvSpPr>
        <p:spPr>
          <a:xfrm>
            <a:off x="590550" y="2286000"/>
            <a:ext cx="447308" cy="523220"/>
          </a:xfrm>
          <a:prstGeom prst="rect">
            <a:avLst/>
          </a:prstGeom>
          <a:noFill/>
        </p:spPr>
        <p:txBody>
          <a:bodyPr wrap="none" rtlCol="0">
            <a:spAutoFit/>
          </a:bodyPr>
          <a:lstStyle/>
          <a:p>
            <a:pPr marL="514350" indent="-514350">
              <a:buFont typeface="+mj-lt"/>
              <a:buAutoNum type="alphaLcPeriod"/>
            </a:pPr>
            <a:r>
              <a:rPr lang="en-US" sz="2800" dirty="0"/>
              <a:t> </a:t>
            </a:r>
          </a:p>
        </p:txBody>
      </p:sp>
      <p:sp>
        <p:nvSpPr>
          <p:cNvPr id="26" name="TextBox 25"/>
          <p:cNvSpPr txBox="1"/>
          <p:nvPr/>
        </p:nvSpPr>
        <p:spPr>
          <a:xfrm>
            <a:off x="590550" y="2895600"/>
            <a:ext cx="463964" cy="523220"/>
          </a:xfrm>
          <a:prstGeom prst="rect">
            <a:avLst/>
          </a:prstGeom>
          <a:noFill/>
        </p:spPr>
        <p:txBody>
          <a:bodyPr wrap="none" rtlCol="0">
            <a:spAutoFit/>
          </a:bodyPr>
          <a:lstStyle/>
          <a:p>
            <a:pPr marL="514350" indent="-514350">
              <a:buFont typeface="+mj-lt"/>
              <a:buAutoNum type="alphaLcPeriod" startAt="2"/>
            </a:pPr>
            <a:r>
              <a:rPr lang="en-US" sz="2800" dirty="0"/>
              <a:t> </a:t>
            </a:r>
          </a:p>
        </p:txBody>
      </p:sp>
      <p:graphicFrame>
        <p:nvGraphicFramePr>
          <p:cNvPr id="27" name="Object 7"/>
          <p:cNvGraphicFramePr>
            <a:graphicFrameLocks noChangeAspect="1"/>
          </p:cNvGraphicFramePr>
          <p:nvPr>
            <p:extLst>
              <p:ext uri="{D42A27DB-BD31-4B8C-83A1-F6EECF244321}">
                <p14:modId xmlns:p14="http://schemas.microsoft.com/office/powerpoint/2010/main" val="3755670295"/>
              </p:ext>
            </p:extLst>
          </p:nvPr>
        </p:nvGraphicFramePr>
        <p:xfrm>
          <a:off x="1193800" y="2900573"/>
          <a:ext cx="1778000" cy="482600"/>
        </p:xfrm>
        <a:graphic>
          <a:graphicData uri="http://schemas.openxmlformats.org/presentationml/2006/ole">
            <mc:AlternateContent xmlns:mc="http://schemas.openxmlformats.org/markup-compatibility/2006">
              <mc:Choice xmlns:v="urn:schemas-microsoft-com:vml" Requires="v">
                <p:oleObj spid="_x0000_s78389" name="Equation" r:id="rId5" imgW="1764360" imgH="466200" progId="Equation.DSMT4">
                  <p:embed/>
                </p:oleObj>
              </mc:Choice>
              <mc:Fallback>
                <p:oleObj name="Equation" r:id="rId5" imgW="1764360" imgH="466200" progId="Equation.DSMT4">
                  <p:embed/>
                  <p:pic>
                    <p:nvPicPr>
                      <p:cNvPr id="0" name="Picture 52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93800" y="2900573"/>
                        <a:ext cx="1778000" cy="482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8" name="TextBox 27"/>
          <p:cNvSpPr txBox="1"/>
          <p:nvPr/>
        </p:nvSpPr>
        <p:spPr>
          <a:xfrm>
            <a:off x="3498436" y="2286000"/>
            <a:ext cx="427145" cy="523220"/>
          </a:xfrm>
          <a:prstGeom prst="rect">
            <a:avLst/>
          </a:prstGeom>
          <a:noFill/>
        </p:spPr>
        <p:txBody>
          <a:bodyPr wrap="none" rtlCol="0">
            <a:spAutoFit/>
          </a:bodyPr>
          <a:lstStyle/>
          <a:p>
            <a:pPr marL="514350" indent="-514350">
              <a:buFont typeface="+mj-lt"/>
              <a:buAutoNum type="alphaLcPeriod" startAt="3"/>
            </a:pPr>
            <a:r>
              <a:rPr lang="en-US" sz="2800" dirty="0"/>
              <a:t> </a:t>
            </a:r>
          </a:p>
        </p:txBody>
      </p:sp>
      <p:graphicFrame>
        <p:nvGraphicFramePr>
          <p:cNvPr id="29" name="Object 9"/>
          <p:cNvGraphicFramePr>
            <a:graphicFrameLocks noChangeAspect="1"/>
          </p:cNvGraphicFramePr>
          <p:nvPr>
            <p:extLst>
              <p:ext uri="{D42A27DB-BD31-4B8C-83A1-F6EECF244321}">
                <p14:modId xmlns:p14="http://schemas.microsoft.com/office/powerpoint/2010/main" val="4074944977"/>
              </p:ext>
            </p:extLst>
          </p:nvPr>
        </p:nvGraphicFramePr>
        <p:xfrm>
          <a:off x="4025900" y="2260600"/>
          <a:ext cx="3251200" cy="482600"/>
        </p:xfrm>
        <a:graphic>
          <a:graphicData uri="http://schemas.openxmlformats.org/presentationml/2006/ole">
            <mc:AlternateContent xmlns:mc="http://schemas.openxmlformats.org/markup-compatibility/2006">
              <mc:Choice xmlns:v="urn:schemas-microsoft-com:vml" Requires="v">
                <p:oleObj spid="_x0000_s78390" name="Equation" r:id="rId7" imgW="3236400" imgH="466200" progId="Equation.DSMT4">
                  <p:embed/>
                </p:oleObj>
              </mc:Choice>
              <mc:Fallback>
                <p:oleObj name="Equation" r:id="rId7" imgW="3236400" imgH="466200" progId="Equation.DSMT4">
                  <p:embed/>
                  <p:pic>
                    <p:nvPicPr>
                      <p:cNvPr id="0" name="Picture 52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25900" y="2260600"/>
                        <a:ext cx="3251200" cy="482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 name="TextBox 29"/>
          <p:cNvSpPr txBox="1"/>
          <p:nvPr/>
        </p:nvSpPr>
        <p:spPr>
          <a:xfrm>
            <a:off x="3505200" y="2870827"/>
            <a:ext cx="463964" cy="523220"/>
          </a:xfrm>
          <a:prstGeom prst="rect">
            <a:avLst/>
          </a:prstGeom>
          <a:noFill/>
        </p:spPr>
        <p:txBody>
          <a:bodyPr wrap="none" rtlCol="0">
            <a:spAutoFit/>
          </a:bodyPr>
          <a:lstStyle/>
          <a:p>
            <a:pPr marL="514350" indent="-514350">
              <a:buFont typeface="+mj-lt"/>
              <a:buAutoNum type="alphaLcPeriod" startAt="4"/>
            </a:pPr>
            <a:r>
              <a:rPr lang="en-US" sz="2800" dirty="0"/>
              <a:t> </a:t>
            </a:r>
          </a:p>
        </p:txBody>
      </p:sp>
      <p:graphicFrame>
        <p:nvGraphicFramePr>
          <p:cNvPr id="31" name="Object 11"/>
          <p:cNvGraphicFramePr>
            <a:graphicFrameLocks noChangeAspect="1"/>
          </p:cNvGraphicFramePr>
          <p:nvPr>
            <p:extLst>
              <p:ext uri="{D42A27DB-BD31-4B8C-83A1-F6EECF244321}">
                <p14:modId xmlns:p14="http://schemas.microsoft.com/office/powerpoint/2010/main" val="1269900699"/>
              </p:ext>
            </p:extLst>
          </p:nvPr>
        </p:nvGraphicFramePr>
        <p:xfrm>
          <a:off x="4038600" y="2882900"/>
          <a:ext cx="3213100" cy="419100"/>
        </p:xfrm>
        <a:graphic>
          <a:graphicData uri="http://schemas.openxmlformats.org/presentationml/2006/ole">
            <mc:AlternateContent xmlns:mc="http://schemas.openxmlformats.org/markup-compatibility/2006">
              <mc:Choice xmlns:v="urn:schemas-microsoft-com:vml" Requires="v">
                <p:oleObj spid="_x0000_s78391" name="Equation" r:id="rId9" imgW="3199680" imgH="411120" progId="Equation.DSMT4">
                  <p:embed/>
                </p:oleObj>
              </mc:Choice>
              <mc:Fallback>
                <p:oleObj name="Equation" r:id="rId9" imgW="3199680" imgH="411120" progId="Equation.DSMT4">
                  <p:embed/>
                  <p:pic>
                    <p:nvPicPr>
                      <p:cNvPr id="0" name="Picture 52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038600" y="2882900"/>
                        <a:ext cx="3213100"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2" name="Rectangle 3"/>
          <p:cNvSpPr txBox="1">
            <a:spLocks/>
          </p:cNvSpPr>
          <p:nvPr/>
        </p:nvSpPr>
        <p:spPr>
          <a:xfrm>
            <a:off x="533400" y="4837093"/>
            <a:ext cx="8229600" cy="954107"/>
          </a:xfrm>
          <a:prstGeom prst="rect">
            <a:avLst/>
          </a:prstGeom>
          <a:noFill/>
        </p:spPr>
        <p:txBody>
          <a:bodyPr>
            <a:spAutoFit/>
          </a:bodyPr>
          <a:lstStyle>
            <a:lvl1pPr marL="0" indent="0" algn="l" defTabSz="914400" rtl="0" eaLnBrk="1" latinLnBrk="0" hangingPunct="1">
              <a:spcBef>
                <a:spcPct val="20000"/>
              </a:spcBef>
              <a:buFontTx/>
              <a:buNone/>
              <a:defRPr sz="2800" b="0" i="0" kern="1200" baseline="0">
                <a:solidFill>
                  <a:srgbClr val="366092"/>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ct val="50000"/>
              </a:spcBef>
              <a:buFont typeface="Courier New" pitchFamily="49" charset="0"/>
              <a:buNone/>
            </a:pPr>
            <a:r>
              <a:rPr lang="en-US" dirty="0">
                <a:solidFill>
                  <a:schemeClr val="tx1"/>
                </a:solidFill>
              </a:rPr>
              <a:t>Checking by multiplying gives   </a:t>
            </a:r>
          </a:p>
          <a:p>
            <a:pPr>
              <a:spcBef>
                <a:spcPct val="0"/>
              </a:spcBef>
              <a:buFont typeface="Courier New" pitchFamily="49" charset="0"/>
              <a:buNone/>
            </a:pPr>
            <a:r>
              <a:rPr lang="en-US" dirty="0">
                <a:solidFill>
                  <a:schemeClr val="tx1"/>
                </a:solidFill>
              </a:rPr>
              <a:t>the original expression.</a:t>
            </a:r>
          </a:p>
        </p:txBody>
      </p:sp>
      <p:graphicFrame>
        <p:nvGraphicFramePr>
          <p:cNvPr id="33" name="Object 5"/>
          <p:cNvGraphicFramePr>
            <a:graphicFrameLocks noChangeAspect="1"/>
          </p:cNvGraphicFramePr>
          <p:nvPr>
            <p:extLst>
              <p:ext uri="{D42A27DB-BD31-4B8C-83A1-F6EECF244321}">
                <p14:modId xmlns:p14="http://schemas.microsoft.com/office/powerpoint/2010/main" val="3961637414"/>
              </p:ext>
            </p:extLst>
          </p:nvPr>
        </p:nvGraphicFramePr>
        <p:xfrm>
          <a:off x="1143000" y="4296724"/>
          <a:ext cx="1562100" cy="393700"/>
        </p:xfrm>
        <a:graphic>
          <a:graphicData uri="http://schemas.openxmlformats.org/presentationml/2006/ole">
            <mc:AlternateContent xmlns:mc="http://schemas.openxmlformats.org/markup-compatibility/2006">
              <mc:Choice xmlns:v="urn:schemas-microsoft-com:vml" Requires="v">
                <p:oleObj spid="_x0000_s78392" name="Equation" r:id="rId11" imgW="1562100" imgH="393700" progId="Equation.DSMT4">
                  <p:embed/>
                </p:oleObj>
              </mc:Choice>
              <mc:Fallback>
                <p:oleObj name="Equation" r:id="rId11" imgW="1562100" imgH="393700" progId="Equation.DSMT4">
                  <p:embed/>
                  <p:pic>
                    <p:nvPicPr>
                      <p:cNvPr id="0" name="Picture 52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143000" y="4296724"/>
                        <a:ext cx="1562100" cy="393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4" name="Object 6"/>
          <p:cNvGraphicFramePr>
            <a:graphicFrameLocks noChangeAspect="1"/>
          </p:cNvGraphicFramePr>
          <p:nvPr>
            <p:extLst>
              <p:ext uri="{D42A27DB-BD31-4B8C-83A1-F6EECF244321}">
                <p14:modId xmlns:p14="http://schemas.microsoft.com/office/powerpoint/2010/main" val="3843309214"/>
              </p:ext>
            </p:extLst>
          </p:nvPr>
        </p:nvGraphicFramePr>
        <p:xfrm>
          <a:off x="4953000" y="4851911"/>
          <a:ext cx="3581400" cy="571500"/>
        </p:xfrm>
        <a:graphic>
          <a:graphicData uri="http://schemas.openxmlformats.org/presentationml/2006/ole">
            <mc:AlternateContent xmlns:mc="http://schemas.openxmlformats.org/markup-compatibility/2006">
              <mc:Choice xmlns:v="urn:schemas-microsoft-com:vml" Requires="v">
                <p:oleObj spid="_x0000_s78393" name="Equation" r:id="rId13" imgW="3581400" imgH="571500" progId="Equation.DSMT4">
                  <p:embed/>
                </p:oleObj>
              </mc:Choice>
              <mc:Fallback>
                <p:oleObj name="Equation" r:id="rId13" imgW="3581400" imgH="571500" progId="Equation.DSMT4">
                  <p:embed/>
                  <p:pic>
                    <p:nvPicPr>
                      <p:cNvPr id="0" name="Picture 52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953000" y="4851911"/>
                        <a:ext cx="3581400" cy="571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5" name="Object 7"/>
          <p:cNvGraphicFramePr>
            <a:graphicFrameLocks noChangeAspect="1"/>
          </p:cNvGraphicFramePr>
          <p:nvPr>
            <p:extLst>
              <p:ext uri="{D42A27DB-BD31-4B8C-83A1-F6EECF244321}">
                <p14:modId xmlns:p14="http://schemas.microsoft.com/office/powerpoint/2010/main" val="502190874"/>
              </p:ext>
            </p:extLst>
          </p:nvPr>
        </p:nvGraphicFramePr>
        <p:xfrm>
          <a:off x="2819400" y="4229100"/>
          <a:ext cx="1879600" cy="647700"/>
        </p:xfrm>
        <a:graphic>
          <a:graphicData uri="http://schemas.openxmlformats.org/presentationml/2006/ole">
            <mc:AlternateContent xmlns:mc="http://schemas.openxmlformats.org/markup-compatibility/2006">
              <mc:Choice xmlns:v="urn:schemas-microsoft-com:vml" Requires="v">
                <p:oleObj spid="_x0000_s78394" name="Equation" r:id="rId15" imgW="1864800" imgH="639720" progId="Equation.DSMT4">
                  <p:embed/>
                </p:oleObj>
              </mc:Choice>
              <mc:Fallback>
                <p:oleObj name="Equation" r:id="rId15" imgW="1864800" imgH="639720" progId="Equation.DSMT4">
                  <p:embed/>
                  <p:pic>
                    <p:nvPicPr>
                      <p:cNvPr id="0" name="Picture 529"/>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819400" y="4229100"/>
                        <a:ext cx="1879600"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36" name="TextBox 35"/>
          <p:cNvSpPr txBox="1"/>
          <p:nvPr/>
        </p:nvSpPr>
        <p:spPr>
          <a:xfrm>
            <a:off x="609600" y="4242455"/>
            <a:ext cx="447308" cy="523220"/>
          </a:xfrm>
          <a:prstGeom prst="rect">
            <a:avLst/>
          </a:prstGeom>
          <a:noFill/>
        </p:spPr>
        <p:txBody>
          <a:bodyPr wrap="none" rtlCol="0">
            <a:spAutoFit/>
          </a:bodyPr>
          <a:lstStyle/>
          <a:p>
            <a:pPr marL="514350" indent="-514350">
              <a:buFont typeface="+mj-lt"/>
              <a:buAutoNum type="alphaLcPeriod"/>
            </a:pPr>
            <a:r>
              <a:rPr lang="en-US" sz="2800" dirty="0"/>
              <a:t> </a:t>
            </a:r>
          </a:p>
        </p:txBody>
      </p:sp>
      <p:sp>
        <p:nvSpPr>
          <p:cNvPr id="37" name="Rectangle 36"/>
          <p:cNvSpPr/>
          <p:nvPr/>
        </p:nvSpPr>
        <p:spPr>
          <a:xfrm>
            <a:off x="533400" y="3733800"/>
            <a:ext cx="1424238" cy="523220"/>
          </a:xfrm>
          <a:prstGeom prst="rect">
            <a:avLst/>
          </a:prstGeom>
        </p:spPr>
        <p:txBody>
          <a:bodyPr wrap="none">
            <a:spAutoFit/>
          </a:bodyPr>
          <a:lstStyle/>
          <a:p>
            <a:pPr>
              <a:spcBef>
                <a:spcPct val="50000"/>
              </a:spcBef>
            </a:pPr>
            <a:r>
              <a:rPr lang="en-US" sz="2800" b="1" dirty="0"/>
              <a:t>Solution</a:t>
            </a:r>
          </a:p>
        </p:txBody>
      </p:sp>
      <p:graphicFrame>
        <p:nvGraphicFramePr>
          <p:cNvPr id="38" name="Object 7"/>
          <p:cNvGraphicFramePr>
            <a:graphicFrameLocks noChangeAspect="1"/>
          </p:cNvGraphicFramePr>
          <p:nvPr>
            <p:extLst>
              <p:ext uri="{D42A27DB-BD31-4B8C-83A1-F6EECF244321}">
                <p14:modId xmlns:p14="http://schemas.microsoft.com/office/powerpoint/2010/main" val="1789899842"/>
              </p:ext>
            </p:extLst>
          </p:nvPr>
        </p:nvGraphicFramePr>
        <p:xfrm>
          <a:off x="6096000" y="4449224"/>
          <a:ext cx="2362200" cy="228600"/>
        </p:xfrm>
        <a:graphic>
          <a:graphicData uri="http://schemas.openxmlformats.org/presentationml/2006/ole">
            <mc:AlternateContent xmlns:mc="http://schemas.openxmlformats.org/markup-compatibility/2006">
              <mc:Choice xmlns:v="urn:schemas-microsoft-com:vml" Requires="v">
                <p:oleObj spid="_x0000_s78395" name="Equation" r:id="rId17" imgW="2349360" imgH="219240" progId="Equation.DSMT4">
                  <p:embed/>
                </p:oleObj>
              </mc:Choice>
              <mc:Fallback>
                <p:oleObj name="Equation" r:id="rId17" imgW="2349360" imgH="219240" progId="Equation.DSMT4">
                  <p:embed/>
                  <p:pic>
                    <p:nvPicPr>
                      <p:cNvPr id="0" name="Picture 530"/>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096000" y="4449224"/>
                        <a:ext cx="23622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7">
                                            <p:txEl>
                                              <p:pRg st="0" end="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6"/>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5"/>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8"/>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2"/>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28" grpId="0"/>
      <p:bldP spid="30" grpId="0"/>
      <p:bldP spid="32" grpId="0"/>
      <p:bldP spid="3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a:spLocks noGrp="1"/>
          </p:cNvSpPr>
          <p:nvPr>
            <p:ph type="title"/>
          </p:nvPr>
        </p:nvSpPr>
        <p:spPr>
          <a:xfrm>
            <a:off x="457200" y="182880"/>
            <a:ext cx="8229600" cy="914400"/>
          </a:xfrm>
          <a:prstGeom prst="rect">
            <a:avLst/>
          </a:prstGeom>
        </p:spPr>
        <p:txBody>
          <a:bodyPr/>
          <a:lstStyle/>
          <a:p>
            <a:r>
              <a:rPr lang="en-US" dirty="0">
                <a:solidFill>
                  <a:schemeClr val="accent1"/>
                </a:solidFill>
              </a:rPr>
              <a:t>Example 5: Factoring Out the GCF of a </a:t>
            </a:r>
            <a:br>
              <a:rPr lang="en-US" dirty="0">
                <a:solidFill>
                  <a:schemeClr val="accent1"/>
                </a:solidFill>
              </a:rPr>
            </a:br>
            <a:r>
              <a:rPr lang="en-US" dirty="0">
                <a:solidFill>
                  <a:schemeClr val="accent1"/>
                </a:solidFill>
              </a:rPr>
              <a:t>Multi-Variable Polynomial </a:t>
            </a:r>
            <a:r>
              <a:rPr lang="en-US" sz="3200" dirty="0">
                <a:solidFill>
                  <a:schemeClr val="accent1"/>
                </a:solidFill>
              </a:rPr>
              <a:t>(cont.)</a:t>
            </a:r>
          </a:p>
        </p:txBody>
      </p:sp>
      <p:sp>
        <p:nvSpPr>
          <p:cNvPr id="10" name="Rectangle 3"/>
          <p:cNvSpPr>
            <a:spLocks noGrp="1"/>
          </p:cNvSpPr>
          <p:nvPr>
            <p:ph idx="1"/>
          </p:nvPr>
        </p:nvSpPr>
        <p:spPr>
          <a:xfrm>
            <a:off x="457200" y="2627293"/>
            <a:ext cx="8229600" cy="954107"/>
          </a:xfrm>
          <a:prstGeom prst="rect">
            <a:avLst/>
          </a:prstGeom>
          <a:noFill/>
        </p:spPr>
        <p:txBody>
          <a:bodyPr>
            <a:spAutoFit/>
          </a:bodyPr>
          <a:lstStyle/>
          <a:p>
            <a:pPr marL="0" indent="0">
              <a:spcBef>
                <a:spcPct val="50000"/>
              </a:spcBef>
              <a:buFont typeface="Courier New" pitchFamily="49" charset="0"/>
              <a:buNone/>
            </a:pPr>
            <a:r>
              <a:rPr lang="en-US" i="0" dirty="0">
                <a:solidFill>
                  <a:schemeClr val="tx1"/>
                </a:solidFill>
              </a:rPr>
              <a:t>Note that by factoring out a negative term, in this case </a:t>
            </a:r>
            <a:br>
              <a:rPr lang="en-US" i="0" dirty="0">
                <a:solidFill>
                  <a:schemeClr val="tx1"/>
                </a:solidFill>
              </a:rPr>
            </a:br>
            <a:r>
              <a:rPr lang="en-US" i="0" dirty="0">
                <a:solidFill>
                  <a:srgbClr val="FF0000"/>
                </a:solidFill>
                <a:latin typeface="Symbol" pitchFamily="18" charset="2"/>
              </a:rPr>
              <a:t>-</a:t>
            </a:r>
            <a:r>
              <a:rPr lang="en-US" i="0" dirty="0">
                <a:solidFill>
                  <a:srgbClr val="FF0000"/>
                </a:solidFill>
              </a:rPr>
              <a:t>7</a:t>
            </a:r>
            <a:r>
              <a:rPr lang="en-US" i="1" dirty="0">
                <a:solidFill>
                  <a:srgbClr val="FF0000"/>
                </a:solidFill>
              </a:rPr>
              <a:t>by</a:t>
            </a:r>
            <a:r>
              <a:rPr lang="en-US" i="0" dirty="0">
                <a:solidFill>
                  <a:schemeClr val="tx1"/>
                </a:solidFill>
              </a:rPr>
              <a:t>, the leading coefficient in parentheses is positive.</a:t>
            </a:r>
          </a:p>
        </p:txBody>
      </p:sp>
      <p:graphicFrame>
        <p:nvGraphicFramePr>
          <p:cNvPr id="11" name="Object 10"/>
          <p:cNvGraphicFramePr>
            <a:graphicFrameLocks noChangeAspect="1"/>
          </p:cNvGraphicFramePr>
          <p:nvPr>
            <p:extLst>
              <p:ext uri="{D42A27DB-BD31-4B8C-83A1-F6EECF244321}">
                <p14:modId xmlns:p14="http://schemas.microsoft.com/office/powerpoint/2010/main" val="4275827633"/>
              </p:ext>
            </p:extLst>
          </p:nvPr>
        </p:nvGraphicFramePr>
        <p:xfrm>
          <a:off x="1290098" y="1838896"/>
          <a:ext cx="3251200" cy="482600"/>
        </p:xfrm>
        <a:graphic>
          <a:graphicData uri="http://schemas.openxmlformats.org/presentationml/2006/ole">
            <mc:AlternateContent xmlns:mc="http://schemas.openxmlformats.org/markup-compatibility/2006">
              <mc:Choice xmlns:v="urn:schemas-microsoft-com:vml" Requires="v">
                <p:oleObj spid="_x0000_s8035" name="Equation" r:id="rId3" imgW="3236400" imgH="466200" progId="Equation.DSMT4">
                  <p:embed/>
                </p:oleObj>
              </mc:Choice>
              <mc:Fallback>
                <p:oleObj name="Equation" r:id="rId3" imgW="3236400" imgH="466200" progId="Equation.DSMT4">
                  <p:embed/>
                  <p:pic>
                    <p:nvPicPr>
                      <p:cNvPr id="0" name="Picture 83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0098" y="1838896"/>
                        <a:ext cx="3251200" cy="482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 name="Object 12"/>
          <p:cNvGraphicFramePr>
            <a:graphicFrameLocks noChangeAspect="1"/>
          </p:cNvGraphicFramePr>
          <p:nvPr>
            <p:extLst>
              <p:ext uri="{D42A27DB-BD31-4B8C-83A1-F6EECF244321}">
                <p14:modId xmlns:p14="http://schemas.microsoft.com/office/powerpoint/2010/main" val="3475197350"/>
              </p:ext>
            </p:extLst>
          </p:nvPr>
        </p:nvGraphicFramePr>
        <p:xfrm>
          <a:off x="1411288" y="3821113"/>
          <a:ext cx="3213100" cy="419100"/>
        </p:xfrm>
        <a:graphic>
          <a:graphicData uri="http://schemas.openxmlformats.org/presentationml/2006/ole">
            <mc:AlternateContent xmlns:mc="http://schemas.openxmlformats.org/markup-compatibility/2006">
              <mc:Choice xmlns:v="urn:schemas-microsoft-com:vml" Requires="v">
                <p:oleObj spid="_x0000_s8036" name="Equation" r:id="rId5" imgW="3199680" imgH="411120" progId="Equation.DSMT4">
                  <p:embed/>
                </p:oleObj>
              </mc:Choice>
              <mc:Fallback>
                <p:oleObj name="Equation" r:id="rId5" imgW="3199680" imgH="411120" progId="Equation.DSMT4">
                  <p:embed/>
                  <p:pic>
                    <p:nvPicPr>
                      <p:cNvPr id="0" name="Picture 84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11288" y="3821113"/>
                        <a:ext cx="3213100"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 name="Object 6"/>
          <p:cNvGraphicFramePr>
            <a:graphicFrameLocks noChangeAspect="1"/>
          </p:cNvGraphicFramePr>
          <p:nvPr>
            <p:extLst>
              <p:ext uri="{D42A27DB-BD31-4B8C-83A1-F6EECF244321}">
                <p14:modId xmlns:p14="http://schemas.microsoft.com/office/powerpoint/2010/main" val="726119025"/>
              </p:ext>
            </p:extLst>
          </p:nvPr>
        </p:nvGraphicFramePr>
        <p:xfrm>
          <a:off x="4534948" y="1791271"/>
          <a:ext cx="3073400" cy="660400"/>
        </p:xfrm>
        <a:graphic>
          <a:graphicData uri="http://schemas.openxmlformats.org/presentationml/2006/ole">
            <mc:AlternateContent xmlns:mc="http://schemas.openxmlformats.org/markup-compatibility/2006">
              <mc:Choice xmlns:v="urn:schemas-microsoft-com:vml" Requires="v">
                <p:oleObj spid="_x0000_s8037" name="Equation" r:id="rId7" imgW="3062520" imgH="649080" progId="Equation.DSMT4">
                  <p:embed/>
                </p:oleObj>
              </mc:Choice>
              <mc:Fallback>
                <p:oleObj name="Equation" r:id="rId7" imgW="3062520" imgH="649080" progId="Equation.DSMT4">
                  <p:embed/>
                  <p:pic>
                    <p:nvPicPr>
                      <p:cNvPr id="0" name="Picture 84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34948" y="1791271"/>
                        <a:ext cx="3073400" cy="66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4" name="Object 7"/>
          <p:cNvGraphicFramePr>
            <a:graphicFrameLocks noChangeAspect="1"/>
          </p:cNvGraphicFramePr>
          <p:nvPr>
            <p:extLst>
              <p:ext uri="{D42A27DB-BD31-4B8C-83A1-F6EECF244321}">
                <p14:modId xmlns:p14="http://schemas.microsoft.com/office/powerpoint/2010/main" val="708170562"/>
              </p:ext>
            </p:extLst>
          </p:nvPr>
        </p:nvGraphicFramePr>
        <p:xfrm>
          <a:off x="4641850" y="3759200"/>
          <a:ext cx="3835400" cy="660400"/>
        </p:xfrm>
        <a:graphic>
          <a:graphicData uri="http://schemas.openxmlformats.org/presentationml/2006/ole">
            <mc:AlternateContent xmlns:mc="http://schemas.openxmlformats.org/markup-compatibility/2006">
              <mc:Choice xmlns:v="urn:schemas-microsoft-com:vml" Requires="v">
                <p:oleObj spid="_x0000_s8038" name="Equation" r:id="rId9" imgW="3821400" imgH="649080" progId="Equation.DSMT4">
                  <p:embed/>
                </p:oleObj>
              </mc:Choice>
              <mc:Fallback>
                <p:oleObj name="Equation" r:id="rId9" imgW="3821400" imgH="649080" progId="Equation.DSMT4">
                  <p:embed/>
                  <p:pic>
                    <p:nvPicPr>
                      <p:cNvPr id="0" name="Picture 84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641850" y="3759200"/>
                        <a:ext cx="3835400" cy="66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5" name="Object 5"/>
          <p:cNvGraphicFramePr>
            <a:graphicFrameLocks noChangeAspect="1"/>
          </p:cNvGraphicFramePr>
          <p:nvPr>
            <p:extLst>
              <p:ext uri="{D42A27DB-BD31-4B8C-83A1-F6EECF244321}">
                <p14:modId xmlns:p14="http://schemas.microsoft.com/office/powerpoint/2010/main" val="3406989263"/>
              </p:ext>
            </p:extLst>
          </p:nvPr>
        </p:nvGraphicFramePr>
        <p:xfrm>
          <a:off x="1149764" y="1246529"/>
          <a:ext cx="2152650" cy="469900"/>
        </p:xfrm>
        <a:graphic>
          <a:graphicData uri="http://schemas.openxmlformats.org/presentationml/2006/ole">
            <mc:AlternateContent xmlns:mc="http://schemas.openxmlformats.org/markup-compatibility/2006">
              <mc:Choice xmlns:v="urn:schemas-microsoft-com:vml" Requires="v">
                <p:oleObj spid="_x0000_s8039" name="Equation" r:id="rId11" imgW="2145960" imgH="457200" progId="Equation.DSMT4">
                  <p:embed/>
                </p:oleObj>
              </mc:Choice>
              <mc:Fallback>
                <p:oleObj name="Equation" r:id="rId11" imgW="2145960" imgH="457200" progId="Equation.DSMT4">
                  <p:embed/>
                  <p:pic>
                    <p:nvPicPr>
                      <p:cNvPr id="0" name="Picture 843"/>
                      <p:cNvPicPr>
                        <a:picLocks noChangeAspect="1" noChangeArrowheads="1"/>
                      </p:cNvPicPr>
                      <p:nvPr/>
                    </p:nvPicPr>
                    <p:blipFill>
                      <a:blip r:embed="rId12"/>
                      <a:srcRect/>
                      <a:stretch>
                        <a:fillRect/>
                      </a:stretch>
                    </p:blipFill>
                    <p:spPr bwMode="auto">
                      <a:xfrm>
                        <a:off x="1149764" y="1246529"/>
                        <a:ext cx="2152650" cy="469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 name="TextBox 15"/>
          <p:cNvSpPr txBox="1"/>
          <p:nvPr/>
        </p:nvSpPr>
        <p:spPr>
          <a:xfrm>
            <a:off x="609600" y="1219200"/>
            <a:ext cx="463964" cy="523220"/>
          </a:xfrm>
          <a:prstGeom prst="rect">
            <a:avLst/>
          </a:prstGeom>
          <a:noFill/>
        </p:spPr>
        <p:txBody>
          <a:bodyPr wrap="none" rtlCol="0">
            <a:spAutoFit/>
          </a:bodyPr>
          <a:lstStyle/>
          <a:p>
            <a:pPr marL="514350" indent="-514350">
              <a:buFont typeface="+mj-lt"/>
              <a:buAutoNum type="alphaLcPeriod" startAt="2"/>
            </a:pPr>
            <a:r>
              <a:rPr lang="en-US" sz="2800" dirty="0"/>
              <a:t> </a:t>
            </a:r>
          </a:p>
        </p:txBody>
      </p:sp>
      <p:sp>
        <p:nvSpPr>
          <p:cNvPr id="17" name="TextBox 16"/>
          <p:cNvSpPr txBox="1"/>
          <p:nvPr/>
        </p:nvSpPr>
        <p:spPr>
          <a:xfrm>
            <a:off x="609600" y="1838980"/>
            <a:ext cx="427145" cy="523220"/>
          </a:xfrm>
          <a:prstGeom prst="rect">
            <a:avLst/>
          </a:prstGeom>
          <a:noFill/>
        </p:spPr>
        <p:txBody>
          <a:bodyPr wrap="none" rtlCol="0">
            <a:spAutoFit/>
          </a:bodyPr>
          <a:lstStyle/>
          <a:p>
            <a:pPr marL="514350" indent="-514350">
              <a:buFont typeface="+mj-lt"/>
              <a:buAutoNum type="alphaLcPeriod" startAt="3"/>
            </a:pPr>
            <a:r>
              <a:rPr lang="en-US" sz="2800" dirty="0"/>
              <a:t> </a:t>
            </a:r>
          </a:p>
        </p:txBody>
      </p:sp>
      <p:sp>
        <p:nvSpPr>
          <p:cNvPr id="18" name="TextBox 17"/>
          <p:cNvSpPr txBox="1"/>
          <p:nvPr/>
        </p:nvSpPr>
        <p:spPr>
          <a:xfrm>
            <a:off x="685800" y="3813830"/>
            <a:ext cx="463964" cy="523220"/>
          </a:xfrm>
          <a:prstGeom prst="rect">
            <a:avLst/>
          </a:prstGeom>
          <a:noFill/>
        </p:spPr>
        <p:txBody>
          <a:bodyPr wrap="none" rtlCol="0">
            <a:spAutoFit/>
          </a:bodyPr>
          <a:lstStyle/>
          <a:p>
            <a:pPr marL="514350" indent="-514350">
              <a:buFont typeface="+mj-lt"/>
              <a:buAutoNum type="alphaLcPeriod" startAt="4"/>
            </a:pPr>
            <a:r>
              <a:rPr lang="en-US" sz="2800" dirty="0"/>
              <a:t> </a:t>
            </a:r>
          </a:p>
        </p:txBody>
      </p:sp>
      <p:graphicFrame>
        <p:nvGraphicFramePr>
          <p:cNvPr id="19" name="Object 5">
            <a:extLst>
              <a:ext uri="{FF2B5EF4-FFF2-40B4-BE49-F238E27FC236}">
                <a16:creationId xmlns:a16="http://schemas.microsoft.com/office/drawing/2014/main" id="{8D36CD4C-AC8E-49D7-A240-94A6562C6267}"/>
              </a:ext>
            </a:extLst>
          </p:cNvPr>
          <p:cNvGraphicFramePr>
            <a:graphicFrameLocks noChangeAspect="1"/>
          </p:cNvGraphicFramePr>
          <p:nvPr>
            <p:extLst>
              <p:ext uri="{D42A27DB-BD31-4B8C-83A1-F6EECF244321}">
                <p14:modId xmlns:p14="http://schemas.microsoft.com/office/powerpoint/2010/main" val="1986310519"/>
              </p:ext>
            </p:extLst>
          </p:nvPr>
        </p:nvGraphicFramePr>
        <p:xfrm>
          <a:off x="3386137" y="1230313"/>
          <a:ext cx="1643063" cy="522287"/>
        </p:xfrm>
        <a:graphic>
          <a:graphicData uri="http://schemas.openxmlformats.org/presentationml/2006/ole">
            <mc:AlternateContent xmlns:mc="http://schemas.openxmlformats.org/markup-compatibility/2006">
              <mc:Choice xmlns:v="urn:schemas-microsoft-com:vml" Requires="v">
                <p:oleObj spid="_x0000_s8040" name="Equation" r:id="rId13" imgW="1638000" imgH="507960" progId="Equation.DSMT4">
                  <p:embed/>
                </p:oleObj>
              </mc:Choice>
              <mc:Fallback>
                <p:oleObj name="Equation" r:id="rId13" imgW="1638000" imgH="507960" progId="Equation.DSMT4">
                  <p:embed/>
                  <p:pic>
                    <p:nvPicPr>
                      <p:cNvPr id="15" name="Object 5"/>
                      <p:cNvPicPr>
                        <a:picLocks noChangeAspect="1" noChangeArrowheads="1"/>
                      </p:cNvPicPr>
                      <p:nvPr/>
                    </p:nvPicPr>
                    <p:blipFill>
                      <a:blip r:embed="rId14"/>
                      <a:srcRect/>
                      <a:stretch>
                        <a:fillRect/>
                      </a:stretch>
                    </p:blipFill>
                    <p:spPr bwMode="auto">
                      <a:xfrm>
                        <a:off x="3386137" y="1230313"/>
                        <a:ext cx="1643063" cy="5222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2"/>
          <p:cNvSpPr>
            <a:spLocks noGrp="1"/>
          </p:cNvSpPr>
          <p:nvPr>
            <p:ph type="title"/>
          </p:nvPr>
        </p:nvSpPr>
        <p:spPr>
          <a:xfrm>
            <a:off x="457200" y="182880"/>
            <a:ext cx="8229600" cy="914400"/>
          </a:xfrm>
          <a:prstGeom prst="rect">
            <a:avLst/>
          </a:prstGeom>
        </p:spPr>
        <p:txBody>
          <a:bodyPr/>
          <a:lstStyle/>
          <a:p>
            <a:r>
              <a:rPr lang="en-US" sz="3200" dirty="0">
                <a:solidFill>
                  <a:schemeClr val="accent1"/>
                </a:solidFill>
              </a:rPr>
              <a:t>Example 6</a:t>
            </a:r>
            <a:r>
              <a:rPr lang="en-US" dirty="0">
                <a:solidFill>
                  <a:schemeClr val="accent1"/>
                </a:solidFill>
              </a:rPr>
              <a:t>: Factoring Out a Common Binomial Factor</a:t>
            </a:r>
            <a:endParaRPr lang="en-US" sz="3200" dirty="0">
              <a:solidFill>
                <a:schemeClr val="accent1"/>
              </a:solidFill>
            </a:endParaRPr>
          </a:p>
        </p:txBody>
      </p:sp>
      <p:sp>
        <p:nvSpPr>
          <p:cNvPr id="21" name="Rectangle 3"/>
          <p:cNvSpPr>
            <a:spLocks noGrp="1"/>
          </p:cNvSpPr>
          <p:nvPr>
            <p:ph idx="1"/>
          </p:nvPr>
        </p:nvSpPr>
        <p:spPr>
          <a:xfrm>
            <a:off x="457200" y="1280160"/>
            <a:ext cx="8229600" cy="523220"/>
          </a:xfrm>
          <a:prstGeom prst="rect">
            <a:avLst/>
          </a:prstGeom>
          <a:noFill/>
        </p:spPr>
        <p:txBody>
          <a:bodyPr>
            <a:spAutoFit/>
          </a:bodyPr>
          <a:lstStyle/>
          <a:p>
            <a:pPr>
              <a:spcBef>
                <a:spcPct val="50000"/>
              </a:spcBef>
              <a:buFont typeface="Courier New" pitchFamily="49" charset="0"/>
              <a:buNone/>
            </a:pPr>
            <a:r>
              <a:rPr lang="en-US" i="0" dirty="0">
                <a:solidFill>
                  <a:schemeClr val="tx1"/>
                </a:solidFill>
              </a:rPr>
              <a:t>Factor each polynomial.</a:t>
            </a:r>
          </a:p>
        </p:txBody>
      </p:sp>
      <p:graphicFrame>
        <p:nvGraphicFramePr>
          <p:cNvPr id="24" name="Object 4"/>
          <p:cNvGraphicFramePr>
            <a:graphicFrameLocks noChangeAspect="1"/>
          </p:cNvGraphicFramePr>
          <p:nvPr>
            <p:extLst>
              <p:ext uri="{D42A27DB-BD31-4B8C-83A1-F6EECF244321}">
                <p14:modId xmlns:p14="http://schemas.microsoft.com/office/powerpoint/2010/main" val="2177773277"/>
              </p:ext>
            </p:extLst>
          </p:nvPr>
        </p:nvGraphicFramePr>
        <p:xfrm>
          <a:off x="1117600" y="1912938"/>
          <a:ext cx="3225800" cy="609600"/>
        </p:xfrm>
        <a:graphic>
          <a:graphicData uri="http://schemas.openxmlformats.org/presentationml/2006/ole">
            <mc:AlternateContent xmlns:mc="http://schemas.openxmlformats.org/markup-compatibility/2006">
              <mc:Choice xmlns:v="urn:schemas-microsoft-com:vml" Requires="v">
                <p:oleObj spid="_x0000_s1201" name="Equation" r:id="rId3" imgW="3218040" imgH="594000" progId="Equation.DSMT4">
                  <p:embed/>
                </p:oleObj>
              </mc:Choice>
              <mc:Fallback>
                <p:oleObj name="Equation" r:id="rId3" imgW="3218040" imgH="594000" progId="Equation.DSMT4">
                  <p:embed/>
                  <p:pic>
                    <p:nvPicPr>
                      <p:cNvPr id="0" name="Picture 14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7600" y="1912938"/>
                        <a:ext cx="3225800" cy="609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5" name="Object 5"/>
          <p:cNvGraphicFramePr>
            <a:graphicFrameLocks noChangeAspect="1"/>
          </p:cNvGraphicFramePr>
          <p:nvPr>
            <p:extLst>
              <p:ext uri="{D42A27DB-BD31-4B8C-83A1-F6EECF244321}">
                <p14:modId xmlns:p14="http://schemas.microsoft.com/office/powerpoint/2010/main" val="3343482555"/>
              </p:ext>
            </p:extLst>
          </p:nvPr>
        </p:nvGraphicFramePr>
        <p:xfrm>
          <a:off x="1195848" y="3730836"/>
          <a:ext cx="3225800" cy="609600"/>
        </p:xfrm>
        <a:graphic>
          <a:graphicData uri="http://schemas.openxmlformats.org/presentationml/2006/ole">
            <mc:AlternateContent xmlns:mc="http://schemas.openxmlformats.org/markup-compatibility/2006">
              <mc:Choice xmlns:v="urn:schemas-microsoft-com:vml" Requires="v">
                <p:oleObj spid="_x0000_s1202" name="Equation" r:id="rId5" imgW="3218040" imgH="594000" progId="Equation.DSMT4">
                  <p:embed/>
                </p:oleObj>
              </mc:Choice>
              <mc:Fallback>
                <p:oleObj name="Equation" r:id="rId5" imgW="3218040" imgH="594000" progId="Equation.DSMT4">
                  <p:embed/>
                  <p:pic>
                    <p:nvPicPr>
                      <p:cNvPr id="0" name="Picture 14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95848" y="3730836"/>
                        <a:ext cx="3225800" cy="609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6" name="Object 6"/>
          <p:cNvGraphicFramePr>
            <a:graphicFrameLocks noChangeAspect="1"/>
          </p:cNvGraphicFramePr>
          <p:nvPr>
            <p:extLst>
              <p:ext uri="{D42A27DB-BD31-4B8C-83A1-F6EECF244321}">
                <p14:modId xmlns:p14="http://schemas.microsoft.com/office/powerpoint/2010/main" val="4044433935"/>
              </p:ext>
            </p:extLst>
          </p:nvPr>
        </p:nvGraphicFramePr>
        <p:xfrm>
          <a:off x="5754760" y="1904170"/>
          <a:ext cx="2908300" cy="609600"/>
        </p:xfrm>
        <a:graphic>
          <a:graphicData uri="http://schemas.openxmlformats.org/presentationml/2006/ole">
            <mc:AlternateContent xmlns:mc="http://schemas.openxmlformats.org/markup-compatibility/2006">
              <mc:Choice xmlns:v="urn:schemas-microsoft-com:vml" Requires="v">
                <p:oleObj spid="_x0000_s1203" name="Equation" r:id="rId7" imgW="2898000" imgH="594000" progId="Equation.DSMT4">
                  <p:embed/>
                </p:oleObj>
              </mc:Choice>
              <mc:Fallback>
                <p:oleObj name="Equation" r:id="rId7" imgW="2898000" imgH="594000" progId="Equation.DSMT4">
                  <p:embed/>
                  <p:pic>
                    <p:nvPicPr>
                      <p:cNvPr id="0" name="Picture 14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754760" y="1904170"/>
                        <a:ext cx="2908300" cy="609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7" name="Object 7"/>
          <p:cNvGraphicFramePr>
            <a:graphicFrameLocks noChangeAspect="1"/>
          </p:cNvGraphicFramePr>
          <p:nvPr>
            <p:extLst>
              <p:ext uri="{D42A27DB-BD31-4B8C-83A1-F6EECF244321}">
                <p14:modId xmlns:p14="http://schemas.microsoft.com/office/powerpoint/2010/main" val="620081986"/>
              </p:ext>
            </p:extLst>
          </p:nvPr>
        </p:nvGraphicFramePr>
        <p:xfrm>
          <a:off x="1193800" y="4565650"/>
          <a:ext cx="2781300" cy="609600"/>
        </p:xfrm>
        <a:graphic>
          <a:graphicData uri="http://schemas.openxmlformats.org/presentationml/2006/ole">
            <mc:AlternateContent xmlns:mc="http://schemas.openxmlformats.org/markup-compatibility/2006">
              <mc:Choice xmlns:v="urn:schemas-microsoft-com:vml" Requires="v">
                <p:oleObj spid="_x0000_s1204" name="Equation" r:id="rId9" imgW="2770200" imgH="594000" progId="Equation.DSMT4">
                  <p:embed/>
                </p:oleObj>
              </mc:Choice>
              <mc:Fallback>
                <p:oleObj name="Equation" r:id="rId9" imgW="2770200" imgH="594000" progId="Equation.DSMT4">
                  <p:embed/>
                  <p:pic>
                    <p:nvPicPr>
                      <p:cNvPr id="0" name="Picture 14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193800" y="4565650"/>
                        <a:ext cx="2781300" cy="609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8" name="Text Box 8"/>
          <p:cNvSpPr txBox="1">
            <a:spLocks noChangeArrowheads="1"/>
          </p:cNvSpPr>
          <p:nvPr/>
        </p:nvSpPr>
        <p:spPr bwMode="auto">
          <a:xfrm>
            <a:off x="7391400" y="4648200"/>
            <a:ext cx="1524000" cy="1323439"/>
          </a:xfrm>
          <a:prstGeom prst="rect">
            <a:avLst/>
          </a:prstGeom>
          <a:noFill/>
          <a:ln w="9525" algn="ctr">
            <a:noFill/>
            <a:miter lim="800000"/>
            <a:headEnd/>
            <a:tailEnd/>
          </a:ln>
          <a:effectLst/>
        </p:spPr>
        <p:txBody>
          <a:bodyPr wrap="square">
            <a:spAutoFit/>
          </a:bodyPr>
          <a:lstStyle/>
          <a:p>
            <a:r>
              <a:rPr lang="en-US" sz="2000" dirty="0">
                <a:solidFill>
                  <a:srgbClr val="008080"/>
                </a:solidFill>
              </a:rPr>
              <a:t>1 is the </a:t>
            </a:r>
            <a:br>
              <a:rPr lang="en-US" sz="2000" dirty="0">
                <a:solidFill>
                  <a:srgbClr val="008080"/>
                </a:solidFill>
              </a:rPr>
            </a:br>
            <a:r>
              <a:rPr lang="en-US" sz="2000" dirty="0">
                <a:solidFill>
                  <a:srgbClr val="008080"/>
                </a:solidFill>
              </a:rPr>
              <a:t>understood </a:t>
            </a:r>
            <a:br>
              <a:rPr lang="en-US" sz="2000" dirty="0">
                <a:solidFill>
                  <a:srgbClr val="008080"/>
                </a:solidFill>
              </a:rPr>
            </a:br>
            <a:r>
              <a:rPr lang="en-US" sz="2000" dirty="0">
                <a:solidFill>
                  <a:srgbClr val="008080"/>
                </a:solidFill>
              </a:rPr>
              <a:t>coefficient </a:t>
            </a:r>
            <a:br>
              <a:rPr lang="en-US" sz="2000" dirty="0">
                <a:solidFill>
                  <a:srgbClr val="008080"/>
                </a:solidFill>
              </a:rPr>
            </a:br>
            <a:r>
              <a:rPr lang="en-US" sz="2000" dirty="0">
                <a:solidFill>
                  <a:srgbClr val="008080"/>
                </a:solidFill>
              </a:rPr>
              <a:t>of (2</a:t>
            </a:r>
            <a:r>
              <a:rPr lang="en-US" sz="2000" i="1" dirty="0">
                <a:solidFill>
                  <a:srgbClr val="008080"/>
                </a:solidFill>
              </a:rPr>
              <a:t>x</a:t>
            </a:r>
            <a:r>
              <a:rPr lang="en-US" sz="2000" dirty="0">
                <a:solidFill>
                  <a:srgbClr val="008080"/>
                </a:solidFill>
              </a:rPr>
              <a:t> </a:t>
            </a:r>
            <a:r>
              <a:rPr lang="en-US" sz="2000" dirty="0">
                <a:solidFill>
                  <a:srgbClr val="008080"/>
                </a:solidFill>
                <a:latin typeface="Symbol" pitchFamily="18" charset="2"/>
              </a:rPr>
              <a:t>-</a:t>
            </a:r>
            <a:r>
              <a:rPr lang="en-US" sz="2000" dirty="0">
                <a:solidFill>
                  <a:srgbClr val="008080"/>
                </a:solidFill>
              </a:rPr>
              <a:t> 3).</a:t>
            </a:r>
          </a:p>
        </p:txBody>
      </p:sp>
      <p:graphicFrame>
        <p:nvGraphicFramePr>
          <p:cNvPr id="29" name="Object 6"/>
          <p:cNvGraphicFramePr>
            <a:graphicFrameLocks noChangeAspect="1"/>
          </p:cNvGraphicFramePr>
          <p:nvPr>
            <p:extLst>
              <p:ext uri="{D42A27DB-BD31-4B8C-83A1-F6EECF244321}">
                <p14:modId xmlns:p14="http://schemas.microsoft.com/office/powerpoint/2010/main" val="3346542199"/>
              </p:ext>
            </p:extLst>
          </p:nvPr>
        </p:nvGraphicFramePr>
        <p:xfrm>
          <a:off x="4445000" y="3710198"/>
          <a:ext cx="2667000" cy="660400"/>
        </p:xfrm>
        <a:graphic>
          <a:graphicData uri="http://schemas.openxmlformats.org/presentationml/2006/ole">
            <mc:AlternateContent xmlns:mc="http://schemas.openxmlformats.org/markup-compatibility/2006">
              <mc:Choice xmlns:v="urn:schemas-microsoft-com:vml" Requires="v">
                <p:oleObj spid="_x0000_s1205" name="Equation" r:id="rId11" imgW="2651400" imgH="649080" progId="Equation.DSMT4">
                  <p:embed/>
                </p:oleObj>
              </mc:Choice>
              <mc:Fallback>
                <p:oleObj name="Equation" r:id="rId11" imgW="2651400" imgH="649080" progId="Equation.DSMT4">
                  <p:embed/>
                  <p:pic>
                    <p:nvPicPr>
                      <p:cNvPr id="0" name="Picture 14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445000" y="3710198"/>
                        <a:ext cx="2667000" cy="66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30" name="Object 7"/>
          <p:cNvGraphicFramePr>
            <a:graphicFrameLocks noChangeAspect="1"/>
          </p:cNvGraphicFramePr>
          <p:nvPr>
            <p:extLst>
              <p:ext uri="{D42A27DB-BD31-4B8C-83A1-F6EECF244321}">
                <p14:modId xmlns:p14="http://schemas.microsoft.com/office/powerpoint/2010/main" val="3712242068"/>
              </p:ext>
            </p:extLst>
          </p:nvPr>
        </p:nvGraphicFramePr>
        <p:xfrm>
          <a:off x="3956050" y="5199063"/>
          <a:ext cx="2463800" cy="495300"/>
        </p:xfrm>
        <a:graphic>
          <a:graphicData uri="http://schemas.openxmlformats.org/presentationml/2006/ole">
            <mc:AlternateContent xmlns:mc="http://schemas.openxmlformats.org/markup-compatibility/2006">
              <mc:Choice xmlns:v="urn:schemas-microsoft-com:vml" Requires="v">
                <p:oleObj spid="_x0000_s1206" name="Equation" r:id="rId13" imgW="2450880" imgH="482400" progId="Equation.DSMT4">
                  <p:embed/>
                </p:oleObj>
              </mc:Choice>
              <mc:Fallback>
                <p:oleObj name="Equation" r:id="rId13" imgW="2450880" imgH="482400" progId="Equation.DSMT4">
                  <p:embed/>
                  <p:pic>
                    <p:nvPicPr>
                      <p:cNvPr id="0" name="Picture 146"/>
                      <p:cNvPicPr>
                        <a:picLocks noChangeAspect="1" noChangeArrowheads="1"/>
                      </p:cNvPicPr>
                      <p:nvPr/>
                    </p:nvPicPr>
                    <p:blipFill>
                      <a:blip r:embed="rId14"/>
                      <a:srcRect/>
                      <a:stretch>
                        <a:fillRect/>
                      </a:stretch>
                    </p:blipFill>
                    <p:spPr bwMode="auto">
                      <a:xfrm>
                        <a:off x="3956050" y="5199063"/>
                        <a:ext cx="24638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31" name="Object 8"/>
          <p:cNvGraphicFramePr>
            <a:graphicFrameLocks noChangeAspect="1"/>
          </p:cNvGraphicFramePr>
          <p:nvPr>
            <p:extLst>
              <p:ext uri="{D42A27DB-BD31-4B8C-83A1-F6EECF244321}">
                <p14:modId xmlns:p14="http://schemas.microsoft.com/office/powerpoint/2010/main" val="318778296"/>
              </p:ext>
            </p:extLst>
          </p:nvPr>
        </p:nvGraphicFramePr>
        <p:xfrm>
          <a:off x="3975100" y="4578350"/>
          <a:ext cx="3340100" cy="609600"/>
        </p:xfrm>
        <a:graphic>
          <a:graphicData uri="http://schemas.openxmlformats.org/presentationml/2006/ole">
            <mc:AlternateContent xmlns:mc="http://schemas.openxmlformats.org/markup-compatibility/2006">
              <mc:Choice xmlns:v="urn:schemas-microsoft-com:vml" Requires="v">
                <p:oleObj spid="_x0000_s1207" name="Equation" r:id="rId15" imgW="3327840" imgH="594000" progId="Equation.DSMT4">
                  <p:embed/>
                </p:oleObj>
              </mc:Choice>
              <mc:Fallback>
                <p:oleObj name="Equation" r:id="rId15" imgW="3327840" imgH="594000" progId="Equation.DSMT4">
                  <p:embed/>
                  <p:pic>
                    <p:nvPicPr>
                      <p:cNvPr id="0" name="Picture 147"/>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975100" y="4578350"/>
                        <a:ext cx="33401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32" name="TextBox 31"/>
          <p:cNvSpPr txBox="1"/>
          <p:nvPr/>
        </p:nvSpPr>
        <p:spPr>
          <a:xfrm>
            <a:off x="480504" y="1915180"/>
            <a:ext cx="447308" cy="523220"/>
          </a:xfrm>
          <a:prstGeom prst="rect">
            <a:avLst/>
          </a:prstGeom>
          <a:noFill/>
        </p:spPr>
        <p:txBody>
          <a:bodyPr wrap="none" rtlCol="0">
            <a:spAutoFit/>
          </a:bodyPr>
          <a:lstStyle/>
          <a:p>
            <a:pPr marL="514350" indent="-514350">
              <a:buFont typeface="+mj-lt"/>
              <a:buAutoNum type="alphaLcPeriod"/>
            </a:pPr>
            <a:r>
              <a:rPr lang="en-US" sz="2800" dirty="0"/>
              <a:t> </a:t>
            </a:r>
          </a:p>
        </p:txBody>
      </p:sp>
      <p:sp>
        <p:nvSpPr>
          <p:cNvPr id="33" name="Rectangle 32"/>
          <p:cNvSpPr/>
          <p:nvPr/>
        </p:nvSpPr>
        <p:spPr>
          <a:xfrm>
            <a:off x="5105400" y="1905000"/>
            <a:ext cx="463964" cy="523220"/>
          </a:xfrm>
          <a:prstGeom prst="rect">
            <a:avLst/>
          </a:prstGeom>
        </p:spPr>
        <p:txBody>
          <a:bodyPr wrap="none">
            <a:spAutoFit/>
          </a:bodyPr>
          <a:lstStyle/>
          <a:p>
            <a:pPr marL="514350" indent="-514350">
              <a:buFont typeface="+mj-lt"/>
              <a:buAutoNum type="alphaLcPeriod" startAt="2"/>
            </a:pPr>
            <a:r>
              <a:rPr lang="en-US" sz="2800" dirty="0"/>
              <a:t> </a:t>
            </a:r>
          </a:p>
        </p:txBody>
      </p:sp>
      <p:sp>
        <p:nvSpPr>
          <p:cNvPr id="34" name="Rectangle 3"/>
          <p:cNvSpPr txBox="1">
            <a:spLocks/>
          </p:cNvSpPr>
          <p:nvPr/>
        </p:nvSpPr>
        <p:spPr>
          <a:xfrm>
            <a:off x="457200" y="2981980"/>
            <a:ext cx="8229600" cy="523220"/>
          </a:xfrm>
          <a:prstGeom prst="rect">
            <a:avLst/>
          </a:prstGeom>
          <a:noFill/>
        </p:spPr>
        <p:txBody>
          <a:bodyPr>
            <a:spAutoFit/>
          </a:bodyPr>
          <a:lstStyle>
            <a:lvl1pPr marL="0" indent="0" algn="l" defTabSz="914400" rtl="0" eaLnBrk="1" latinLnBrk="0" hangingPunct="1">
              <a:spcBef>
                <a:spcPct val="20000"/>
              </a:spcBef>
              <a:buFontTx/>
              <a:buNone/>
              <a:defRPr sz="2800" b="0" i="0" kern="1200" baseline="0">
                <a:solidFill>
                  <a:srgbClr val="366092"/>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ct val="25000"/>
              </a:spcBef>
              <a:tabLst>
                <a:tab pos="463550" algn="l"/>
              </a:tabLst>
            </a:pPr>
            <a:r>
              <a:rPr lang="en-US" b="1" dirty="0">
                <a:solidFill>
                  <a:schemeClr val="accent1"/>
                </a:solidFill>
              </a:rPr>
              <a:t>Solution</a:t>
            </a:r>
          </a:p>
        </p:txBody>
      </p:sp>
      <p:sp>
        <p:nvSpPr>
          <p:cNvPr id="35" name="TextBox 34"/>
          <p:cNvSpPr txBox="1"/>
          <p:nvPr/>
        </p:nvSpPr>
        <p:spPr>
          <a:xfrm>
            <a:off x="533400" y="3720240"/>
            <a:ext cx="447308" cy="523220"/>
          </a:xfrm>
          <a:prstGeom prst="rect">
            <a:avLst/>
          </a:prstGeom>
          <a:noFill/>
        </p:spPr>
        <p:txBody>
          <a:bodyPr wrap="none" rtlCol="0">
            <a:spAutoFit/>
          </a:bodyPr>
          <a:lstStyle/>
          <a:p>
            <a:pPr marL="514350" indent="-514350">
              <a:buFont typeface="+mj-lt"/>
              <a:buAutoNum type="alphaLcPeriod"/>
            </a:pPr>
            <a:r>
              <a:rPr lang="en-US" sz="2800" dirty="0"/>
              <a:t> </a:t>
            </a:r>
          </a:p>
        </p:txBody>
      </p:sp>
      <p:sp>
        <p:nvSpPr>
          <p:cNvPr id="36" name="TextBox 35"/>
          <p:cNvSpPr txBox="1"/>
          <p:nvPr/>
        </p:nvSpPr>
        <p:spPr>
          <a:xfrm>
            <a:off x="533400" y="4582180"/>
            <a:ext cx="463964" cy="523220"/>
          </a:xfrm>
          <a:prstGeom prst="rect">
            <a:avLst/>
          </a:prstGeom>
          <a:noFill/>
        </p:spPr>
        <p:txBody>
          <a:bodyPr wrap="none" rtlCol="0">
            <a:spAutoFit/>
          </a:bodyPr>
          <a:lstStyle/>
          <a:p>
            <a:pPr marL="514350" indent="-514350">
              <a:buFont typeface="+mj-lt"/>
              <a:buAutoNum type="alphaLcPeriod" startAt="2"/>
            </a:pPr>
            <a:r>
              <a:rPr lang="en-US" sz="2800" dirty="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4">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1"/>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2" grpId="0"/>
      <p:bldP spid="33" grpId="0"/>
      <p:bldP spid="35" grpId="0"/>
      <p:bldP spid="3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2"/>
          <p:cNvSpPr>
            <a:spLocks noGrp="1"/>
          </p:cNvSpPr>
          <p:nvPr>
            <p:ph type="title"/>
          </p:nvPr>
        </p:nvSpPr>
        <p:spPr>
          <a:xfrm>
            <a:off x="457200" y="182880"/>
            <a:ext cx="8229600" cy="914400"/>
          </a:xfrm>
          <a:prstGeom prst="rect">
            <a:avLst/>
          </a:prstGeom>
        </p:spPr>
        <p:txBody>
          <a:bodyPr/>
          <a:lstStyle/>
          <a:p>
            <a:r>
              <a:rPr lang="en-US" sz="3200" dirty="0">
                <a:solidFill>
                  <a:schemeClr val="accent1"/>
                </a:solidFill>
              </a:rPr>
              <a:t>Example 7</a:t>
            </a:r>
            <a:r>
              <a:rPr lang="en-US" dirty="0">
                <a:solidFill>
                  <a:schemeClr val="accent1"/>
                </a:solidFill>
              </a:rPr>
              <a:t>: Factoring Polynomials by Grouping</a:t>
            </a:r>
            <a:endParaRPr lang="en-US" sz="3200" dirty="0">
              <a:solidFill>
                <a:schemeClr val="accent1"/>
              </a:solidFill>
            </a:endParaRPr>
          </a:p>
        </p:txBody>
      </p:sp>
      <p:sp>
        <p:nvSpPr>
          <p:cNvPr id="20" name="Rectangle 3"/>
          <p:cNvSpPr>
            <a:spLocks noGrp="1"/>
          </p:cNvSpPr>
          <p:nvPr>
            <p:ph idx="1"/>
          </p:nvPr>
        </p:nvSpPr>
        <p:spPr>
          <a:xfrm>
            <a:off x="457200" y="1280160"/>
            <a:ext cx="8229600" cy="4238853"/>
          </a:xfrm>
          <a:prstGeom prst="rect">
            <a:avLst/>
          </a:prstGeom>
          <a:noFill/>
        </p:spPr>
        <p:txBody>
          <a:bodyPr>
            <a:spAutoFit/>
          </a:bodyPr>
          <a:lstStyle/>
          <a:p>
            <a:pPr marL="0" indent="0">
              <a:spcBef>
                <a:spcPct val="50000"/>
              </a:spcBef>
              <a:buFont typeface="Courier New" pitchFamily="49" charset="0"/>
              <a:buNone/>
              <a:tabLst>
                <a:tab pos="463550" algn="l"/>
              </a:tabLst>
            </a:pPr>
            <a:r>
              <a:rPr lang="en-US" i="0" dirty="0">
                <a:solidFill>
                  <a:schemeClr val="accent1"/>
                </a:solidFill>
              </a:rPr>
              <a:t>Factor                                by grouping.</a:t>
            </a:r>
          </a:p>
          <a:p>
            <a:pPr marL="0" indent="0">
              <a:spcBef>
                <a:spcPts val="2430"/>
              </a:spcBef>
              <a:buFont typeface="Courier New" pitchFamily="49" charset="0"/>
              <a:buNone/>
              <a:tabLst>
                <a:tab pos="463550" algn="l"/>
              </a:tabLst>
            </a:pPr>
            <a:r>
              <a:rPr lang="en-US" b="1" i="0" dirty="0">
                <a:solidFill>
                  <a:schemeClr val="accent1"/>
                </a:solidFill>
              </a:rPr>
              <a:t>Solution</a:t>
            </a:r>
          </a:p>
          <a:p>
            <a:pPr marL="0" indent="0">
              <a:spcBef>
                <a:spcPct val="100000"/>
              </a:spcBef>
              <a:buFont typeface="Courier New" pitchFamily="49" charset="0"/>
              <a:buNone/>
              <a:tabLst>
                <a:tab pos="463550" algn="l"/>
              </a:tabLst>
            </a:pPr>
            <a:endParaRPr lang="en-US" i="0" dirty="0">
              <a:solidFill>
                <a:schemeClr val="accent1"/>
              </a:solidFill>
            </a:endParaRPr>
          </a:p>
          <a:p>
            <a:pPr marL="0" indent="0">
              <a:spcBef>
                <a:spcPct val="50000"/>
              </a:spcBef>
              <a:buFont typeface="Courier New" pitchFamily="49" charset="0"/>
              <a:buNone/>
              <a:tabLst>
                <a:tab pos="463550" algn="l"/>
              </a:tabLst>
            </a:pPr>
            <a:endParaRPr lang="en-US" i="0" dirty="0">
              <a:solidFill>
                <a:schemeClr val="accent1"/>
              </a:solidFill>
            </a:endParaRPr>
          </a:p>
          <a:p>
            <a:pPr marL="0" indent="0">
              <a:spcBef>
                <a:spcPct val="50000"/>
              </a:spcBef>
              <a:buFont typeface="Courier New" pitchFamily="49" charset="0"/>
              <a:buNone/>
              <a:tabLst>
                <a:tab pos="463550" algn="l"/>
              </a:tabLst>
            </a:pPr>
            <a:endParaRPr lang="en-US" i="0" dirty="0">
              <a:solidFill>
                <a:schemeClr val="accent1"/>
              </a:solidFill>
            </a:endParaRPr>
          </a:p>
          <a:p>
            <a:pPr marL="0" indent="0">
              <a:spcBef>
                <a:spcPct val="90000"/>
              </a:spcBef>
              <a:buFont typeface="Courier New" pitchFamily="49" charset="0"/>
              <a:buNone/>
              <a:tabLst>
                <a:tab pos="463550" algn="l"/>
              </a:tabLst>
            </a:pPr>
            <a:r>
              <a:rPr lang="en-US" i="0" dirty="0">
                <a:solidFill>
                  <a:schemeClr val="accent1"/>
                </a:solidFill>
              </a:rPr>
              <a:t>Checking gives </a:t>
            </a:r>
            <a:endParaRPr lang="en-US" dirty="0">
              <a:solidFill>
                <a:schemeClr val="accent1"/>
              </a:solidFill>
            </a:endParaRPr>
          </a:p>
        </p:txBody>
      </p:sp>
      <p:graphicFrame>
        <p:nvGraphicFramePr>
          <p:cNvPr id="21" name="Object 4"/>
          <p:cNvGraphicFramePr>
            <a:graphicFrameLocks noChangeAspect="1"/>
          </p:cNvGraphicFramePr>
          <p:nvPr>
            <p:extLst>
              <p:ext uri="{D42A27DB-BD31-4B8C-83A1-F6EECF244321}">
                <p14:modId xmlns:p14="http://schemas.microsoft.com/office/powerpoint/2010/main" val="3576323530"/>
              </p:ext>
            </p:extLst>
          </p:nvPr>
        </p:nvGraphicFramePr>
        <p:xfrm>
          <a:off x="762000" y="2667000"/>
          <a:ext cx="2360612" cy="354012"/>
        </p:xfrm>
        <a:graphic>
          <a:graphicData uri="http://schemas.openxmlformats.org/presentationml/2006/ole">
            <mc:AlternateContent xmlns:mc="http://schemas.openxmlformats.org/markup-compatibility/2006">
              <mc:Choice xmlns:v="urn:schemas-microsoft-com:vml" Requires="v">
                <p:oleObj spid="_x0000_s79507" name="Equation" r:id="rId3" imgW="2362200" imgH="355600" progId="Equation.DSMT4">
                  <p:embed/>
                </p:oleObj>
              </mc:Choice>
              <mc:Fallback>
                <p:oleObj name="Equation" r:id="rId3" imgW="2362200" imgH="355600" progId="Equation.DSMT4">
                  <p:embed/>
                  <p:pic>
                    <p:nvPicPr>
                      <p:cNvPr id="0" name="Picture 60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2667000"/>
                        <a:ext cx="2360612" cy="3540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2" name="Object 5"/>
          <p:cNvGraphicFramePr>
            <a:graphicFrameLocks noChangeAspect="1"/>
          </p:cNvGraphicFramePr>
          <p:nvPr/>
        </p:nvGraphicFramePr>
        <p:xfrm>
          <a:off x="2749550" y="5360988"/>
          <a:ext cx="4622800" cy="469900"/>
        </p:xfrm>
        <a:graphic>
          <a:graphicData uri="http://schemas.openxmlformats.org/presentationml/2006/ole">
            <mc:AlternateContent xmlns:mc="http://schemas.openxmlformats.org/markup-compatibility/2006">
              <mc:Choice xmlns:v="urn:schemas-microsoft-com:vml" Requires="v">
                <p:oleObj spid="_x0000_s79508" name="Equation" r:id="rId5" imgW="4622800" imgH="469900" progId="Equation.DSMT4">
                  <p:embed/>
                </p:oleObj>
              </mc:Choice>
              <mc:Fallback>
                <p:oleObj name="Equation" r:id="rId5" imgW="4622800" imgH="469900" progId="Equation.DSMT4">
                  <p:embed/>
                  <p:pic>
                    <p:nvPicPr>
                      <p:cNvPr id="0" name="Picture 60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49550" y="5360988"/>
                        <a:ext cx="4622800" cy="469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3" name="Object 4"/>
          <p:cNvGraphicFramePr>
            <a:graphicFrameLocks noChangeAspect="1"/>
          </p:cNvGraphicFramePr>
          <p:nvPr>
            <p:extLst>
              <p:ext uri="{D42A27DB-BD31-4B8C-83A1-F6EECF244321}">
                <p14:modId xmlns:p14="http://schemas.microsoft.com/office/powerpoint/2010/main" val="1761903093"/>
              </p:ext>
            </p:extLst>
          </p:nvPr>
        </p:nvGraphicFramePr>
        <p:xfrm>
          <a:off x="1193800" y="4364038"/>
          <a:ext cx="2108200" cy="596900"/>
        </p:xfrm>
        <a:graphic>
          <a:graphicData uri="http://schemas.openxmlformats.org/presentationml/2006/ole">
            <mc:AlternateContent xmlns:mc="http://schemas.openxmlformats.org/markup-compatibility/2006">
              <mc:Choice xmlns:v="urn:schemas-microsoft-com:vml" Requires="v">
                <p:oleObj spid="_x0000_s79509" name="Equation" r:id="rId7" imgW="2093400" imgH="585000" progId="Equation.DSMT4">
                  <p:embed/>
                </p:oleObj>
              </mc:Choice>
              <mc:Fallback>
                <p:oleObj name="Equation" r:id="rId7" imgW="2093400" imgH="585000" progId="Equation.DSMT4">
                  <p:embed/>
                  <p:pic>
                    <p:nvPicPr>
                      <p:cNvPr id="0" name="Picture 60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93800" y="4364038"/>
                        <a:ext cx="2108200" cy="59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24" name="Object 5"/>
          <p:cNvGraphicFramePr>
            <a:graphicFrameLocks noChangeAspect="1"/>
          </p:cNvGraphicFramePr>
          <p:nvPr>
            <p:extLst>
              <p:ext uri="{D42A27DB-BD31-4B8C-83A1-F6EECF244321}">
                <p14:modId xmlns:p14="http://schemas.microsoft.com/office/powerpoint/2010/main" val="392719677"/>
              </p:ext>
            </p:extLst>
          </p:nvPr>
        </p:nvGraphicFramePr>
        <p:xfrm>
          <a:off x="1174956" y="3124200"/>
          <a:ext cx="3111500" cy="469900"/>
        </p:xfrm>
        <a:graphic>
          <a:graphicData uri="http://schemas.openxmlformats.org/presentationml/2006/ole">
            <mc:AlternateContent xmlns:mc="http://schemas.openxmlformats.org/markup-compatibility/2006">
              <mc:Choice xmlns:v="urn:schemas-microsoft-com:vml" Requires="v">
                <p:oleObj spid="_x0000_s79510" name="Equation" r:id="rId9" imgW="3111500" imgH="469900" progId="Equation.DSMT4">
                  <p:embed/>
                </p:oleObj>
              </mc:Choice>
              <mc:Fallback>
                <p:oleObj name="Equation" r:id="rId9" imgW="3111500" imgH="469900" progId="Equation.DSMT4">
                  <p:embed/>
                  <p:pic>
                    <p:nvPicPr>
                      <p:cNvPr id="0" name="Picture 60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174956" y="3124200"/>
                        <a:ext cx="31115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25" name="Object 6"/>
          <p:cNvGraphicFramePr>
            <a:graphicFrameLocks noChangeAspect="1"/>
          </p:cNvGraphicFramePr>
          <p:nvPr>
            <p:extLst>
              <p:ext uri="{D42A27DB-BD31-4B8C-83A1-F6EECF244321}">
                <p14:modId xmlns:p14="http://schemas.microsoft.com/office/powerpoint/2010/main" val="2596708516"/>
              </p:ext>
            </p:extLst>
          </p:nvPr>
        </p:nvGraphicFramePr>
        <p:xfrm>
          <a:off x="1219200" y="3656013"/>
          <a:ext cx="2755900" cy="596900"/>
        </p:xfrm>
        <a:graphic>
          <a:graphicData uri="http://schemas.openxmlformats.org/presentationml/2006/ole">
            <mc:AlternateContent xmlns:mc="http://schemas.openxmlformats.org/markup-compatibility/2006">
              <mc:Choice xmlns:v="urn:schemas-microsoft-com:vml" Requires="v">
                <p:oleObj spid="_x0000_s79511" name="Equation" r:id="rId11" imgW="2742840" imgH="585000" progId="Equation.DSMT4">
                  <p:embed/>
                </p:oleObj>
              </mc:Choice>
              <mc:Fallback>
                <p:oleObj name="Equation" r:id="rId11" imgW="2742840" imgH="585000" progId="Equation.DSMT4">
                  <p:embed/>
                  <p:pic>
                    <p:nvPicPr>
                      <p:cNvPr id="0" name="Picture 60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219200" y="3656013"/>
                        <a:ext cx="2755900" cy="59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26" name="Object 7"/>
          <p:cNvGraphicFramePr>
            <a:graphicFrameLocks noChangeAspect="1"/>
          </p:cNvGraphicFramePr>
          <p:nvPr>
            <p:extLst>
              <p:ext uri="{D42A27DB-BD31-4B8C-83A1-F6EECF244321}">
                <p14:modId xmlns:p14="http://schemas.microsoft.com/office/powerpoint/2010/main" val="2632969367"/>
              </p:ext>
            </p:extLst>
          </p:nvPr>
        </p:nvGraphicFramePr>
        <p:xfrm>
          <a:off x="4477706" y="4021138"/>
          <a:ext cx="4495800" cy="303212"/>
        </p:xfrm>
        <a:graphic>
          <a:graphicData uri="http://schemas.openxmlformats.org/presentationml/2006/ole">
            <mc:AlternateContent xmlns:mc="http://schemas.openxmlformats.org/markup-compatibility/2006">
              <mc:Choice xmlns:v="urn:schemas-microsoft-com:vml" Requires="v">
                <p:oleObj spid="_x0000_s79512" name="Equation" r:id="rId13" imgW="4483080" imgH="291960" progId="Equation.DSMT4">
                  <p:embed/>
                </p:oleObj>
              </mc:Choice>
              <mc:Fallback>
                <p:oleObj name="Equation" r:id="rId13" imgW="4483080" imgH="291960" progId="Equation.DSMT4">
                  <p:embed/>
                  <p:pic>
                    <p:nvPicPr>
                      <p:cNvPr id="0" name="Picture 60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477706" y="4021138"/>
                        <a:ext cx="4495800" cy="303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27" name="Object 8"/>
          <p:cNvGraphicFramePr>
            <a:graphicFrameLocks noChangeAspect="1"/>
          </p:cNvGraphicFramePr>
          <p:nvPr>
            <p:extLst>
              <p:ext uri="{D42A27DB-BD31-4B8C-83A1-F6EECF244321}">
                <p14:modId xmlns:p14="http://schemas.microsoft.com/office/powerpoint/2010/main" val="2732298209"/>
              </p:ext>
            </p:extLst>
          </p:nvPr>
        </p:nvGraphicFramePr>
        <p:xfrm>
          <a:off x="4483100" y="3048000"/>
          <a:ext cx="2895600" cy="622300"/>
        </p:xfrm>
        <a:graphic>
          <a:graphicData uri="http://schemas.openxmlformats.org/presentationml/2006/ole">
            <mc:AlternateContent xmlns:mc="http://schemas.openxmlformats.org/markup-compatibility/2006">
              <mc:Choice xmlns:v="urn:schemas-microsoft-com:vml" Requires="v">
                <p:oleObj spid="_x0000_s79513" name="Equation" r:id="rId15" imgW="2895600" imgH="622300" progId="Equation.DSMT4">
                  <p:embed/>
                </p:oleObj>
              </mc:Choice>
              <mc:Fallback>
                <p:oleObj name="Equation" r:id="rId15" imgW="2895600" imgH="622300" progId="Equation.DSMT4">
                  <p:embed/>
                  <p:pic>
                    <p:nvPicPr>
                      <p:cNvPr id="0" name="Picture 609"/>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483100" y="3048000"/>
                        <a:ext cx="2895600" cy="62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28" name="Object 9"/>
          <p:cNvGraphicFramePr>
            <a:graphicFrameLocks noChangeAspect="1"/>
          </p:cNvGraphicFramePr>
          <p:nvPr>
            <p:extLst>
              <p:ext uri="{D42A27DB-BD31-4B8C-83A1-F6EECF244321}">
                <p14:modId xmlns:p14="http://schemas.microsoft.com/office/powerpoint/2010/main" val="1514867923"/>
              </p:ext>
            </p:extLst>
          </p:nvPr>
        </p:nvGraphicFramePr>
        <p:xfrm>
          <a:off x="4470400" y="4635500"/>
          <a:ext cx="2794000" cy="444500"/>
        </p:xfrm>
        <a:graphic>
          <a:graphicData uri="http://schemas.openxmlformats.org/presentationml/2006/ole">
            <mc:AlternateContent xmlns:mc="http://schemas.openxmlformats.org/markup-compatibility/2006">
              <mc:Choice xmlns:v="urn:schemas-microsoft-com:vml" Requires="v">
                <p:oleObj spid="_x0000_s79514" name="Equation" r:id="rId17" imgW="2779200" imgH="429480" progId="Equation.DSMT4">
                  <p:embed/>
                </p:oleObj>
              </mc:Choice>
              <mc:Fallback>
                <p:oleObj name="Equation" r:id="rId17" imgW="2779200" imgH="429480" progId="Equation.DSMT4">
                  <p:embed/>
                  <p:pic>
                    <p:nvPicPr>
                      <p:cNvPr id="0" name="Picture 610"/>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470400" y="4635500"/>
                        <a:ext cx="279400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29" name="Object 4"/>
          <p:cNvGraphicFramePr>
            <a:graphicFrameLocks noChangeAspect="1"/>
          </p:cNvGraphicFramePr>
          <p:nvPr>
            <p:extLst>
              <p:ext uri="{D42A27DB-BD31-4B8C-83A1-F6EECF244321}">
                <p14:modId xmlns:p14="http://schemas.microsoft.com/office/powerpoint/2010/main" val="1794859236"/>
              </p:ext>
            </p:extLst>
          </p:nvPr>
        </p:nvGraphicFramePr>
        <p:xfrm>
          <a:off x="1547304" y="1424498"/>
          <a:ext cx="2360612" cy="354012"/>
        </p:xfrm>
        <a:graphic>
          <a:graphicData uri="http://schemas.openxmlformats.org/presentationml/2006/ole">
            <mc:AlternateContent xmlns:mc="http://schemas.openxmlformats.org/markup-compatibility/2006">
              <mc:Choice xmlns:v="urn:schemas-microsoft-com:vml" Requires="v">
                <p:oleObj spid="_x0000_s79515" name="Equation" r:id="rId19" imgW="2362200" imgH="355600" progId="Equation.DSMT4">
                  <p:embed/>
                </p:oleObj>
              </mc:Choice>
              <mc:Fallback>
                <p:oleObj name="Equation" r:id="rId19" imgW="2362200" imgH="355600" progId="Equation.DSMT4">
                  <p:embed/>
                  <p:pic>
                    <p:nvPicPr>
                      <p:cNvPr id="0" name="Picture 6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47304" y="1424498"/>
                        <a:ext cx="2360612" cy="3540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0" name="Object 7"/>
          <p:cNvGraphicFramePr>
            <a:graphicFrameLocks noChangeAspect="1"/>
          </p:cNvGraphicFramePr>
          <p:nvPr>
            <p:extLst>
              <p:ext uri="{D42A27DB-BD31-4B8C-83A1-F6EECF244321}">
                <p14:modId xmlns:p14="http://schemas.microsoft.com/office/powerpoint/2010/main" val="223661666"/>
              </p:ext>
            </p:extLst>
          </p:nvPr>
        </p:nvGraphicFramePr>
        <p:xfrm>
          <a:off x="4495800" y="3733800"/>
          <a:ext cx="3695700" cy="292100"/>
        </p:xfrm>
        <a:graphic>
          <a:graphicData uri="http://schemas.openxmlformats.org/presentationml/2006/ole">
            <mc:AlternateContent xmlns:mc="http://schemas.openxmlformats.org/markup-compatibility/2006">
              <mc:Choice xmlns:v="urn:schemas-microsoft-com:vml" Requires="v">
                <p:oleObj spid="_x0000_s79516" name="Equation" r:id="rId20" imgW="3684240" imgH="283320" progId="Equation.DSMT4">
                  <p:embed/>
                </p:oleObj>
              </mc:Choice>
              <mc:Fallback>
                <p:oleObj name="Equation" r:id="rId20" imgW="3684240" imgH="283320" progId="Equation.DSMT4">
                  <p:embed/>
                  <p:pic>
                    <p:nvPicPr>
                      <p:cNvPr id="0" name="Picture 612"/>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4495800" y="3733800"/>
                        <a:ext cx="36957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31" name="Object 9"/>
          <p:cNvGraphicFramePr>
            <a:graphicFrameLocks noChangeAspect="1"/>
          </p:cNvGraphicFramePr>
          <p:nvPr>
            <p:extLst>
              <p:ext uri="{D42A27DB-BD31-4B8C-83A1-F6EECF244321}">
                <p14:modId xmlns:p14="http://schemas.microsoft.com/office/powerpoint/2010/main" val="3689343495"/>
              </p:ext>
            </p:extLst>
          </p:nvPr>
        </p:nvGraphicFramePr>
        <p:xfrm>
          <a:off x="4495800" y="4419600"/>
          <a:ext cx="3530600" cy="292100"/>
        </p:xfrm>
        <a:graphic>
          <a:graphicData uri="http://schemas.openxmlformats.org/presentationml/2006/ole">
            <mc:AlternateContent xmlns:mc="http://schemas.openxmlformats.org/markup-compatibility/2006">
              <mc:Choice xmlns:v="urn:schemas-microsoft-com:vml" Requires="v">
                <p:oleObj spid="_x0000_s79517" name="Equation" r:id="rId22" imgW="3519720" imgH="283320" progId="Equation.DSMT4">
                  <p:embed/>
                </p:oleObj>
              </mc:Choice>
              <mc:Fallback>
                <p:oleObj name="Equation" r:id="rId22" imgW="3519720" imgH="283320" progId="Equation.DSMT4">
                  <p:embed/>
                  <p:pic>
                    <p:nvPicPr>
                      <p:cNvPr id="0" name="Picture 613"/>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4495800" y="4419600"/>
                        <a:ext cx="35306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3"/>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1"/>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0">
                                            <p:txEl>
                                              <p:pRg st="5" end="5"/>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2"/>
          <p:cNvSpPr>
            <a:spLocks noGrp="1"/>
          </p:cNvSpPr>
          <p:nvPr>
            <p:ph type="title"/>
          </p:nvPr>
        </p:nvSpPr>
        <p:spPr>
          <a:xfrm>
            <a:off x="457200" y="182880"/>
            <a:ext cx="8229600" cy="914400"/>
          </a:xfrm>
          <a:prstGeom prst="rect">
            <a:avLst/>
          </a:prstGeom>
        </p:spPr>
        <p:txBody>
          <a:bodyPr/>
          <a:lstStyle/>
          <a:p>
            <a:r>
              <a:rPr lang="en-US" sz="3200" dirty="0">
                <a:solidFill>
                  <a:schemeClr val="accent1"/>
                </a:solidFill>
              </a:rPr>
              <a:t>Example 8</a:t>
            </a:r>
            <a:r>
              <a:rPr lang="en-US" dirty="0">
                <a:solidFill>
                  <a:schemeClr val="accent1"/>
                </a:solidFill>
              </a:rPr>
              <a:t>: Factoring Polynomials by Grouping</a:t>
            </a:r>
            <a:endParaRPr lang="en-US" sz="3200" dirty="0">
              <a:solidFill>
                <a:schemeClr val="accent1"/>
              </a:solidFill>
            </a:endParaRPr>
          </a:p>
        </p:txBody>
      </p:sp>
      <p:sp>
        <p:nvSpPr>
          <p:cNvPr id="13" name="Rectangle 3"/>
          <p:cNvSpPr>
            <a:spLocks noGrp="1"/>
          </p:cNvSpPr>
          <p:nvPr>
            <p:ph idx="1"/>
          </p:nvPr>
        </p:nvSpPr>
        <p:spPr>
          <a:xfrm>
            <a:off x="457200" y="1280160"/>
            <a:ext cx="8229600" cy="1745093"/>
          </a:xfrm>
          <a:prstGeom prst="rect">
            <a:avLst/>
          </a:prstGeom>
          <a:noFill/>
        </p:spPr>
        <p:txBody>
          <a:bodyPr>
            <a:spAutoFit/>
          </a:bodyPr>
          <a:lstStyle/>
          <a:p>
            <a:pPr>
              <a:tabLst>
                <a:tab pos="463550" algn="l"/>
              </a:tabLst>
            </a:pPr>
            <a:r>
              <a:rPr lang="en-US" dirty="0">
                <a:solidFill>
                  <a:schemeClr val="tx1"/>
                </a:solidFill>
              </a:rPr>
              <a:t>Factor                               by grouping.</a:t>
            </a:r>
            <a:r>
              <a:rPr lang="en-US" b="1" i="0" dirty="0">
                <a:solidFill>
                  <a:schemeClr val="tx1"/>
                </a:solidFill>
              </a:rPr>
              <a:t>	</a:t>
            </a:r>
          </a:p>
          <a:p>
            <a:pPr marL="0" indent="0">
              <a:spcBef>
                <a:spcPts val="2472"/>
              </a:spcBef>
              <a:buFont typeface="Courier New" pitchFamily="49" charset="0"/>
              <a:buNone/>
              <a:tabLst>
                <a:tab pos="463550" algn="l"/>
              </a:tabLst>
            </a:pPr>
            <a:r>
              <a:rPr lang="en-US" b="1" i="0" dirty="0">
                <a:solidFill>
                  <a:schemeClr val="tx1"/>
                </a:solidFill>
              </a:rPr>
              <a:t>Solution</a:t>
            </a:r>
          </a:p>
          <a:p>
            <a:pPr marL="0" indent="0">
              <a:spcBef>
                <a:spcPct val="10000"/>
              </a:spcBef>
              <a:buFont typeface="Courier New" pitchFamily="49" charset="0"/>
              <a:buNone/>
              <a:tabLst>
                <a:tab pos="463550" algn="l"/>
              </a:tabLst>
            </a:pPr>
            <a:endParaRPr lang="en-US" i="0" dirty="0">
              <a:solidFill>
                <a:schemeClr val="tx1"/>
              </a:solidFill>
            </a:endParaRPr>
          </a:p>
        </p:txBody>
      </p:sp>
      <p:graphicFrame>
        <p:nvGraphicFramePr>
          <p:cNvPr id="14" name="Object 6"/>
          <p:cNvGraphicFramePr>
            <a:graphicFrameLocks noChangeAspect="1"/>
          </p:cNvGraphicFramePr>
          <p:nvPr>
            <p:extLst>
              <p:ext uri="{D42A27DB-BD31-4B8C-83A1-F6EECF244321}">
                <p14:modId xmlns:p14="http://schemas.microsoft.com/office/powerpoint/2010/main" val="2192946056"/>
              </p:ext>
            </p:extLst>
          </p:nvPr>
        </p:nvGraphicFramePr>
        <p:xfrm>
          <a:off x="1508884" y="1271798"/>
          <a:ext cx="2387600" cy="482600"/>
        </p:xfrm>
        <a:graphic>
          <a:graphicData uri="http://schemas.openxmlformats.org/presentationml/2006/ole">
            <mc:AlternateContent xmlns:mc="http://schemas.openxmlformats.org/markup-compatibility/2006">
              <mc:Choice xmlns:v="urn:schemas-microsoft-com:vml" Requires="v">
                <p:oleObj spid="_x0000_s77222" name="Equation" r:id="rId3" imgW="2377080" imgH="466200" progId="Equation.DSMT4">
                  <p:embed/>
                </p:oleObj>
              </mc:Choice>
              <mc:Fallback>
                <p:oleObj name="Equation" r:id="rId3" imgW="2377080" imgH="466200" progId="Equation.DSMT4">
                  <p:embed/>
                  <p:pic>
                    <p:nvPicPr>
                      <p:cNvPr id="0" name="Picture 39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08884" y="1271798"/>
                        <a:ext cx="2387600" cy="482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 name="Object 7"/>
          <p:cNvGraphicFramePr>
            <a:graphicFrameLocks noChangeAspect="1"/>
          </p:cNvGraphicFramePr>
          <p:nvPr>
            <p:extLst>
              <p:ext uri="{D42A27DB-BD31-4B8C-83A1-F6EECF244321}">
                <p14:modId xmlns:p14="http://schemas.microsoft.com/office/powerpoint/2010/main" val="2772904062"/>
              </p:ext>
            </p:extLst>
          </p:nvPr>
        </p:nvGraphicFramePr>
        <p:xfrm>
          <a:off x="1892300" y="2324100"/>
          <a:ext cx="2387600" cy="482600"/>
        </p:xfrm>
        <a:graphic>
          <a:graphicData uri="http://schemas.openxmlformats.org/presentationml/2006/ole">
            <mc:AlternateContent xmlns:mc="http://schemas.openxmlformats.org/markup-compatibility/2006">
              <mc:Choice xmlns:v="urn:schemas-microsoft-com:vml" Requires="v">
                <p:oleObj spid="_x0000_s77223" name="Equation" r:id="rId5" imgW="2377080" imgH="466200" progId="Equation.DSMT4">
                  <p:embed/>
                </p:oleObj>
              </mc:Choice>
              <mc:Fallback>
                <p:oleObj name="Equation" r:id="rId5" imgW="2377080" imgH="466200" progId="Equation.DSMT4">
                  <p:embed/>
                  <p:pic>
                    <p:nvPicPr>
                      <p:cNvPr id="0" name="Picture 39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92300" y="2324100"/>
                        <a:ext cx="2387600" cy="482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6" name="Object 6"/>
          <p:cNvGraphicFramePr>
            <a:graphicFrameLocks noChangeAspect="1"/>
          </p:cNvGraphicFramePr>
          <p:nvPr>
            <p:extLst>
              <p:ext uri="{D42A27DB-BD31-4B8C-83A1-F6EECF244321}">
                <p14:modId xmlns:p14="http://schemas.microsoft.com/office/powerpoint/2010/main" val="1196883394"/>
              </p:ext>
            </p:extLst>
          </p:nvPr>
        </p:nvGraphicFramePr>
        <p:xfrm>
          <a:off x="4305300" y="2300638"/>
          <a:ext cx="3454400" cy="660400"/>
        </p:xfrm>
        <a:graphic>
          <a:graphicData uri="http://schemas.openxmlformats.org/presentationml/2006/ole">
            <mc:AlternateContent xmlns:mc="http://schemas.openxmlformats.org/markup-compatibility/2006">
              <mc:Choice xmlns:v="urn:schemas-microsoft-com:vml" Requires="v">
                <p:oleObj spid="_x0000_s77224" name="Equation" r:id="rId7" imgW="3446640" imgH="649080" progId="Equation.DSMT4">
                  <p:embed/>
                </p:oleObj>
              </mc:Choice>
              <mc:Fallback>
                <p:oleObj name="Equation" r:id="rId7" imgW="3446640" imgH="649080" progId="Equation.DSMT4">
                  <p:embed/>
                  <p:pic>
                    <p:nvPicPr>
                      <p:cNvPr id="0" name="Picture 39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05300" y="2300638"/>
                        <a:ext cx="3454400" cy="66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7" name="Object 7"/>
          <p:cNvGraphicFramePr>
            <a:graphicFrameLocks noChangeAspect="1"/>
          </p:cNvGraphicFramePr>
          <p:nvPr>
            <p:extLst>
              <p:ext uri="{D42A27DB-BD31-4B8C-83A1-F6EECF244321}">
                <p14:modId xmlns:p14="http://schemas.microsoft.com/office/powerpoint/2010/main" val="383849444"/>
              </p:ext>
            </p:extLst>
          </p:nvPr>
        </p:nvGraphicFramePr>
        <p:xfrm>
          <a:off x="4321010" y="2971800"/>
          <a:ext cx="3200400" cy="609600"/>
        </p:xfrm>
        <a:graphic>
          <a:graphicData uri="http://schemas.openxmlformats.org/presentationml/2006/ole">
            <mc:AlternateContent xmlns:mc="http://schemas.openxmlformats.org/markup-compatibility/2006">
              <mc:Choice xmlns:v="urn:schemas-microsoft-com:vml" Requires="v">
                <p:oleObj spid="_x0000_s77225" name="Equation" r:id="rId9" imgW="3190680" imgH="594000" progId="Equation.DSMT4">
                  <p:embed/>
                </p:oleObj>
              </mc:Choice>
              <mc:Fallback>
                <p:oleObj name="Equation" r:id="rId9" imgW="3190680" imgH="594000" progId="Equation.DSMT4">
                  <p:embed/>
                  <p:pic>
                    <p:nvPicPr>
                      <p:cNvPr id="0" name="Picture 39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321010" y="2971800"/>
                        <a:ext cx="32004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18" name="TextBox 17"/>
          <p:cNvSpPr txBox="1"/>
          <p:nvPr/>
        </p:nvSpPr>
        <p:spPr>
          <a:xfrm>
            <a:off x="457200" y="3544431"/>
            <a:ext cx="8012906" cy="2246769"/>
          </a:xfrm>
          <a:prstGeom prst="rect">
            <a:avLst/>
          </a:prstGeom>
          <a:noFill/>
        </p:spPr>
        <p:txBody>
          <a:bodyPr wrap="none" rtlCol="0">
            <a:spAutoFit/>
          </a:bodyPr>
          <a:lstStyle/>
          <a:p>
            <a:pPr>
              <a:tabLst>
                <a:tab pos="463550" algn="l"/>
              </a:tabLst>
            </a:pPr>
            <a:r>
              <a:rPr lang="en-US" sz="2800" dirty="0"/>
              <a:t>This does not give a common binomial factor because                                   </a:t>
            </a:r>
          </a:p>
          <a:p>
            <a:pPr>
              <a:tabLst>
                <a:tab pos="463550" algn="l"/>
              </a:tabLst>
            </a:pPr>
            <a:r>
              <a:rPr lang="en-US" sz="2800" dirty="0"/>
              <a:t>                                 However, these two expressions </a:t>
            </a:r>
            <a:br>
              <a:rPr lang="en-US" sz="2800" dirty="0"/>
            </a:br>
            <a:r>
              <a:rPr lang="en-US" sz="2800" dirty="0"/>
              <a:t>are </a:t>
            </a:r>
            <a:r>
              <a:rPr lang="en-US" sz="2800" b="1" dirty="0"/>
              <a:t>opposites</a:t>
            </a:r>
            <a:r>
              <a:rPr lang="en-US" sz="2800" dirty="0"/>
              <a:t>. Thus we can find a common binomial </a:t>
            </a:r>
            <a:br>
              <a:rPr lang="en-US" sz="2800" dirty="0"/>
            </a:br>
            <a:r>
              <a:rPr lang="en-US" sz="2800" dirty="0"/>
              <a:t>factor by factoring −5 instead of +5 from the last </a:t>
            </a:r>
            <a:br>
              <a:rPr lang="en-US" sz="2800" dirty="0"/>
            </a:br>
            <a:r>
              <a:rPr lang="en-US" sz="2800" dirty="0"/>
              <a:t>two terms.  </a:t>
            </a:r>
          </a:p>
        </p:txBody>
      </p:sp>
      <p:graphicFrame>
        <p:nvGraphicFramePr>
          <p:cNvPr id="19" name="Object 8"/>
          <p:cNvGraphicFramePr>
            <a:graphicFrameLocks noChangeAspect="1"/>
          </p:cNvGraphicFramePr>
          <p:nvPr>
            <p:extLst>
              <p:ext uri="{D42A27DB-BD31-4B8C-83A1-F6EECF244321}">
                <p14:modId xmlns:p14="http://schemas.microsoft.com/office/powerpoint/2010/main" val="1571437037"/>
              </p:ext>
            </p:extLst>
          </p:nvPr>
        </p:nvGraphicFramePr>
        <p:xfrm>
          <a:off x="533400" y="3951638"/>
          <a:ext cx="2590800" cy="609600"/>
        </p:xfrm>
        <a:graphic>
          <a:graphicData uri="http://schemas.openxmlformats.org/presentationml/2006/ole">
            <mc:AlternateContent xmlns:mc="http://schemas.openxmlformats.org/markup-compatibility/2006">
              <mc:Choice xmlns:v="urn:schemas-microsoft-com:vml" Requires="v">
                <p:oleObj spid="_x0000_s77226" name="Equation" r:id="rId11" imgW="2577960" imgH="594000" progId="Equation.DSMT4">
                  <p:embed/>
                </p:oleObj>
              </mc:Choice>
              <mc:Fallback>
                <p:oleObj name="Equation" r:id="rId11" imgW="2577960" imgH="594000" progId="Equation.DSMT4">
                  <p:embed/>
                  <p:pic>
                    <p:nvPicPr>
                      <p:cNvPr id="0" name="Picture 400"/>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33400" y="3951638"/>
                        <a:ext cx="2590800" cy="609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4287267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8">
                                            <p:txEl>
                                              <p:pRg st="0" end="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8">
                                            <p:txEl>
                                              <p:pRg st="1" end="1"/>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
          <p:cNvSpPr>
            <a:spLocks noGrp="1"/>
          </p:cNvSpPr>
          <p:nvPr>
            <p:ph type="title"/>
          </p:nvPr>
        </p:nvSpPr>
        <p:spPr>
          <a:xfrm>
            <a:off x="457200" y="182880"/>
            <a:ext cx="8229600" cy="914400"/>
          </a:xfrm>
          <a:prstGeom prst="rect">
            <a:avLst/>
          </a:prstGeom>
        </p:spPr>
        <p:txBody>
          <a:bodyPr/>
          <a:lstStyle/>
          <a:p>
            <a:r>
              <a:rPr lang="en-US" sz="3200" dirty="0">
                <a:solidFill>
                  <a:schemeClr val="accent1"/>
                </a:solidFill>
              </a:rPr>
              <a:t>Example 8</a:t>
            </a:r>
            <a:r>
              <a:rPr lang="en-US" dirty="0">
                <a:solidFill>
                  <a:schemeClr val="accent1"/>
                </a:solidFill>
              </a:rPr>
              <a:t>: Factoring Polynomials by Grouping (cont.)</a:t>
            </a:r>
            <a:endParaRPr lang="en-US" sz="3200" dirty="0">
              <a:solidFill>
                <a:schemeClr val="accent1"/>
              </a:solidFill>
            </a:endParaRPr>
          </a:p>
        </p:txBody>
      </p:sp>
      <p:graphicFrame>
        <p:nvGraphicFramePr>
          <p:cNvPr id="26" name="Object 9"/>
          <p:cNvGraphicFramePr>
            <a:graphicFrameLocks noChangeAspect="1"/>
          </p:cNvGraphicFramePr>
          <p:nvPr>
            <p:extLst>
              <p:ext uri="{D42A27DB-BD31-4B8C-83A1-F6EECF244321}">
                <p14:modId xmlns:p14="http://schemas.microsoft.com/office/powerpoint/2010/main" val="1258791549"/>
              </p:ext>
            </p:extLst>
          </p:nvPr>
        </p:nvGraphicFramePr>
        <p:xfrm>
          <a:off x="762000" y="1327150"/>
          <a:ext cx="2387600" cy="482600"/>
        </p:xfrm>
        <a:graphic>
          <a:graphicData uri="http://schemas.openxmlformats.org/presentationml/2006/ole">
            <mc:AlternateContent xmlns:mc="http://schemas.openxmlformats.org/markup-compatibility/2006">
              <mc:Choice xmlns:v="urn:schemas-microsoft-com:vml" Requires="v">
                <p:oleObj spid="_x0000_s62189" name="Equation" r:id="rId3" imgW="2377080" imgH="466200" progId="Equation.DSMT4">
                  <p:embed/>
                </p:oleObj>
              </mc:Choice>
              <mc:Fallback>
                <p:oleObj name="Equation" r:id="rId3" imgW="2377080" imgH="466200" progId="Equation.DSMT4">
                  <p:embed/>
                  <p:pic>
                    <p:nvPicPr>
                      <p:cNvPr id="0" name="Picture 72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1327150"/>
                        <a:ext cx="2387600" cy="482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7" name="Object 8"/>
          <p:cNvGraphicFramePr>
            <a:graphicFrameLocks noChangeAspect="1"/>
          </p:cNvGraphicFramePr>
          <p:nvPr>
            <p:extLst>
              <p:ext uri="{D42A27DB-BD31-4B8C-83A1-F6EECF244321}">
                <p14:modId xmlns:p14="http://schemas.microsoft.com/office/powerpoint/2010/main" val="902551131"/>
              </p:ext>
            </p:extLst>
          </p:nvPr>
        </p:nvGraphicFramePr>
        <p:xfrm>
          <a:off x="3149600" y="1295400"/>
          <a:ext cx="3454400" cy="660400"/>
        </p:xfrm>
        <a:graphic>
          <a:graphicData uri="http://schemas.openxmlformats.org/presentationml/2006/ole">
            <mc:AlternateContent xmlns:mc="http://schemas.openxmlformats.org/markup-compatibility/2006">
              <mc:Choice xmlns:v="urn:schemas-microsoft-com:vml" Requires="v">
                <p:oleObj spid="_x0000_s62190" name="Equation" r:id="rId5" imgW="3446640" imgH="649080" progId="Equation.DSMT4">
                  <p:embed/>
                </p:oleObj>
              </mc:Choice>
              <mc:Fallback>
                <p:oleObj name="Equation" r:id="rId5" imgW="3446640" imgH="649080" progId="Equation.DSMT4">
                  <p:embed/>
                  <p:pic>
                    <p:nvPicPr>
                      <p:cNvPr id="0" name="Picture 72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49600" y="1295400"/>
                        <a:ext cx="3454400" cy="66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28" name="Object 9"/>
          <p:cNvGraphicFramePr>
            <a:graphicFrameLocks noChangeAspect="1"/>
          </p:cNvGraphicFramePr>
          <p:nvPr>
            <p:extLst>
              <p:ext uri="{D42A27DB-BD31-4B8C-83A1-F6EECF244321}">
                <p14:modId xmlns:p14="http://schemas.microsoft.com/office/powerpoint/2010/main" val="1231673960"/>
              </p:ext>
            </p:extLst>
          </p:nvPr>
        </p:nvGraphicFramePr>
        <p:xfrm>
          <a:off x="3187700" y="1987550"/>
          <a:ext cx="2908300" cy="609600"/>
        </p:xfrm>
        <a:graphic>
          <a:graphicData uri="http://schemas.openxmlformats.org/presentationml/2006/ole">
            <mc:AlternateContent xmlns:mc="http://schemas.openxmlformats.org/markup-compatibility/2006">
              <mc:Choice xmlns:v="urn:schemas-microsoft-com:vml" Requires="v">
                <p:oleObj spid="_x0000_s62191" name="Equation" r:id="rId7" imgW="2898000" imgH="594000" progId="Equation.DSMT4">
                  <p:embed/>
                </p:oleObj>
              </mc:Choice>
              <mc:Fallback>
                <p:oleObj name="Equation" r:id="rId7" imgW="2898000" imgH="594000" progId="Equation.DSMT4">
                  <p:embed/>
                  <p:pic>
                    <p:nvPicPr>
                      <p:cNvPr id="0" name="Picture 73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87700" y="1987550"/>
                        <a:ext cx="29083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29" name="Object 10"/>
          <p:cNvGraphicFramePr>
            <a:graphicFrameLocks noChangeAspect="1"/>
          </p:cNvGraphicFramePr>
          <p:nvPr>
            <p:extLst>
              <p:ext uri="{D42A27DB-BD31-4B8C-83A1-F6EECF244321}">
                <p14:modId xmlns:p14="http://schemas.microsoft.com/office/powerpoint/2010/main" val="4227645937"/>
              </p:ext>
            </p:extLst>
          </p:nvPr>
        </p:nvGraphicFramePr>
        <p:xfrm>
          <a:off x="3206750" y="2660650"/>
          <a:ext cx="3352800" cy="609600"/>
        </p:xfrm>
        <a:graphic>
          <a:graphicData uri="http://schemas.openxmlformats.org/presentationml/2006/ole">
            <mc:AlternateContent xmlns:mc="http://schemas.openxmlformats.org/markup-compatibility/2006">
              <mc:Choice xmlns:v="urn:schemas-microsoft-com:vml" Requires="v">
                <p:oleObj spid="_x0000_s62192" name="Equation" r:id="rId9" imgW="3336840" imgH="594000" progId="Equation.DSMT4">
                  <p:embed/>
                </p:oleObj>
              </mc:Choice>
              <mc:Fallback>
                <p:oleObj name="Equation" r:id="rId9" imgW="3336840" imgH="594000" progId="Equation.DSMT4">
                  <p:embed/>
                  <p:pic>
                    <p:nvPicPr>
                      <p:cNvPr id="0" name="Picture 73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206750" y="2660650"/>
                        <a:ext cx="33528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extLst>
      <p:ext uri="{BB962C8B-B14F-4D97-AF65-F5344CB8AC3E}">
        <p14:creationId xmlns:p14="http://schemas.microsoft.com/office/powerpoint/2010/main" val="2404971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2"/>
          <p:cNvSpPr>
            <a:spLocks noGrp="1"/>
          </p:cNvSpPr>
          <p:nvPr>
            <p:ph type="title"/>
          </p:nvPr>
        </p:nvSpPr>
        <p:spPr>
          <a:xfrm>
            <a:off x="457200" y="182880"/>
            <a:ext cx="8229600" cy="914400"/>
          </a:xfrm>
          <a:prstGeom prst="rect">
            <a:avLst/>
          </a:prstGeom>
        </p:spPr>
        <p:txBody>
          <a:bodyPr/>
          <a:lstStyle/>
          <a:p>
            <a:r>
              <a:rPr lang="en-US" sz="3200" dirty="0">
                <a:solidFill>
                  <a:schemeClr val="accent1"/>
                </a:solidFill>
              </a:rPr>
              <a:t>Example 9</a:t>
            </a:r>
            <a:r>
              <a:rPr lang="en-US" dirty="0">
                <a:solidFill>
                  <a:schemeClr val="accent1"/>
                </a:solidFill>
              </a:rPr>
              <a:t>: Factoring Polynomials by Grouping</a:t>
            </a:r>
            <a:endParaRPr lang="en-US" sz="3200" dirty="0">
              <a:solidFill>
                <a:schemeClr val="accent1"/>
              </a:solidFill>
            </a:endParaRPr>
          </a:p>
        </p:txBody>
      </p:sp>
      <p:sp>
        <p:nvSpPr>
          <p:cNvPr id="19" name="Rectangle 3"/>
          <p:cNvSpPr>
            <a:spLocks noGrp="1"/>
          </p:cNvSpPr>
          <p:nvPr>
            <p:ph idx="1"/>
          </p:nvPr>
        </p:nvSpPr>
        <p:spPr>
          <a:xfrm>
            <a:off x="457200" y="1280160"/>
            <a:ext cx="8229600" cy="1745093"/>
          </a:xfrm>
          <a:prstGeom prst="rect">
            <a:avLst/>
          </a:prstGeom>
          <a:noFill/>
        </p:spPr>
        <p:txBody>
          <a:bodyPr>
            <a:spAutoFit/>
          </a:bodyPr>
          <a:lstStyle/>
          <a:p>
            <a:pPr>
              <a:tabLst>
                <a:tab pos="463550" algn="l"/>
              </a:tabLst>
            </a:pPr>
            <a:r>
              <a:rPr lang="en-US" dirty="0">
                <a:solidFill>
                  <a:schemeClr val="tx1"/>
                </a:solidFill>
              </a:rPr>
              <a:t>Factor                                by grouping.</a:t>
            </a:r>
            <a:r>
              <a:rPr lang="en-US" b="1" i="0" dirty="0">
                <a:solidFill>
                  <a:schemeClr val="tx1"/>
                </a:solidFill>
              </a:rPr>
              <a:t>	</a:t>
            </a:r>
          </a:p>
          <a:p>
            <a:pPr marL="0" indent="0">
              <a:spcBef>
                <a:spcPts val="2472"/>
              </a:spcBef>
              <a:buFont typeface="Courier New" pitchFamily="49" charset="0"/>
              <a:buNone/>
              <a:tabLst>
                <a:tab pos="463550" algn="l"/>
              </a:tabLst>
            </a:pPr>
            <a:r>
              <a:rPr lang="en-US" b="1" i="0" dirty="0">
                <a:solidFill>
                  <a:schemeClr val="tx1"/>
                </a:solidFill>
              </a:rPr>
              <a:t>Solution</a:t>
            </a:r>
          </a:p>
          <a:p>
            <a:pPr marL="0" indent="0">
              <a:spcBef>
                <a:spcPct val="10000"/>
              </a:spcBef>
              <a:buFont typeface="Courier New" pitchFamily="49" charset="0"/>
              <a:buNone/>
              <a:tabLst>
                <a:tab pos="463550" algn="l"/>
              </a:tabLst>
            </a:pPr>
            <a:endParaRPr lang="en-US" i="0" dirty="0">
              <a:solidFill>
                <a:schemeClr val="tx1"/>
              </a:solidFill>
            </a:endParaRPr>
          </a:p>
        </p:txBody>
      </p:sp>
      <p:graphicFrame>
        <p:nvGraphicFramePr>
          <p:cNvPr id="20" name="Object 19"/>
          <p:cNvGraphicFramePr>
            <a:graphicFrameLocks noChangeAspect="1"/>
          </p:cNvGraphicFramePr>
          <p:nvPr>
            <p:extLst>
              <p:ext uri="{D42A27DB-BD31-4B8C-83A1-F6EECF244321}">
                <p14:modId xmlns:p14="http://schemas.microsoft.com/office/powerpoint/2010/main" val="1973648236"/>
              </p:ext>
            </p:extLst>
          </p:nvPr>
        </p:nvGraphicFramePr>
        <p:xfrm>
          <a:off x="1534762" y="1288293"/>
          <a:ext cx="2438400" cy="482600"/>
        </p:xfrm>
        <a:graphic>
          <a:graphicData uri="http://schemas.openxmlformats.org/presentationml/2006/ole">
            <mc:AlternateContent xmlns:mc="http://schemas.openxmlformats.org/markup-compatibility/2006">
              <mc:Choice xmlns:v="urn:schemas-microsoft-com:vml" Requires="v">
                <p:oleObj spid="_x0000_s59319" name="Equation" r:id="rId3" imgW="2422800" imgH="466200" progId="Equation.DSMT4">
                  <p:embed/>
                </p:oleObj>
              </mc:Choice>
              <mc:Fallback>
                <p:oleObj name="Equation" r:id="rId3" imgW="2422800" imgH="466200" progId="Equation.DSMT4">
                  <p:embed/>
                  <p:pic>
                    <p:nvPicPr>
                      <p:cNvPr id="0" name="Picture 92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34762" y="1288293"/>
                        <a:ext cx="2438400" cy="482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1" name="Object 9"/>
          <p:cNvGraphicFramePr>
            <a:graphicFrameLocks noChangeAspect="1"/>
          </p:cNvGraphicFramePr>
          <p:nvPr>
            <p:extLst>
              <p:ext uri="{D42A27DB-BD31-4B8C-83A1-F6EECF244321}">
                <p14:modId xmlns:p14="http://schemas.microsoft.com/office/powerpoint/2010/main" val="2663863038"/>
              </p:ext>
            </p:extLst>
          </p:nvPr>
        </p:nvGraphicFramePr>
        <p:xfrm>
          <a:off x="1066800" y="2654300"/>
          <a:ext cx="2349500" cy="457200"/>
        </p:xfrm>
        <a:graphic>
          <a:graphicData uri="http://schemas.openxmlformats.org/presentationml/2006/ole">
            <mc:AlternateContent xmlns:mc="http://schemas.openxmlformats.org/markup-compatibility/2006">
              <mc:Choice xmlns:v="urn:schemas-microsoft-com:vml" Requires="v">
                <p:oleObj spid="_x0000_s59320" name="Equation" r:id="rId5" imgW="2349500" imgH="457200" progId="Equation.DSMT4">
                  <p:embed/>
                </p:oleObj>
              </mc:Choice>
              <mc:Fallback>
                <p:oleObj name="Equation" r:id="rId5" imgW="2349500" imgH="457200" progId="Equation.DSMT4">
                  <p:embed/>
                  <p:pic>
                    <p:nvPicPr>
                      <p:cNvPr id="0" name="Picture 92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66800" y="2654300"/>
                        <a:ext cx="2349500"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2" name="Object 5"/>
          <p:cNvGraphicFramePr>
            <a:graphicFrameLocks noChangeAspect="1"/>
          </p:cNvGraphicFramePr>
          <p:nvPr>
            <p:extLst>
              <p:ext uri="{D42A27DB-BD31-4B8C-83A1-F6EECF244321}">
                <p14:modId xmlns:p14="http://schemas.microsoft.com/office/powerpoint/2010/main" val="4054417133"/>
              </p:ext>
            </p:extLst>
          </p:nvPr>
        </p:nvGraphicFramePr>
        <p:xfrm>
          <a:off x="3473244" y="2654300"/>
          <a:ext cx="3098800" cy="571500"/>
        </p:xfrm>
        <a:graphic>
          <a:graphicData uri="http://schemas.openxmlformats.org/presentationml/2006/ole">
            <mc:AlternateContent xmlns:mc="http://schemas.openxmlformats.org/markup-compatibility/2006">
              <mc:Choice xmlns:v="urn:schemas-microsoft-com:vml" Requires="v">
                <p:oleObj spid="_x0000_s59321" name="Equation" r:id="rId7" imgW="3098800" imgH="571500" progId="Equation.DSMT4">
                  <p:embed/>
                </p:oleObj>
              </mc:Choice>
              <mc:Fallback>
                <p:oleObj name="Equation" r:id="rId7" imgW="3098800" imgH="571500" progId="Equation.DSMT4">
                  <p:embed/>
                  <p:pic>
                    <p:nvPicPr>
                      <p:cNvPr id="0" name="Picture 92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73244" y="2654300"/>
                        <a:ext cx="30988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24" name="Object 6"/>
          <p:cNvGraphicFramePr>
            <a:graphicFrameLocks noChangeAspect="1"/>
          </p:cNvGraphicFramePr>
          <p:nvPr>
            <p:extLst>
              <p:ext uri="{D42A27DB-BD31-4B8C-83A1-F6EECF244321}">
                <p14:modId xmlns:p14="http://schemas.microsoft.com/office/powerpoint/2010/main" val="2698355222"/>
              </p:ext>
            </p:extLst>
          </p:nvPr>
        </p:nvGraphicFramePr>
        <p:xfrm>
          <a:off x="3473244" y="3340100"/>
          <a:ext cx="2882900" cy="469900"/>
        </p:xfrm>
        <a:graphic>
          <a:graphicData uri="http://schemas.openxmlformats.org/presentationml/2006/ole">
            <mc:AlternateContent xmlns:mc="http://schemas.openxmlformats.org/markup-compatibility/2006">
              <mc:Choice xmlns:v="urn:schemas-microsoft-com:vml" Requires="v">
                <p:oleObj spid="_x0000_s59322" name="Equation" r:id="rId9" imgW="2882900" imgH="469900" progId="Equation.DSMT4">
                  <p:embed/>
                </p:oleObj>
              </mc:Choice>
              <mc:Fallback>
                <p:oleObj name="Equation" r:id="rId9" imgW="2882900" imgH="469900" progId="Equation.DSMT4">
                  <p:embed/>
                  <p:pic>
                    <p:nvPicPr>
                      <p:cNvPr id="0" name="Picture 92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473244" y="3340100"/>
                        <a:ext cx="28829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27" name="TextBox 26"/>
          <p:cNvSpPr txBox="1"/>
          <p:nvPr/>
        </p:nvSpPr>
        <p:spPr>
          <a:xfrm>
            <a:off x="457200" y="4114800"/>
            <a:ext cx="7130302" cy="1169551"/>
          </a:xfrm>
          <a:prstGeom prst="rect">
            <a:avLst/>
          </a:prstGeom>
          <a:noFill/>
        </p:spPr>
        <p:txBody>
          <a:bodyPr wrap="none" rtlCol="0">
            <a:spAutoFit/>
          </a:bodyPr>
          <a:lstStyle/>
          <a:p>
            <a:pPr>
              <a:spcBef>
                <a:spcPct val="50000"/>
              </a:spcBef>
              <a:tabLst>
                <a:tab pos="463550" algn="l"/>
              </a:tabLst>
            </a:pPr>
            <a:r>
              <a:rPr lang="en-US" sz="2800" dirty="0"/>
              <a:t>But </a:t>
            </a:r>
            <a:r>
              <a:rPr lang="en-US" sz="2800" i="1" dirty="0">
                <a:solidFill>
                  <a:srgbClr val="9900FF"/>
                </a:solidFill>
              </a:rPr>
              <a:t>x</a:t>
            </a:r>
            <a:r>
              <a:rPr lang="en-US" sz="2800" dirty="0">
                <a:solidFill>
                  <a:srgbClr val="9900FF"/>
                </a:solidFill>
              </a:rPr>
              <a:t> + </a:t>
            </a:r>
            <a:r>
              <a:rPr lang="en-US" sz="2800" i="1" dirty="0">
                <a:solidFill>
                  <a:srgbClr val="9900FF"/>
                </a:solidFill>
              </a:rPr>
              <a:t>a</a:t>
            </a:r>
            <a:r>
              <a:rPr lang="en-US" sz="2800" dirty="0">
                <a:solidFill>
                  <a:srgbClr val="9900FF"/>
                </a:solidFill>
              </a:rPr>
              <a:t> </a:t>
            </a:r>
            <a:r>
              <a:rPr lang="en-US" sz="2800" dirty="0"/>
              <a:t>≠ </a:t>
            </a:r>
            <a:r>
              <a:rPr lang="en-US" sz="2800" i="1" dirty="0">
                <a:solidFill>
                  <a:srgbClr val="00B050"/>
                </a:solidFill>
              </a:rPr>
              <a:t>x</a:t>
            </a:r>
            <a:r>
              <a:rPr lang="en-US" sz="2800" dirty="0">
                <a:solidFill>
                  <a:srgbClr val="00B050"/>
                </a:solidFill>
              </a:rPr>
              <a:t> + </a:t>
            </a:r>
            <a:r>
              <a:rPr lang="en-US" sz="2800" i="1" dirty="0">
                <a:solidFill>
                  <a:srgbClr val="00B050"/>
                </a:solidFill>
              </a:rPr>
              <a:t>y</a:t>
            </a:r>
            <a:r>
              <a:rPr lang="en-US" sz="2800" dirty="0">
                <a:solidFill>
                  <a:srgbClr val="00B050"/>
                </a:solidFill>
              </a:rPr>
              <a:t> </a:t>
            </a:r>
            <a:r>
              <a:rPr lang="en-US" sz="2800" dirty="0"/>
              <a:t>and there is no common factor.</a:t>
            </a:r>
          </a:p>
          <a:p>
            <a:pPr>
              <a:spcBef>
                <a:spcPct val="50000"/>
              </a:spcBef>
              <a:tabLst>
                <a:tab pos="463550" algn="l"/>
              </a:tabLst>
            </a:pPr>
            <a:r>
              <a:rPr lang="en-US" sz="2800" dirty="0"/>
              <a:t>                               is </a:t>
            </a:r>
            <a:r>
              <a:rPr lang="en-US" sz="2800" dirty="0">
                <a:solidFill>
                  <a:srgbClr val="FF0000"/>
                </a:solidFill>
              </a:rPr>
              <a:t>not factorable</a:t>
            </a:r>
            <a:r>
              <a:rPr lang="en-US" sz="2800" dirty="0"/>
              <a:t>.	</a:t>
            </a:r>
          </a:p>
        </p:txBody>
      </p:sp>
      <p:graphicFrame>
        <p:nvGraphicFramePr>
          <p:cNvPr id="29" name="Object 28"/>
          <p:cNvGraphicFramePr>
            <a:graphicFrameLocks noChangeAspect="1"/>
          </p:cNvGraphicFramePr>
          <p:nvPr>
            <p:extLst>
              <p:ext uri="{D42A27DB-BD31-4B8C-83A1-F6EECF244321}">
                <p14:modId xmlns:p14="http://schemas.microsoft.com/office/powerpoint/2010/main" val="2940764819"/>
              </p:ext>
            </p:extLst>
          </p:nvPr>
        </p:nvGraphicFramePr>
        <p:xfrm>
          <a:off x="533400" y="4732944"/>
          <a:ext cx="2438400" cy="482600"/>
        </p:xfrm>
        <a:graphic>
          <a:graphicData uri="http://schemas.openxmlformats.org/presentationml/2006/ole">
            <mc:AlternateContent xmlns:mc="http://schemas.openxmlformats.org/markup-compatibility/2006">
              <mc:Choice xmlns:v="urn:schemas-microsoft-com:vml" Requires="v">
                <p:oleObj spid="_x0000_s59323" name="Equation" r:id="rId11" imgW="2422800" imgH="466200" progId="Equation.DSMT4">
                  <p:embed/>
                </p:oleObj>
              </mc:Choice>
              <mc:Fallback>
                <p:oleObj name="Equation" r:id="rId11" imgW="2422800" imgH="466200" progId="Equation.DSMT4">
                  <p:embed/>
                  <p:pic>
                    <p:nvPicPr>
                      <p:cNvPr id="0" name="Picture 92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4732944"/>
                        <a:ext cx="2438400" cy="482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050416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7">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7">
                                            <p:txEl>
                                              <p:pRg st="1" end="1"/>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p:cNvSpPr>
          <p:nvPr>
            <p:ph type="title"/>
          </p:nvPr>
        </p:nvSpPr>
        <p:spPr>
          <a:xfrm>
            <a:off x="457200" y="182880"/>
            <a:ext cx="8229600" cy="914400"/>
          </a:xfrm>
          <a:prstGeom prst="rect">
            <a:avLst/>
          </a:prstGeom>
        </p:spPr>
        <p:txBody>
          <a:bodyPr/>
          <a:lstStyle/>
          <a:p>
            <a:r>
              <a:rPr lang="en-US" sz="3200" dirty="0">
                <a:solidFill>
                  <a:schemeClr val="accent1"/>
                </a:solidFill>
              </a:rPr>
              <a:t>Example 10</a:t>
            </a:r>
            <a:r>
              <a:rPr lang="en-US" dirty="0">
                <a:solidFill>
                  <a:schemeClr val="accent1"/>
                </a:solidFill>
              </a:rPr>
              <a:t>: Factoring Polynomials by Grouping</a:t>
            </a:r>
            <a:endParaRPr lang="en-US" sz="3200" dirty="0">
              <a:solidFill>
                <a:schemeClr val="accent1"/>
              </a:solidFill>
            </a:endParaRPr>
          </a:p>
        </p:txBody>
      </p:sp>
      <p:sp>
        <p:nvSpPr>
          <p:cNvPr id="8" name="Rectangle 3"/>
          <p:cNvSpPr>
            <a:spLocks noGrp="1"/>
          </p:cNvSpPr>
          <p:nvPr>
            <p:ph idx="1"/>
          </p:nvPr>
        </p:nvSpPr>
        <p:spPr>
          <a:xfrm>
            <a:off x="457200" y="1280160"/>
            <a:ext cx="8229600" cy="1745093"/>
          </a:xfrm>
          <a:prstGeom prst="rect">
            <a:avLst/>
          </a:prstGeom>
          <a:noFill/>
        </p:spPr>
        <p:txBody>
          <a:bodyPr>
            <a:spAutoFit/>
          </a:bodyPr>
          <a:lstStyle/>
          <a:p>
            <a:pPr>
              <a:tabLst>
                <a:tab pos="463550" algn="l"/>
              </a:tabLst>
            </a:pPr>
            <a:r>
              <a:rPr lang="en-US" dirty="0">
                <a:solidFill>
                  <a:schemeClr val="tx1"/>
                </a:solidFill>
              </a:rPr>
              <a:t>Factor                            by grouping.</a:t>
            </a:r>
            <a:r>
              <a:rPr lang="en-US" b="1" i="0" dirty="0">
                <a:solidFill>
                  <a:schemeClr val="tx1"/>
                </a:solidFill>
              </a:rPr>
              <a:t>	</a:t>
            </a:r>
          </a:p>
          <a:p>
            <a:pPr marL="0" indent="0">
              <a:spcBef>
                <a:spcPts val="2472"/>
              </a:spcBef>
              <a:buFont typeface="Courier New" pitchFamily="49" charset="0"/>
              <a:buNone/>
              <a:tabLst>
                <a:tab pos="463550" algn="l"/>
              </a:tabLst>
            </a:pPr>
            <a:r>
              <a:rPr lang="en-US" b="1" i="0" dirty="0">
                <a:solidFill>
                  <a:schemeClr val="tx1"/>
                </a:solidFill>
              </a:rPr>
              <a:t>Solution</a:t>
            </a:r>
          </a:p>
          <a:p>
            <a:pPr marL="0" indent="0">
              <a:spcBef>
                <a:spcPct val="10000"/>
              </a:spcBef>
              <a:buFont typeface="Courier New" pitchFamily="49" charset="0"/>
              <a:buNone/>
              <a:tabLst>
                <a:tab pos="463550" algn="l"/>
              </a:tabLst>
            </a:pPr>
            <a:endParaRPr lang="en-US" i="0" dirty="0">
              <a:solidFill>
                <a:schemeClr val="tx1"/>
              </a:solidFill>
            </a:endParaRPr>
          </a:p>
        </p:txBody>
      </p:sp>
      <p:graphicFrame>
        <p:nvGraphicFramePr>
          <p:cNvPr id="9" name="Object 7"/>
          <p:cNvGraphicFramePr>
            <a:graphicFrameLocks noChangeAspect="1"/>
          </p:cNvGraphicFramePr>
          <p:nvPr>
            <p:extLst>
              <p:ext uri="{D42A27DB-BD31-4B8C-83A1-F6EECF244321}">
                <p14:modId xmlns:p14="http://schemas.microsoft.com/office/powerpoint/2010/main" val="3878624842"/>
              </p:ext>
            </p:extLst>
          </p:nvPr>
        </p:nvGraphicFramePr>
        <p:xfrm>
          <a:off x="1549400" y="1397000"/>
          <a:ext cx="2032000" cy="355600"/>
        </p:xfrm>
        <a:graphic>
          <a:graphicData uri="http://schemas.openxmlformats.org/presentationml/2006/ole">
            <mc:AlternateContent xmlns:mc="http://schemas.openxmlformats.org/markup-compatibility/2006">
              <mc:Choice xmlns:v="urn:schemas-microsoft-com:vml" Requires="v">
                <p:oleObj spid="_x0000_s75290" name="Equation" r:id="rId3" imgW="2032000" imgH="355600" progId="Equation.DSMT4">
                  <p:embed/>
                </p:oleObj>
              </mc:Choice>
              <mc:Fallback>
                <p:oleObj name="Equation" r:id="rId3" imgW="2032000" imgH="355600" progId="Equation.DSMT4">
                  <p:embed/>
                  <p:pic>
                    <p:nvPicPr>
                      <p:cNvPr id="0" name="Picture 5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49400" y="1397000"/>
                        <a:ext cx="2032000" cy="355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Object 7"/>
          <p:cNvGraphicFramePr>
            <a:graphicFrameLocks noChangeAspect="1"/>
          </p:cNvGraphicFramePr>
          <p:nvPr>
            <p:extLst>
              <p:ext uri="{D42A27DB-BD31-4B8C-83A1-F6EECF244321}">
                <p14:modId xmlns:p14="http://schemas.microsoft.com/office/powerpoint/2010/main" val="2743981059"/>
              </p:ext>
            </p:extLst>
          </p:nvPr>
        </p:nvGraphicFramePr>
        <p:xfrm>
          <a:off x="738260" y="2728452"/>
          <a:ext cx="2032000" cy="355600"/>
        </p:xfrm>
        <a:graphic>
          <a:graphicData uri="http://schemas.openxmlformats.org/presentationml/2006/ole">
            <mc:AlternateContent xmlns:mc="http://schemas.openxmlformats.org/markup-compatibility/2006">
              <mc:Choice xmlns:v="urn:schemas-microsoft-com:vml" Requires="v">
                <p:oleObj spid="_x0000_s75291" name="Equation" r:id="rId5" imgW="2032000" imgH="355600" progId="Equation.DSMT4">
                  <p:embed/>
                </p:oleObj>
              </mc:Choice>
              <mc:Fallback>
                <p:oleObj name="Equation" r:id="rId5" imgW="2032000" imgH="355600" progId="Equation.DSMT4">
                  <p:embed/>
                  <p:pic>
                    <p:nvPicPr>
                      <p:cNvPr id="0" name="Picture 5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8260" y="2728452"/>
                        <a:ext cx="2032000" cy="355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 name="Object 3"/>
          <p:cNvGraphicFramePr>
            <a:graphicFrameLocks noChangeAspect="1"/>
          </p:cNvGraphicFramePr>
          <p:nvPr>
            <p:extLst>
              <p:ext uri="{D42A27DB-BD31-4B8C-83A1-F6EECF244321}">
                <p14:modId xmlns:p14="http://schemas.microsoft.com/office/powerpoint/2010/main" val="2002503110"/>
              </p:ext>
            </p:extLst>
          </p:nvPr>
        </p:nvGraphicFramePr>
        <p:xfrm>
          <a:off x="2859990" y="4191000"/>
          <a:ext cx="2209800" cy="609600"/>
        </p:xfrm>
        <a:graphic>
          <a:graphicData uri="http://schemas.openxmlformats.org/presentationml/2006/ole">
            <mc:AlternateContent xmlns:mc="http://schemas.openxmlformats.org/markup-compatibility/2006">
              <mc:Choice xmlns:v="urn:schemas-microsoft-com:vml" Requires="v">
                <p:oleObj spid="_x0000_s75292" name="Equation" r:id="rId6" imgW="2194200" imgH="594000" progId="Equation.DSMT4">
                  <p:embed/>
                </p:oleObj>
              </mc:Choice>
              <mc:Fallback>
                <p:oleObj name="Equation" r:id="rId6" imgW="2194200" imgH="594000" progId="Equation.DSMT4">
                  <p:embed/>
                  <p:pic>
                    <p:nvPicPr>
                      <p:cNvPr id="0" name="Picture 51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59990" y="4191000"/>
                        <a:ext cx="22098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2" name="Object 4"/>
          <p:cNvGraphicFramePr>
            <a:graphicFrameLocks noChangeAspect="1"/>
          </p:cNvGraphicFramePr>
          <p:nvPr>
            <p:extLst>
              <p:ext uri="{D42A27DB-BD31-4B8C-83A1-F6EECF244321}">
                <p14:modId xmlns:p14="http://schemas.microsoft.com/office/powerpoint/2010/main" val="1130554113"/>
              </p:ext>
            </p:extLst>
          </p:nvPr>
        </p:nvGraphicFramePr>
        <p:xfrm>
          <a:off x="2859160" y="2584450"/>
          <a:ext cx="2882900" cy="609600"/>
        </p:xfrm>
        <a:graphic>
          <a:graphicData uri="http://schemas.openxmlformats.org/presentationml/2006/ole">
            <mc:AlternateContent xmlns:mc="http://schemas.openxmlformats.org/markup-compatibility/2006">
              <mc:Choice xmlns:v="urn:schemas-microsoft-com:vml" Requires="v">
                <p:oleObj spid="_x0000_s75293" name="Equation" r:id="rId8" imgW="2870640" imgH="594000" progId="Equation.DSMT4">
                  <p:embed/>
                </p:oleObj>
              </mc:Choice>
              <mc:Fallback>
                <p:oleObj name="Equation" r:id="rId8" imgW="2870640" imgH="594000" progId="Equation.DSMT4">
                  <p:embed/>
                  <p:pic>
                    <p:nvPicPr>
                      <p:cNvPr id="0" name="Picture 51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859160" y="2584450"/>
                        <a:ext cx="28829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3" name="Object 5"/>
          <p:cNvGraphicFramePr>
            <a:graphicFrameLocks noChangeAspect="1"/>
          </p:cNvGraphicFramePr>
          <p:nvPr>
            <p:extLst>
              <p:ext uri="{D42A27DB-BD31-4B8C-83A1-F6EECF244321}">
                <p14:modId xmlns:p14="http://schemas.microsoft.com/office/powerpoint/2010/main" val="1114343616"/>
              </p:ext>
            </p:extLst>
          </p:nvPr>
        </p:nvGraphicFramePr>
        <p:xfrm>
          <a:off x="2851150" y="3365500"/>
          <a:ext cx="5930900" cy="939800"/>
        </p:xfrm>
        <a:graphic>
          <a:graphicData uri="http://schemas.openxmlformats.org/presentationml/2006/ole">
            <mc:AlternateContent xmlns:mc="http://schemas.openxmlformats.org/markup-compatibility/2006">
              <mc:Choice xmlns:v="urn:schemas-microsoft-com:vml" Requires="v">
                <p:oleObj spid="_x0000_s75294" name="Equation" r:id="rId10" imgW="5915160" imgH="923400" progId="Equation.DSMT4">
                  <p:embed/>
                </p:oleObj>
              </mc:Choice>
              <mc:Fallback>
                <p:oleObj name="Equation" r:id="rId10" imgW="5915160" imgH="923400" progId="Equation.DSMT4">
                  <p:embed/>
                  <p:pic>
                    <p:nvPicPr>
                      <p:cNvPr id="0" name="Picture 51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851150" y="3365500"/>
                        <a:ext cx="59309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p:cNvSpPr>
          <p:nvPr>
            <p:ph type="title"/>
          </p:nvPr>
        </p:nvSpPr>
        <p:spPr>
          <a:xfrm>
            <a:off x="457200" y="182880"/>
            <a:ext cx="8229600" cy="914400"/>
          </a:xfrm>
          <a:prstGeom prst="rect">
            <a:avLst/>
          </a:prstGeom>
        </p:spPr>
        <p:txBody>
          <a:bodyPr/>
          <a:lstStyle/>
          <a:p>
            <a:r>
              <a:rPr lang="en-US" sz="3200">
                <a:solidFill>
                  <a:schemeClr val="accent1"/>
                </a:solidFill>
              </a:rPr>
              <a:t>Objectives</a:t>
            </a:r>
          </a:p>
        </p:txBody>
      </p:sp>
      <p:sp>
        <p:nvSpPr>
          <p:cNvPr id="7" name="Rectangle 3"/>
          <p:cNvSpPr>
            <a:spLocks noGrp="1"/>
          </p:cNvSpPr>
          <p:nvPr>
            <p:ph idx="1"/>
          </p:nvPr>
        </p:nvSpPr>
        <p:spPr>
          <a:xfrm>
            <a:off x="457200" y="1280160"/>
            <a:ext cx="8229600" cy="1988237"/>
          </a:xfrm>
          <a:prstGeom prst="rect">
            <a:avLst/>
          </a:prstGeom>
          <a:noFill/>
        </p:spPr>
        <p:txBody>
          <a:bodyPr>
            <a:spAutoFit/>
          </a:bodyPr>
          <a:lstStyle/>
          <a:p>
            <a:pPr marL="457200" indent="-457200" defTabSz="406400">
              <a:buFont typeface="Courier New" pitchFamily="49" charset="0"/>
              <a:buChar char="o"/>
            </a:pPr>
            <a:r>
              <a:rPr lang="en-US" i="0" dirty="0">
                <a:solidFill>
                  <a:schemeClr val="tx1"/>
                </a:solidFill>
              </a:rPr>
              <a:t>Find the greatest common factor of a set of terms.</a:t>
            </a:r>
          </a:p>
          <a:p>
            <a:pPr marL="457200" indent="-457200" defTabSz="406400">
              <a:buFont typeface="Courier New" pitchFamily="49" charset="0"/>
              <a:buChar char="o"/>
            </a:pPr>
            <a:r>
              <a:rPr lang="en-US" i="0" dirty="0">
                <a:solidFill>
                  <a:schemeClr val="tx1"/>
                </a:solidFill>
              </a:rPr>
              <a:t>Factor polynomials by factoring out the greatest common monomial factor.</a:t>
            </a:r>
          </a:p>
          <a:p>
            <a:pPr marL="457200" indent="-457200" defTabSz="406400">
              <a:buFont typeface="Courier New" pitchFamily="49" charset="0"/>
              <a:buChar char="o"/>
            </a:pPr>
            <a:r>
              <a:rPr lang="en-US" i="0" dirty="0">
                <a:solidFill>
                  <a:schemeClr val="tx1"/>
                </a:solidFill>
              </a:rPr>
              <a:t>Factor polynomials by grouping.</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p:cNvSpPr>
          <p:nvPr>
            <p:ph type="title"/>
          </p:nvPr>
        </p:nvSpPr>
        <p:spPr>
          <a:xfrm>
            <a:off x="457200" y="182880"/>
            <a:ext cx="8229600" cy="914400"/>
          </a:xfrm>
          <a:prstGeom prst="rect">
            <a:avLst/>
          </a:prstGeom>
        </p:spPr>
        <p:txBody>
          <a:bodyPr/>
          <a:lstStyle/>
          <a:p>
            <a:r>
              <a:rPr lang="en-US" sz="3200" dirty="0">
                <a:solidFill>
                  <a:schemeClr val="accent1"/>
                </a:solidFill>
              </a:rPr>
              <a:t>Example 11</a:t>
            </a:r>
            <a:r>
              <a:rPr lang="en-US" dirty="0">
                <a:solidFill>
                  <a:schemeClr val="accent1"/>
                </a:solidFill>
              </a:rPr>
              <a:t>: Factoring Polynomials by Grouping</a:t>
            </a:r>
            <a:endParaRPr lang="en-US" sz="3200" dirty="0">
              <a:solidFill>
                <a:schemeClr val="accent1"/>
              </a:solidFill>
            </a:endParaRPr>
          </a:p>
        </p:txBody>
      </p:sp>
      <p:sp>
        <p:nvSpPr>
          <p:cNvPr id="8" name="Rectangle 3"/>
          <p:cNvSpPr>
            <a:spLocks noGrp="1"/>
          </p:cNvSpPr>
          <p:nvPr>
            <p:ph idx="1"/>
          </p:nvPr>
        </p:nvSpPr>
        <p:spPr>
          <a:xfrm>
            <a:off x="457200" y="1280160"/>
            <a:ext cx="8229600" cy="3782574"/>
          </a:xfrm>
          <a:prstGeom prst="rect">
            <a:avLst/>
          </a:prstGeom>
          <a:noFill/>
        </p:spPr>
        <p:txBody>
          <a:bodyPr>
            <a:spAutoFit/>
          </a:bodyPr>
          <a:lstStyle/>
          <a:p>
            <a:pPr>
              <a:tabLst>
                <a:tab pos="463550" algn="l"/>
              </a:tabLst>
            </a:pPr>
            <a:r>
              <a:rPr lang="en-US" dirty="0">
                <a:solidFill>
                  <a:schemeClr val="tx1"/>
                </a:solidFill>
              </a:rPr>
              <a:t>Factor                                          by grouping.</a:t>
            </a:r>
          </a:p>
          <a:p>
            <a:pPr>
              <a:spcBef>
                <a:spcPts val="1224"/>
              </a:spcBef>
              <a:tabLst>
                <a:tab pos="463550" algn="l"/>
              </a:tabLst>
            </a:pPr>
            <a:r>
              <a:rPr lang="en-US" b="1" i="0" dirty="0">
                <a:solidFill>
                  <a:schemeClr val="tx1"/>
                </a:solidFill>
              </a:rPr>
              <a:t>Solution</a:t>
            </a:r>
          </a:p>
          <a:p>
            <a:pPr>
              <a:tabLst>
                <a:tab pos="463550" algn="l"/>
              </a:tabLst>
            </a:pPr>
            <a:r>
              <a:rPr lang="en-US" dirty="0">
                <a:solidFill>
                  <a:schemeClr val="tx1"/>
                </a:solidFill>
              </a:rPr>
              <a:t>This example illustrates that there are times where factoring is easier if the terms are reordered. In the expression                                          there is no common factor in the first two terms. However, the first and third terms have a common factor so we rearrange the terms as follows.</a:t>
            </a:r>
            <a:endParaRPr lang="en-US" i="0" baseline="30000" dirty="0">
              <a:solidFill>
                <a:schemeClr val="tx1"/>
              </a:solidFill>
              <a:latin typeface="TimesTen" pitchFamily="18" charset="0"/>
            </a:endParaRPr>
          </a:p>
        </p:txBody>
      </p:sp>
      <p:graphicFrame>
        <p:nvGraphicFramePr>
          <p:cNvPr id="9" name="Object 5"/>
          <p:cNvGraphicFramePr>
            <a:graphicFrameLocks noChangeAspect="1"/>
          </p:cNvGraphicFramePr>
          <p:nvPr>
            <p:extLst>
              <p:ext uri="{D42A27DB-BD31-4B8C-83A1-F6EECF244321}">
                <p14:modId xmlns:p14="http://schemas.microsoft.com/office/powerpoint/2010/main" val="3402610807"/>
              </p:ext>
            </p:extLst>
          </p:nvPr>
        </p:nvGraphicFramePr>
        <p:xfrm>
          <a:off x="1556286" y="1413985"/>
          <a:ext cx="3213100" cy="342900"/>
        </p:xfrm>
        <a:graphic>
          <a:graphicData uri="http://schemas.openxmlformats.org/presentationml/2006/ole">
            <mc:AlternateContent xmlns:mc="http://schemas.openxmlformats.org/markup-compatibility/2006">
              <mc:Choice xmlns:v="urn:schemas-microsoft-com:vml" Requires="v">
                <p:oleObj spid="_x0000_s76314" name="Equation" r:id="rId3" imgW="3199680" imgH="329040" progId="Equation.DSMT4">
                  <p:embed/>
                </p:oleObj>
              </mc:Choice>
              <mc:Fallback>
                <p:oleObj name="Equation" r:id="rId3" imgW="3199680" imgH="329040" progId="Equation.DSMT4">
                  <p:embed/>
                  <p:pic>
                    <p:nvPicPr>
                      <p:cNvPr id="0" name="Picture 5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6286" y="1413985"/>
                        <a:ext cx="3213100" cy="342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Object 6"/>
          <p:cNvGraphicFramePr>
            <a:graphicFrameLocks noChangeAspect="1"/>
          </p:cNvGraphicFramePr>
          <p:nvPr>
            <p:extLst>
              <p:ext uri="{D42A27DB-BD31-4B8C-83A1-F6EECF244321}">
                <p14:modId xmlns:p14="http://schemas.microsoft.com/office/powerpoint/2010/main" val="3886009771"/>
              </p:ext>
            </p:extLst>
          </p:nvPr>
        </p:nvGraphicFramePr>
        <p:xfrm>
          <a:off x="2203450" y="3374324"/>
          <a:ext cx="3213100" cy="342900"/>
        </p:xfrm>
        <a:graphic>
          <a:graphicData uri="http://schemas.openxmlformats.org/presentationml/2006/ole">
            <mc:AlternateContent xmlns:mc="http://schemas.openxmlformats.org/markup-compatibility/2006">
              <mc:Choice xmlns:v="urn:schemas-microsoft-com:vml" Requires="v">
                <p:oleObj spid="_x0000_s76315" name="Equation" r:id="rId5" imgW="3199680" imgH="329040" progId="Equation.DSMT4">
                  <p:embed/>
                </p:oleObj>
              </mc:Choice>
              <mc:Fallback>
                <p:oleObj name="Equation" r:id="rId5" imgW="3199680" imgH="329040" progId="Equation.DSMT4">
                  <p:embed/>
                  <p:pic>
                    <p:nvPicPr>
                      <p:cNvPr id="0" name="Picture 51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03450" y="3374324"/>
                        <a:ext cx="3213100" cy="342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 name="Object 7"/>
          <p:cNvGraphicFramePr>
            <a:graphicFrameLocks noChangeAspect="1"/>
          </p:cNvGraphicFramePr>
          <p:nvPr>
            <p:extLst>
              <p:ext uri="{D42A27DB-BD31-4B8C-83A1-F6EECF244321}">
                <p14:modId xmlns:p14="http://schemas.microsoft.com/office/powerpoint/2010/main" val="2989643036"/>
              </p:ext>
            </p:extLst>
          </p:nvPr>
        </p:nvGraphicFramePr>
        <p:xfrm>
          <a:off x="908050" y="5022850"/>
          <a:ext cx="3213100" cy="342900"/>
        </p:xfrm>
        <a:graphic>
          <a:graphicData uri="http://schemas.openxmlformats.org/presentationml/2006/ole">
            <mc:AlternateContent xmlns:mc="http://schemas.openxmlformats.org/markup-compatibility/2006">
              <mc:Choice xmlns:v="urn:schemas-microsoft-com:vml" Requires="v">
                <p:oleObj spid="_x0000_s76316" name="Equation" r:id="rId7" imgW="3199680" imgH="329040" progId="Equation.DSMT4">
                  <p:embed/>
                </p:oleObj>
              </mc:Choice>
              <mc:Fallback>
                <p:oleObj name="Equation" r:id="rId7" imgW="3199680" imgH="329040" progId="Equation.DSMT4">
                  <p:embed/>
                  <p:pic>
                    <p:nvPicPr>
                      <p:cNvPr id="0" name="Picture 51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08050" y="5022850"/>
                        <a:ext cx="3213100" cy="342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 name="Object 5"/>
          <p:cNvGraphicFramePr>
            <a:graphicFrameLocks noChangeAspect="1"/>
          </p:cNvGraphicFramePr>
          <p:nvPr>
            <p:extLst>
              <p:ext uri="{D42A27DB-BD31-4B8C-83A1-F6EECF244321}">
                <p14:modId xmlns:p14="http://schemas.microsoft.com/office/powerpoint/2010/main" val="3797257374"/>
              </p:ext>
            </p:extLst>
          </p:nvPr>
        </p:nvGraphicFramePr>
        <p:xfrm>
          <a:off x="4186238" y="4870450"/>
          <a:ext cx="3987800" cy="609600"/>
        </p:xfrm>
        <a:graphic>
          <a:graphicData uri="http://schemas.openxmlformats.org/presentationml/2006/ole">
            <mc:AlternateContent xmlns:mc="http://schemas.openxmlformats.org/markup-compatibility/2006">
              <mc:Choice xmlns:v="urn:schemas-microsoft-com:vml" Requires="v">
                <p:oleObj spid="_x0000_s76317" name="Equation" r:id="rId9" imgW="3976920" imgH="594000" progId="Equation.DSMT4">
                  <p:embed/>
                </p:oleObj>
              </mc:Choice>
              <mc:Fallback>
                <p:oleObj name="Equation" r:id="rId9" imgW="3976920" imgH="594000" progId="Equation.DSMT4">
                  <p:embed/>
                  <p:pic>
                    <p:nvPicPr>
                      <p:cNvPr id="0" name="Picture 51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186238" y="4870450"/>
                        <a:ext cx="39878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3" name="Object 6"/>
          <p:cNvGraphicFramePr>
            <a:graphicFrameLocks noChangeAspect="1"/>
          </p:cNvGraphicFramePr>
          <p:nvPr>
            <p:extLst>
              <p:ext uri="{D42A27DB-BD31-4B8C-83A1-F6EECF244321}">
                <p14:modId xmlns:p14="http://schemas.microsoft.com/office/powerpoint/2010/main" val="1359374137"/>
              </p:ext>
            </p:extLst>
          </p:nvPr>
        </p:nvGraphicFramePr>
        <p:xfrm>
          <a:off x="4179888" y="5418138"/>
          <a:ext cx="3746500" cy="609600"/>
        </p:xfrm>
        <a:graphic>
          <a:graphicData uri="http://schemas.openxmlformats.org/presentationml/2006/ole">
            <mc:AlternateContent xmlns:mc="http://schemas.openxmlformats.org/markup-compatibility/2006">
              <mc:Choice xmlns:v="urn:schemas-microsoft-com:vml" Requires="v">
                <p:oleObj spid="_x0000_s76318" name="Equation" r:id="rId11" imgW="3729960" imgH="594000" progId="Equation.DSMT4">
                  <p:embed/>
                </p:oleObj>
              </mc:Choice>
              <mc:Fallback>
                <p:oleObj name="Equation" r:id="rId11" imgW="3729960" imgH="594000" progId="Equation.DSMT4">
                  <p:embed/>
                  <p:pic>
                    <p:nvPicPr>
                      <p:cNvPr id="0" name="Picture 51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179888" y="5418138"/>
                        <a:ext cx="37465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extLst>
      <p:ext uri="{BB962C8B-B14F-4D97-AF65-F5344CB8AC3E}">
        <p14:creationId xmlns:p14="http://schemas.microsoft.com/office/powerpoint/2010/main" val="852128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p:cNvSpPr>
          <p:nvPr>
            <p:ph type="title"/>
          </p:nvPr>
        </p:nvSpPr>
        <p:spPr>
          <a:xfrm>
            <a:off x="457200" y="182880"/>
            <a:ext cx="8229600" cy="914400"/>
          </a:xfrm>
          <a:prstGeom prst="rect">
            <a:avLst/>
          </a:prstGeom>
        </p:spPr>
        <p:txBody>
          <a:bodyPr/>
          <a:lstStyle/>
          <a:p>
            <a:r>
              <a:rPr lang="en-US" sz="3200" dirty="0">
                <a:solidFill>
                  <a:schemeClr val="accent1"/>
                </a:solidFill>
              </a:rPr>
              <a:t>Example 11</a:t>
            </a:r>
            <a:r>
              <a:rPr lang="en-US" dirty="0">
                <a:solidFill>
                  <a:schemeClr val="accent1"/>
                </a:solidFill>
              </a:rPr>
              <a:t>: Factoring Polynomials by Grouping (cont.)</a:t>
            </a:r>
            <a:endParaRPr lang="en-US" sz="3200" dirty="0">
              <a:solidFill>
                <a:schemeClr val="accent1"/>
              </a:solidFill>
            </a:endParaRPr>
          </a:p>
        </p:txBody>
      </p:sp>
      <p:sp>
        <p:nvSpPr>
          <p:cNvPr id="9" name="Rectangle 3"/>
          <p:cNvSpPr>
            <a:spLocks noGrp="1"/>
          </p:cNvSpPr>
          <p:nvPr>
            <p:ph idx="1"/>
          </p:nvPr>
        </p:nvSpPr>
        <p:spPr>
          <a:xfrm>
            <a:off x="457200" y="1280160"/>
            <a:ext cx="8229600" cy="1384995"/>
          </a:xfrm>
          <a:prstGeom prst="rect">
            <a:avLst/>
          </a:prstGeom>
          <a:noFill/>
        </p:spPr>
        <p:txBody>
          <a:bodyPr>
            <a:spAutoFit/>
          </a:bodyPr>
          <a:lstStyle/>
          <a:p>
            <a:pPr>
              <a:spcBef>
                <a:spcPct val="0"/>
              </a:spcBef>
              <a:tabLst>
                <a:tab pos="463550" algn="l"/>
              </a:tabLst>
            </a:pPr>
            <a:r>
              <a:rPr lang="en-US" dirty="0">
                <a:solidFill>
                  <a:schemeClr val="tx1"/>
                </a:solidFill>
              </a:rPr>
              <a:t>Now we see that </a:t>
            </a:r>
            <a:r>
              <a:rPr lang="en-US" dirty="0">
                <a:solidFill>
                  <a:srgbClr val="9900FF"/>
                </a:solidFill>
              </a:rPr>
              <a:t>5</a:t>
            </a:r>
            <a:r>
              <a:rPr lang="en-US" i="1" dirty="0">
                <a:solidFill>
                  <a:srgbClr val="9900FF"/>
                </a:solidFill>
              </a:rPr>
              <a:t>x</a:t>
            </a:r>
            <a:r>
              <a:rPr lang="en-US" dirty="0">
                <a:solidFill>
                  <a:srgbClr val="9900FF"/>
                </a:solidFill>
              </a:rPr>
              <a:t> </a:t>
            </a:r>
            <a:r>
              <a:rPr lang="en-US" dirty="0">
                <a:solidFill>
                  <a:srgbClr val="9900FF"/>
                </a:solidFill>
                <a:latin typeface="Symbol" pitchFamily="18" charset="2"/>
              </a:rPr>
              <a:t>-</a:t>
            </a:r>
            <a:r>
              <a:rPr lang="en-US" dirty="0">
                <a:solidFill>
                  <a:srgbClr val="9900FF"/>
                </a:solidFill>
              </a:rPr>
              <a:t> 3</a:t>
            </a:r>
            <a:r>
              <a:rPr lang="en-US" i="1" dirty="0">
                <a:solidFill>
                  <a:srgbClr val="9900FF"/>
                </a:solidFill>
              </a:rPr>
              <a:t>v</a:t>
            </a:r>
            <a:r>
              <a:rPr lang="en-US" dirty="0">
                <a:solidFill>
                  <a:srgbClr val="9900FF"/>
                </a:solidFill>
              </a:rPr>
              <a:t> </a:t>
            </a:r>
            <a:r>
              <a:rPr lang="en-US" dirty="0">
                <a:solidFill>
                  <a:schemeClr val="tx1"/>
                </a:solidFill>
              </a:rPr>
              <a:t>and </a:t>
            </a:r>
            <a:r>
              <a:rPr lang="en-US" dirty="0">
                <a:solidFill>
                  <a:srgbClr val="00B050"/>
                </a:solidFill>
              </a:rPr>
              <a:t>3</a:t>
            </a:r>
            <a:r>
              <a:rPr lang="en-US" i="1" dirty="0">
                <a:solidFill>
                  <a:srgbClr val="00B050"/>
                </a:solidFill>
              </a:rPr>
              <a:t>v</a:t>
            </a:r>
            <a:r>
              <a:rPr lang="en-US" dirty="0">
                <a:solidFill>
                  <a:srgbClr val="00B050"/>
                </a:solidFill>
              </a:rPr>
              <a:t> </a:t>
            </a:r>
            <a:r>
              <a:rPr lang="en-US" dirty="0">
                <a:solidFill>
                  <a:srgbClr val="00B050"/>
                </a:solidFill>
                <a:latin typeface="Symbol" pitchFamily="18" charset="2"/>
              </a:rPr>
              <a:t>-</a:t>
            </a:r>
            <a:r>
              <a:rPr lang="en-US" dirty="0">
                <a:solidFill>
                  <a:srgbClr val="00B050"/>
                </a:solidFill>
              </a:rPr>
              <a:t> 5</a:t>
            </a:r>
            <a:r>
              <a:rPr lang="en-US" i="1" dirty="0">
                <a:solidFill>
                  <a:srgbClr val="00B050"/>
                </a:solidFill>
              </a:rPr>
              <a:t>x</a:t>
            </a:r>
            <a:r>
              <a:rPr lang="en-US" dirty="0">
                <a:solidFill>
                  <a:srgbClr val="00B050"/>
                </a:solidFill>
              </a:rPr>
              <a:t> </a:t>
            </a:r>
            <a:r>
              <a:rPr lang="en-US" dirty="0">
                <a:solidFill>
                  <a:schemeClr val="tx1"/>
                </a:solidFill>
              </a:rPr>
              <a:t>are opposites and we factor out </a:t>
            </a:r>
            <a:r>
              <a:rPr lang="en-US" dirty="0">
                <a:solidFill>
                  <a:srgbClr val="000099"/>
                </a:solidFill>
                <a:latin typeface="Symbol" pitchFamily="18" charset="2"/>
              </a:rPr>
              <a:t>-</a:t>
            </a:r>
            <a:r>
              <a:rPr lang="en-US" dirty="0">
                <a:solidFill>
                  <a:srgbClr val="000099"/>
                </a:solidFill>
              </a:rPr>
              <a:t>2</a:t>
            </a:r>
            <a:r>
              <a:rPr lang="en-US" i="1" dirty="0">
                <a:solidFill>
                  <a:srgbClr val="000099"/>
                </a:solidFill>
              </a:rPr>
              <a:t>u</a:t>
            </a:r>
            <a:r>
              <a:rPr lang="en-US" dirty="0">
                <a:solidFill>
                  <a:srgbClr val="000099"/>
                </a:solidFill>
              </a:rPr>
              <a:t> </a:t>
            </a:r>
            <a:r>
              <a:rPr lang="en-US" dirty="0">
                <a:solidFill>
                  <a:schemeClr val="tx1"/>
                </a:solidFill>
              </a:rPr>
              <a:t>from the last two terms.  The result is as follows.</a:t>
            </a:r>
          </a:p>
        </p:txBody>
      </p:sp>
      <p:graphicFrame>
        <p:nvGraphicFramePr>
          <p:cNvPr id="10" name="Object 7"/>
          <p:cNvGraphicFramePr>
            <a:graphicFrameLocks noChangeAspect="1"/>
          </p:cNvGraphicFramePr>
          <p:nvPr>
            <p:extLst>
              <p:ext uri="{D42A27DB-BD31-4B8C-83A1-F6EECF244321}">
                <p14:modId xmlns:p14="http://schemas.microsoft.com/office/powerpoint/2010/main" val="2182835294"/>
              </p:ext>
            </p:extLst>
          </p:nvPr>
        </p:nvGraphicFramePr>
        <p:xfrm>
          <a:off x="965200" y="2892425"/>
          <a:ext cx="3225800" cy="342900"/>
        </p:xfrm>
        <a:graphic>
          <a:graphicData uri="http://schemas.openxmlformats.org/presentationml/2006/ole">
            <mc:AlternateContent xmlns:mc="http://schemas.openxmlformats.org/markup-compatibility/2006">
              <mc:Choice xmlns:v="urn:schemas-microsoft-com:vml" Requires="v">
                <p:oleObj spid="_x0000_s11212" name="Equation" r:id="rId3" imgW="3218040" imgH="329040" progId="Equation.DSMT4">
                  <p:embed/>
                </p:oleObj>
              </mc:Choice>
              <mc:Fallback>
                <p:oleObj name="Equation" r:id="rId3" imgW="3218040" imgH="329040" progId="Equation.DSMT4">
                  <p:embed/>
                  <p:pic>
                    <p:nvPicPr>
                      <p:cNvPr id="0" name="Picture 94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5200" y="2892425"/>
                        <a:ext cx="3225800" cy="342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 name="Object 4"/>
          <p:cNvGraphicFramePr>
            <a:graphicFrameLocks noChangeAspect="1"/>
          </p:cNvGraphicFramePr>
          <p:nvPr>
            <p:extLst>
              <p:ext uri="{D42A27DB-BD31-4B8C-83A1-F6EECF244321}">
                <p14:modId xmlns:p14="http://schemas.microsoft.com/office/powerpoint/2010/main" val="2299133089"/>
              </p:ext>
            </p:extLst>
          </p:nvPr>
        </p:nvGraphicFramePr>
        <p:xfrm>
          <a:off x="1752600" y="3263900"/>
          <a:ext cx="3987800" cy="609600"/>
        </p:xfrm>
        <a:graphic>
          <a:graphicData uri="http://schemas.openxmlformats.org/presentationml/2006/ole">
            <mc:AlternateContent xmlns:mc="http://schemas.openxmlformats.org/markup-compatibility/2006">
              <mc:Choice xmlns:v="urn:schemas-microsoft-com:vml" Requires="v">
                <p:oleObj spid="_x0000_s11213" name="Equation" r:id="rId5" imgW="3976920" imgH="594000" progId="Equation.DSMT4">
                  <p:embed/>
                </p:oleObj>
              </mc:Choice>
              <mc:Fallback>
                <p:oleObj name="Equation" r:id="rId5" imgW="3976920" imgH="594000" progId="Equation.DSMT4">
                  <p:embed/>
                  <p:pic>
                    <p:nvPicPr>
                      <p:cNvPr id="0" name="Picture 94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52600" y="3263900"/>
                        <a:ext cx="39878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2" name="Object 5"/>
          <p:cNvGraphicFramePr>
            <a:graphicFrameLocks noChangeAspect="1"/>
          </p:cNvGraphicFramePr>
          <p:nvPr>
            <p:extLst>
              <p:ext uri="{D42A27DB-BD31-4B8C-83A1-F6EECF244321}">
                <p14:modId xmlns:p14="http://schemas.microsoft.com/office/powerpoint/2010/main" val="963903424"/>
              </p:ext>
            </p:extLst>
          </p:nvPr>
        </p:nvGraphicFramePr>
        <p:xfrm>
          <a:off x="1752600" y="3889375"/>
          <a:ext cx="4000500" cy="609600"/>
        </p:xfrm>
        <a:graphic>
          <a:graphicData uri="http://schemas.openxmlformats.org/presentationml/2006/ole">
            <mc:AlternateContent xmlns:mc="http://schemas.openxmlformats.org/markup-compatibility/2006">
              <mc:Choice xmlns:v="urn:schemas-microsoft-com:vml" Requires="v">
                <p:oleObj spid="_x0000_s11214" name="Equation" r:id="rId7" imgW="3986280" imgH="594000" progId="Equation.DSMT4">
                  <p:embed/>
                </p:oleObj>
              </mc:Choice>
              <mc:Fallback>
                <p:oleObj name="Equation" r:id="rId7" imgW="3986280" imgH="594000" progId="Equation.DSMT4">
                  <p:embed/>
                  <p:pic>
                    <p:nvPicPr>
                      <p:cNvPr id="0" name="Picture 94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52600" y="3889375"/>
                        <a:ext cx="40005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3" name="Object 6"/>
          <p:cNvGraphicFramePr>
            <a:graphicFrameLocks noChangeAspect="1"/>
          </p:cNvGraphicFramePr>
          <p:nvPr>
            <p:extLst>
              <p:ext uri="{D42A27DB-BD31-4B8C-83A1-F6EECF244321}">
                <p14:modId xmlns:p14="http://schemas.microsoft.com/office/powerpoint/2010/main" val="312688864"/>
              </p:ext>
            </p:extLst>
          </p:nvPr>
        </p:nvGraphicFramePr>
        <p:xfrm>
          <a:off x="1752600" y="4556125"/>
          <a:ext cx="3721100" cy="609600"/>
        </p:xfrm>
        <a:graphic>
          <a:graphicData uri="http://schemas.openxmlformats.org/presentationml/2006/ole">
            <mc:AlternateContent xmlns:mc="http://schemas.openxmlformats.org/markup-compatibility/2006">
              <mc:Choice xmlns:v="urn:schemas-microsoft-com:vml" Requires="v">
                <p:oleObj spid="_x0000_s11215" name="Equation" r:id="rId9" imgW="3711960" imgH="594000" progId="Equation.DSMT4">
                  <p:embed/>
                </p:oleObj>
              </mc:Choice>
              <mc:Fallback>
                <p:oleObj name="Equation" r:id="rId9" imgW="3711960" imgH="594000" progId="Equation.DSMT4">
                  <p:embed/>
                  <p:pic>
                    <p:nvPicPr>
                      <p:cNvPr id="0" name="Picture 94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752600" y="4556125"/>
                        <a:ext cx="37211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4" name="Object 7"/>
          <p:cNvGraphicFramePr>
            <a:graphicFrameLocks noChangeAspect="1"/>
          </p:cNvGraphicFramePr>
          <p:nvPr>
            <p:extLst>
              <p:ext uri="{D42A27DB-BD31-4B8C-83A1-F6EECF244321}">
                <p14:modId xmlns:p14="http://schemas.microsoft.com/office/powerpoint/2010/main" val="1377083464"/>
              </p:ext>
            </p:extLst>
          </p:nvPr>
        </p:nvGraphicFramePr>
        <p:xfrm>
          <a:off x="1752600" y="5181600"/>
          <a:ext cx="2692400" cy="609600"/>
        </p:xfrm>
        <a:graphic>
          <a:graphicData uri="http://schemas.openxmlformats.org/presentationml/2006/ole">
            <mc:AlternateContent xmlns:mc="http://schemas.openxmlformats.org/markup-compatibility/2006">
              <mc:Choice xmlns:v="urn:schemas-microsoft-com:vml" Requires="v">
                <p:oleObj spid="_x0000_s11216" name="Equation" r:id="rId11" imgW="2678760" imgH="594000" progId="Equation.DSMT4">
                  <p:embed/>
                </p:oleObj>
              </mc:Choice>
              <mc:Fallback>
                <p:oleObj name="Equation" r:id="rId11" imgW="2678760" imgH="594000" progId="Equation.DSMT4">
                  <p:embed/>
                  <p:pic>
                    <p:nvPicPr>
                      <p:cNvPr id="0" name="Picture 94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752600" y="5181600"/>
                        <a:ext cx="26924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5" name="Object 6"/>
          <p:cNvGraphicFramePr>
            <a:graphicFrameLocks noChangeAspect="1"/>
          </p:cNvGraphicFramePr>
          <p:nvPr>
            <p:extLst>
              <p:ext uri="{D42A27DB-BD31-4B8C-83A1-F6EECF244321}">
                <p14:modId xmlns:p14="http://schemas.microsoft.com/office/powerpoint/2010/main" val="1829111716"/>
              </p:ext>
            </p:extLst>
          </p:nvPr>
        </p:nvGraphicFramePr>
        <p:xfrm>
          <a:off x="5848350" y="4708525"/>
          <a:ext cx="2781300" cy="304800"/>
        </p:xfrm>
        <a:graphic>
          <a:graphicData uri="http://schemas.openxmlformats.org/presentationml/2006/ole">
            <mc:AlternateContent xmlns:mc="http://schemas.openxmlformats.org/markup-compatibility/2006">
              <mc:Choice xmlns:v="urn:schemas-microsoft-com:vml" Requires="v">
                <p:oleObj spid="_x0000_s11217" name="Equation" r:id="rId13" imgW="2770200" imgH="292320" progId="Equation.DSMT4">
                  <p:embed/>
                </p:oleObj>
              </mc:Choice>
              <mc:Fallback>
                <p:oleObj name="Equation" r:id="rId13" imgW="2770200" imgH="292320" progId="Equation.DSMT4">
                  <p:embed/>
                  <p:pic>
                    <p:nvPicPr>
                      <p:cNvPr id="0" name="Picture 946"/>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848350" y="4708525"/>
                        <a:ext cx="27813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p:cNvSpPr>
          <p:nvPr>
            <p:ph type="title"/>
          </p:nvPr>
        </p:nvSpPr>
        <p:spPr>
          <a:xfrm>
            <a:off x="457200" y="392576"/>
            <a:ext cx="8229600" cy="495007"/>
          </a:xfrm>
          <a:prstGeom prst="rect">
            <a:avLst/>
          </a:prstGeom>
          <a:noFill/>
        </p:spPr>
        <p:txBody>
          <a:bodyPr>
            <a:spAutoFit/>
          </a:bodyPr>
          <a:lstStyle/>
          <a:p>
            <a:r>
              <a:rPr lang="en-US" dirty="0">
                <a:solidFill>
                  <a:schemeClr val="accent1"/>
                </a:solidFill>
              </a:rPr>
              <a:t>Procedure for Finding the GCF of a Set of Terms</a:t>
            </a:r>
            <a:endParaRPr lang="en-US" sz="3200" dirty="0">
              <a:solidFill>
                <a:schemeClr val="accent1"/>
              </a:solidFill>
            </a:endParaRPr>
          </a:p>
        </p:txBody>
      </p:sp>
      <p:sp>
        <p:nvSpPr>
          <p:cNvPr id="7" name="Rectangle 3"/>
          <p:cNvSpPr>
            <a:spLocks noGrp="1"/>
          </p:cNvSpPr>
          <p:nvPr>
            <p:ph idx="1"/>
          </p:nvPr>
        </p:nvSpPr>
        <p:spPr>
          <a:xfrm>
            <a:off x="457200" y="1280160"/>
            <a:ext cx="8229600" cy="4572000"/>
          </a:xfrm>
          <a:prstGeom prst="rect">
            <a:avLst/>
          </a:prstGeom>
          <a:solidFill>
            <a:srgbClr val="FFFFCC"/>
          </a:solidFill>
          <a:ln w="28575">
            <a:solidFill>
              <a:srgbClr val="000000"/>
            </a:solidFill>
          </a:ln>
        </p:spPr>
        <p:txBody>
          <a:bodyPr>
            <a:spAutoFit/>
          </a:bodyPr>
          <a:lstStyle/>
          <a:p>
            <a:pPr marL="0" indent="0" algn="ctr">
              <a:lnSpc>
                <a:spcPct val="90000"/>
              </a:lnSpc>
              <a:spcBef>
                <a:spcPct val="0"/>
              </a:spcBef>
              <a:buFont typeface="Courier New" pitchFamily="49" charset="0"/>
              <a:buNone/>
              <a:tabLst>
                <a:tab pos="463550" algn="l"/>
              </a:tabLst>
            </a:pPr>
            <a:r>
              <a:rPr lang="en-US" b="1" i="0" dirty="0">
                <a:solidFill>
                  <a:srgbClr val="000000"/>
                </a:solidFill>
              </a:rPr>
              <a:t>Procedure</a:t>
            </a:r>
          </a:p>
          <a:p>
            <a:pPr marL="514350" indent="-514350">
              <a:lnSpc>
                <a:spcPct val="90000"/>
              </a:lnSpc>
              <a:spcBef>
                <a:spcPct val="40000"/>
              </a:spcBef>
              <a:buFont typeface="+mj-lt"/>
              <a:buAutoNum type="arabicPeriod"/>
              <a:tabLst>
                <a:tab pos="463550" algn="l"/>
              </a:tabLst>
            </a:pPr>
            <a:r>
              <a:rPr lang="en-US" i="0" dirty="0">
                <a:solidFill>
                  <a:srgbClr val="000000"/>
                </a:solidFill>
              </a:rPr>
              <a:t>Find the prime factorization of all integers and integer coefficients.</a:t>
            </a:r>
          </a:p>
          <a:p>
            <a:pPr marL="514350" indent="-514350">
              <a:lnSpc>
                <a:spcPct val="90000"/>
              </a:lnSpc>
              <a:buFont typeface="+mj-lt"/>
              <a:buAutoNum type="arabicPeriod"/>
              <a:tabLst>
                <a:tab pos="463550" algn="l"/>
              </a:tabLst>
            </a:pPr>
            <a:r>
              <a:rPr lang="en-US" i="0" dirty="0">
                <a:solidFill>
                  <a:srgbClr val="000000"/>
                </a:solidFill>
              </a:rPr>
              <a:t>List all the factors that are common to all terms, including variables.</a:t>
            </a:r>
          </a:p>
          <a:p>
            <a:pPr marL="514350" indent="-514350">
              <a:lnSpc>
                <a:spcPct val="90000"/>
              </a:lnSpc>
              <a:buFont typeface="+mj-lt"/>
              <a:buAutoNum type="arabicPeriod"/>
              <a:tabLst>
                <a:tab pos="463550" algn="l"/>
              </a:tabLst>
            </a:pPr>
            <a:r>
              <a:rPr lang="en-US" dirty="0">
                <a:solidFill>
                  <a:srgbClr val="000000"/>
                </a:solidFill>
              </a:rPr>
              <a:t>Raise each common factor to the smallest exponent on that factor in the list.</a:t>
            </a:r>
            <a:endParaRPr lang="en-US" i="0" dirty="0">
              <a:solidFill>
                <a:srgbClr val="000000"/>
              </a:solidFill>
            </a:endParaRPr>
          </a:p>
          <a:p>
            <a:pPr marL="514350" indent="-514350">
              <a:lnSpc>
                <a:spcPct val="90000"/>
              </a:lnSpc>
              <a:buFont typeface="+mj-lt"/>
              <a:buAutoNum type="arabicPeriod"/>
              <a:tabLst>
                <a:tab pos="463550" algn="l"/>
              </a:tabLst>
            </a:pPr>
            <a:r>
              <a:rPr lang="en-US" i="0" dirty="0">
                <a:solidFill>
                  <a:srgbClr val="000000"/>
                </a:solidFill>
              </a:rPr>
              <a:t>Multiply these powers to find the GCF.</a:t>
            </a:r>
          </a:p>
          <a:p>
            <a:pPr marL="0" indent="0">
              <a:lnSpc>
                <a:spcPct val="90000"/>
              </a:lnSpc>
              <a:buFont typeface="Courier New" pitchFamily="49" charset="0"/>
              <a:buNone/>
              <a:tabLst>
                <a:tab pos="463550" algn="l"/>
              </a:tabLst>
            </a:pPr>
            <a:r>
              <a:rPr lang="en-US" b="1" i="0" dirty="0">
                <a:solidFill>
                  <a:srgbClr val="000000"/>
                </a:solidFill>
              </a:rPr>
              <a:t>Note:</a:t>
            </a:r>
            <a:r>
              <a:rPr lang="en-US" i="0" dirty="0">
                <a:solidFill>
                  <a:srgbClr val="000000"/>
                </a:solidFill>
              </a:rPr>
              <a:t> If there is no common prime factor or variable, then the GCF is 1.</a:t>
            </a:r>
            <a:endParaRPr lang="en-US" dirty="0">
              <a:solidFill>
                <a:srgbClr val="00000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p:cNvSpPr>
          <p:nvPr>
            <p:ph type="title"/>
          </p:nvPr>
        </p:nvSpPr>
        <p:spPr>
          <a:xfrm>
            <a:off x="457200" y="182880"/>
            <a:ext cx="8229600" cy="914400"/>
          </a:xfrm>
          <a:prstGeom prst="rect">
            <a:avLst/>
          </a:prstGeom>
        </p:spPr>
        <p:txBody>
          <a:bodyPr/>
          <a:lstStyle/>
          <a:p>
            <a:r>
              <a:rPr lang="en-US" sz="3200" dirty="0">
                <a:solidFill>
                  <a:schemeClr val="accent1"/>
                </a:solidFill>
              </a:rPr>
              <a:t>Example 1: Finding the GCF</a:t>
            </a:r>
          </a:p>
        </p:txBody>
      </p:sp>
      <p:sp>
        <p:nvSpPr>
          <p:cNvPr id="7" name="Rectangle 3"/>
          <p:cNvSpPr>
            <a:spLocks noGrp="1"/>
          </p:cNvSpPr>
          <p:nvPr>
            <p:ph idx="1"/>
          </p:nvPr>
        </p:nvSpPr>
        <p:spPr>
          <a:xfrm>
            <a:off x="457200" y="1280160"/>
            <a:ext cx="8534400" cy="4572000"/>
          </a:xfrm>
          <a:prstGeom prst="rect">
            <a:avLst/>
          </a:prstGeom>
        </p:spPr>
        <p:txBody>
          <a:bodyPr>
            <a:normAutofit/>
          </a:bodyPr>
          <a:lstStyle/>
          <a:p>
            <a:pPr>
              <a:tabLst>
                <a:tab pos="463550" algn="l"/>
              </a:tabLst>
            </a:pPr>
            <a:r>
              <a:rPr lang="en-US" dirty="0">
                <a:solidFill>
                  <a:schemeClr val="tx1"/>
                </a:solidFill>
              </a:rPr>
              <a:t>Find the GCF for each set of algebraic terms.</a:t>
            </a:r>
            <a:endParaRPr lang="en-US" i="0" dirty="0">
              <a:solidFill>
                <a:schemeClr val="tx1"/>
              </a:solidFill>
            </a:endParaRPr>
          </a:p>
          <a:p>
            <a:pPr marL="514350" indent="-514350">
              <a:buFont typeface="+mj-lt"/>
              <a:buAutoNum type="alphaLcPeriod"/>
              <a:tabLst>
                <a:tab pos="463550" algn="l"/>
              </a:tabLst>
            </a:pPr>
            <a:r>
              <a:rPr lang="en-US" i="0" dirty="0">
                <a:solidFill>
                  <a:schemeClr val="tx1"/>
                </a:solidFill>
              </a:rPr>
              <a:t> 	</a:t>
            </a:r>
            <a:endParaRPr lang="en-US" b="1" i="0" dirty="0">
              <a:solidFill>
                <a:schemeClr val="tx1"/>
              </a:solidFill>
            </a:endParaRPr>
          </a:p>
          <a:p>
            <a:pPr marL="0" indent="0">
              <a:buFont typeface="Courier New" pitchFamily="49" charset="0"/>
              <a:buNone/>
              <a:tabLst>
                <a:tab pos="463550" algn="l"/>
              </a:tabLst>
            </a:pPr>
            <a:endParaRPr lang="en-US" b="1" i="0" dirty="0">
              <a:solidFill>
                <a:schemeClr val="tx1"/>
              </a:solidFill>
            </a:endParaRPr>
          </a:p>
          <a:p>
            <a:pPr marL="0" indent="0">
              <a:buFont typeface="Courier New" pitchFamily="49" charset="0"/>
              <a:buNone/>
              <a:tabLst>
                <a:tab pos="463550" algn="l"/>
              </a:tabLst>
            </a:pPr>
            <a:r>
              <a:rPr lang="en-US" b="1" i="0" dirty="0">
                <a:solidFill>
                  <a:schemeClr val="tx1"/>
                </a:solidFill>
              </a:rPr>
              <a:t>Solution</a:t>
            </a:r>
          </a:p>
          <a:p>
            <a:pPr indent="-514350">
              <a:buFont typeface="+mj-lt"/>
              <a:buAutoNum type="alphaLcPeriod"/>
              <a:tabLst>
                <a:tab pos="463550" algn="l"/>
              </a:tabLst>
            </a:pPr>
            <a:r>
              <a:rPr lang="en-US" dirty="0">
                <a:solidFill>
                  <a:schemeClr val="tx1"/>
                </a:solidFill>
              </a:rPr>
              <a:t>Find the prime factorization of each number:</a:t>
            </a:r>
          </a:p>
          <a:p>
            <a:pPr>
              <a:tabLst>
                <a:tab pos="463550" algn="l"/>
              </a:tabLst>
            </a:pPr>
            <a:endParaRPr lang="en-US" i="0" dirty="0">
              <a:solidFill>
                <a:schemeClr val="tx1"/>
              </a:solidFill>
            </a:endParaRPr>
          </a:p>
          <a:p>
            <a:pPr>
              <a:spcBef>
                <a:spcPts val="1200"/>
              </a:spcBef>
              <a:tabLst>
                <a:tab pos="463550" algn="l"/>
              </a:tabLst>
            </a:pPr>
            <a:r>
              <a:rPr lang="en-US" dirty="0">
                <a:solidFill>
                  <a:schemeClr val="tx1"/>
                </a:solidFill>
              </a:rPr>
              <a:t>The common factors are 3 and 5 and the greatest power of each that is </a:t>
            </a:r>
            <a:r>
              <a:rPr lang="en-US" b="1" dirty="0">
                <a:solidFill>
                  <a:schemeClr val="tx1"/>
                </a:solidFill>
              </a:rPr>
              <a:t>common to all numbers is</a:t>
            </a:r>
            <a:r>
              <a:rPr lang="en-US" dirty="0">
                <a:solidFill>
                  <a:schemeClr val="tx1"/>
                </a:solidFill>
              </a:rPr>
              <a:t> </a:t>
            </a:r>
            <a:r>
              <a:rPr lang="en-US" i="0" dirty="0">
                <a:solidFill>
                  <a:srgbClr val="FF00FF"/>
                </a:solidFill>
              </a:rPr>
              <a:t>3</a:t>
            </a:r>
            <a:r>
              <a:rPr lang="en-US" i="0" baseline="30000" dirty="0">
                <a:solidFill>
                  <a:srgbClr val="FF00FF"/>
                </a:solidFill>
              </a:rPr>
              <a:t>1</a:t>
            </a:r>
            <a:r>
              <a:rPr lang="en-US" i="0" dirty="0">
                <a:solidFill>
                  <a:srgbClr val="FF00FF"/>
                </a:solidFill>
              </a:rPr>
              <a:t> and 5</a:t>
            </a:r>
            <a:r>
              <a:rPr lang="en-US" i="0" baseline="30000" dirty="0">
                <a:solidFill>
                  <a:srgbClr val="FF00FF"/>
                </a:solidFill>
              </a:rPr>
              <a:t>1</a:t>
            </a:r>
            <a:r>
              <a:rPr lang="en-US" i="0" dirty="0">
                <a:solidFill>
                  <a:schemeClr val="tx1"/>
                </a:solidFill>
              </a:rPr>
              <a:t>.</a:t>
            </a:r>
          </a:p>
          <a:p>
            <a:pPr indent="0">
              <a:spcBef>
                <a:spcPts val="0"/>
              </a:spcBef>
              <a:buFont typeface="Courier New" pitchFamily="49" charset="0"/>
              <a:buNone/>
              <a:tabLst>
                <a:tab pos="463550" algn="l"/>
              </a:tabLst>
            </a:pPr>
            <a:r>
              <a:rPr lang="en-US" i="0" dirty="0">
                <a:solidFill>
                  <a:schemeClr val="tx1"/>
                </a:solidFill>
              </a:rPr>
              <a:t>Thus</a:t>
            </a:r>
            <a:r>
              <a:rPr lang="en-US" dirty="0">
                <a:solidFill>
                  <a:schemeClr val="tx1"/>
                </a:solidFill>
              </a:rPr>
              <a:t> </a:t>
            </a:r>
            <a:r>
              <a:rPr lang="en-US" i="0" dirty="0">
                <a:solidFill>
                  <a:srgbClr val="00007D"/>
                </a:solidFill>
              </a:rPr>
              <a:t>GCF = </a:t>
            </a:r>
            <a:r>
              <a:rPr lang="en-US" i="0" dirty="0">
                <a:solidFill>
                  <a:srgbClr val="FF00FF"/>
                </a:solidFill>
              </a:rPr>
              <a:t>3</a:t>
            </a:r>
            <a:r>
              <a:rPr lang="en-US" i="0" baseline="30000" dirty="0">
                <a:solidFill>
                  <a:srgbClr val="FF00FF"/>
                </a:solidFill>
              </a:rPr>
              <a:t>1</a:t>
            </a:r>
            <a:r>
              <a:rPr lang="en-US" i="0" dirty="0">
                <a:solidFill>
                  <a:srgbClr val="FF00FF"/>
                </a:solidFill>
              </a:rPr>
              <a:t> · 5</a:t>
            </a:r>
            <a:r>
              <a:rPr lang="en-US" i="0" baseline="30000" dirty="0">
                <a:solidFill>
                  <a:srgbClr val="FF00FF"/>
                </a:solidFill>
              </a:rPr>
              <a:t>1</a:t>
            </a:r>
            <a:r>
              <a:rPr lang="en-US" i="0" dirty="0">
                <a:solidFill>
                  <a:srgbClr val="FF00FF"/>
                </a:solidFill>
              </a:rPr>
              <a:t> </a:t>
            </a:r>
            <a:r>
              <a:rPr lang="en-US" i="0" dirty="0">
                <a:solidFill>
                  <a:srgbClr val="000099"/>
                </a:solidFill>
              </a:rPr>
              <a:t>=</a:t>
            </a:r>
            <a:r>
              <a:rPr lang="en-US" i="0" dirty="0">
                <a:solidFill>
                  <a:srgbClr val="FF0008"/>
                </a:solidFill>
              </a:rPr>
              <a:t> 15</a:t>
            </a:r>
            <a:r>
              <a:rPr lang="en-US" i="0" dirty="0">
                <a:solidFill>
                  <a:schemeClr val="tx1"/>
                </a:solidFill>
              </a:rPr>
              <a:t>.</a:t>
            </a:r>
          </a:p>
        </p:txBody>
      </p:sp>
      <p:graphicFrame>
        <p:nvGraphicFramePr>
          <p:cNvPr id="8" name="Object 4"/>
          <p:cNvGraphicFramePr>
            <a:graphicFrameLocks noChangeAspect="1"/>
          </p:cNvGraphicFramePr>
          <p:nvPr>
            <p:extLst>
              <p:ext uri="{D42A27DB-BD31-4B8C-83A1-F6EECF244321}">
                <p14:modId xmlns:p14="http://schemas.microsoft.com/office/powerpoint/2010/main" val="1539487491"/>
              </p:ext>
            </p:extLst>
          </p:nvPr>
        </p:nvGraphicFramePr>
        <p:xfrm>
          <a:off x="1612900" y="3886200"/>
          <a:ext cx="5473700" cy="508000"/>
        </p:xfrm>
        <a:graphic>
          <a:graphicData uri="http://schemas.openxmlformats.org/presentationml/2006/ole">
            <mc:AlternateContent xmlns:mc="http://schemas.openxmlformats.org/markup-compatibility/2006">
              <mc:Choice xmlns:v="urn:schemas-microsoft-com:vml" Requires="v">
                <p:oleObj spid="_x0000_s69956" name="Equation" r:id="rId3" imgW="5457960" imgH="493560" progId="Equation.DSMT4">
                  <p:embed/>
                </p:oleObj>
              </mc:Choice>
              <mc:Fallback>
                <p:oleObj name="Equation" r:id="rId3" imgW="5457960" imgH="493560" progId="Equation.DSMT4">
                  <p:embed/>
                  <p:pic>
                    <p:nvPicPr>
                      <p:cNvPr id="0" name="Picture 30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12900" y="3886200"/>
                        <a:ext cx="5473700" cy="508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Object 4"/>
          <p:cNvGraphicFramePr>
            <a:graphicFrameLocks noChangeAspect="1"/>
          </p:cNvGraphicFramePr>
          <p:nvPr>
            <p:extLst>
              <p:ext uri="{D42A27DB-BD31-4B8C-83A1-F6EECF244321}">
                <p14:modId xmlns:p14="http://schemas.microsoft.com/office/powerpoint/2010/main" val="3753628207"/>
              </p:ext>
            </p:extLst>
          </p:nvPr>
        </p:nvGraphicFramePr>
        <p:xfrm>
          <a:off x="4965700" y="1802570"/>
          <a:ext cx="3263900" cy="647700"/>
        </p:xfrm>
        <a:graphic>
          <a:graphicData uri="http://schemas.openxmlformats.org/presentationml/2006/ole">
            <mc:AlternateContent xmlns:mc="http://schemas.openxmlformats.org/markup-compatibility/2006">
              <mc:Choice xmlns:v="urn:schemas-microsoft-com:vml" Requires="v">
                <p:oleObj spid="_x0000_s69957" name="Equation" r:id="rId5" imgW="3254760" imgH="639720" progId="Equation.DSMT4">
                  <p:embed/>
                </p:oleObj>
              </mc:Choice>
              <mc:Fallback>
                <p:oleObj name="Equation" r:id="rId5" imgW="3254760" imgH="639720" progId="Equation.DSMT4">
                  <p:embed/>
                  <p:pic>
                    <p:nvPicPr>
                      <p:cNvPr id="0" name="Picture 30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65700" y="1802570"/>
                        <a:ext cx="3263900" cy="647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TextBox 9"/>
          <p:cNvSpPr txBox="1"/>
          <p:nvPr/>
        </p:nvSpPr>
        <p:spPr>
          <a:xfrm>
            <a:off x="4267200" y="1828800"/>
            <a:ext cx="463964" cy="523220"/>
          </a:xfrm>
          <a:prstGeom prst="rect">
            <a:avLst/>
          </a:prstGeom>
          <a:noFill/>
        </p:spPr>
        <p:txBody>
          <a:bodyPr wrap="none" rtlCol="0">
            <a:spAutoFit/>
          </a:bodyPr>
          <a:lstStyle/>
          <a:p>
            <a:pPr marL="514350" indent="-514350">
              <a:buFont typeface="+mj-lt"/>
              <a:buAutoNum type="alphaLcPeriod" startAt="2"/>
            </a:pPr>
            <a:r>
              <a:rPr lang="en-US" sz="2800" dirty="0"/>
              <a:t> </a:t>
            </a:r>
          </a:p>
        </p:txBody>
      </p:sp>
      <p:graphicFrame>
        <p:nvGraphicFramePr>
          <p:cNvPr id="11" name="Object 4"/>
          <p:cNvGraphicFramePr>
            <a:graphicFrameLocks noChangeAspect="1"/>
          </p:cNvGraphicFramePr>
          <p:nvPr>
            <p:extLst>
              <p:ext uri="{D42A27DB-BD31-4B8C-83A1-F6EECF244321}">
                <p14:modId xmlns:p14="http://schemas.microsoft.com/office/powerpoint/2010/main" val="3305004705"/>
              </p:ext>
            </p:extLst>
          </p:nvPr>
        </p:nvGraphicFramePr>
        <p:xfrm>
          <a:off x="1054100" y="1816930"/>
          <a:ext cx="1689100" cy="596900"/>
        </p:xfrm>
        <a:graphic>
          <a:graphicData uri="http://schemas.openxmlformats.org/presentationml/2006/ole">
            <mc:AlternateContent xmlns:mc="http://schemas.openxmlformats.org/markup-compatibility/2006">
              <mc:Choice xmlns:v="urn:schemas-microsoft-com:vml" Requires="v">
                <p:oleObj spid="_x0000_s69958" name="Equation" r:id="rId7" imgW="1672920" imgH="585000" progId="Equation.DSMT4">
                  <p:embed/>
                </p:oleObj>
              </mc:Choice>
              <mc:Fallback>
                <p:oleObj name="Equation" r:id="rId7" imgW="1672920" imgH="585000" progId="Equation.DSMT4">
                  <p:embed/>
                  <p:pic>
                    <p:nvPicPr>
                      <p:cNvPr id="0" name="Picture 3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54100" y="1816930"/>
                        <a:ext cx="1689100" cy="596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556177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p:cNvSpPr>
          <p:nvPr>
            <p:ph type="title"/>
          </p:nvPr>
        </p:nvSpPr>
        <p:spPr>
          <a:xfrm>
            <a:off x="457200" y="182880"/>
            <a:ext cx="8229600" cy="914400"/>
          </a:xfrm>
          <a:prstGeom prst="rect">
            <a:avLst/>
          </a:prstGeom>
        </p:spPr>
        <p:txBody>
          <a:bodyPr/>
          <a:lstStyle/>
          <a:p>
            <a:r>
              <a:rPr lang="en-US" sz="3200" dirty="0">
                <a:solidFill>
                  <a:schemeClr val="accent1"/>
                </a:solidFill>
              </a:rPr>
              <a:t>Example 1: Finding the GCF (cont.)</a:t>
            </a:r>
          </a:p>
        </p:txBody>
      </p:sp>
      <p:sp>
        <p:nvSpPr>
          <p:cNvPr id="7" name="Rectangle 3"/>
          <p:cNvSpPr>
            <a:spLocks noGrp="1"/>
          </p:cNvSpPr>
          <p:nvPr>
            <p:ph idx="1"/>
          </p:nvPr>
        </p:nvSpPr>
        <p:spPr>
          <a:xfrm>
            <a:off x="457200" y="1280160"/>
            <a:ext cx="8229600" cy="954107"/>
          </a:xfrm>
          <a:prstGeom prst="rect">
            <a:avLst/>
          </a:prstGeom>
          <a:noFill/>
        </p:spPr>
        <p:txBody>
          <a:bodyPr>
            <a:spAutoFit/>
          </a:bodyPr>
          <a:lstStyle/>
          <a:p>
            <a:pPr marL="514350" indent="-514350">
              <a:buFont typeface="+mj-lt"/>
              <a:buAutoNum type="alphaLcPeriod" startAt="2"/>
            </a:pPr>
            <a:r>
              <a:rPr lang="en-US" dirty="0">
                <a:solidFill>
                  <a:schemeClr val="tx1"/>
                </a:solidFill>
              </a:rPr>
              <a:t>Writing each integer coefficient in prime factored form gives:</a:t>
            </a:r>
            <a:endParaRPr lang="en-US" i="0" dirty="0">
              <a:solidFill>
                <a:schemeClr val="tx1"/>
              </a:solidFill>
            </a:endParaRPr>
          </a:p>
        </p:txBody>
      </p:sp>
      <p:graphicFrame>
        <p:nvGraphicFramePr>
          <p:cNvPr id="8" name="Object 5"/>
          <p:cNvGraphicFramePr>
            <a:graphicFrameLocks noChangeAspect="1"/>
          </p:cNvGraphicFramePr>
          <p:nvPr>
            <p:extLst>
              <p:ext uri="{D42A27DB-BD31-4B8C-83A1-F6EECF244321}">
                <p14:modId xmlns:p14="http://schemas.microsoft.com/office/powerpoint/2010/main" val="4143162347"/>
              </p:ext>
            </p:extLst>
          </p:nvPr>
        </p:nvGraphicFramePr>
        <p:xfrm>
          <a:off x="3073400" y="2197100"/>
          <a:ext cx="2717800" cy="508000"/>
        </p:xfrm>
        <a:graphic>
          <a:graphicData uri="http://schemas.openxmlformats.org/presentationml/2006/ole">
            <mc:AlternateContent xmlns:mc="http://schemas.openxmlformats.org/markup-compatibility/2006">
              <mc:Choice xmlns:v="urn:schemas-microsoft-com:vml" Requires="v">
                <p:oleObj spid="_x0000_s71194" name="Equation" r:id="rId3" imgW="2706120" imgH="493560" progId="Equation.DSMT4">
                  <p:embed/>
                </p:oleObj>
              </mc:Choice>
              <mc:Fallback>
                <p:oleObj name="Equation" r:id="rId3" imgW="2706120" imgH="493560" progId="Equation.DSMT4">
                  <p:embed/>
                  <p:pic>
                    <p:nvPicPr>
                      <p:cNvPr id="0" name="Picture 5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73400" y="2197100"/>
                        <a:ext cx="2717800" cy="508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Object 4"/>
          <p:cNvGraphicFramePr>
            <a:graphicFrameLocks noChangeAspect="1"/>
          </p:cNvGraphicFramePr>
          <p:nvPr>
            <p:extLst>
              <p:ext uri="{D42A27DB-BD31-4B8C-83A1-F6EECF244321}">
                <p14:modId xmlns:p14="http://schemas.microsoft.com/office/powerpoint/2010/main" val="2600739427"/>
              </p:ext>
            </p:extLst>
          </p:nvPr>
        </p:nvGraphicFramePr>
        <p:xfrm>
          <a:off x="3092450" y="2741613"/>
          <a:ext cx="2527300" cy="508000"/>
        </p:xfrm>
        <a:graphic>
          <a:graphicData uri="http://schemas.openxmlformats.org/presentationml/2006/ole">
            <mc:AlternateContent xmlns:mc="http://schemas.openxmlformats.org/markup-compatibility/2006">
              <mc:Choice xmlns:v="urn:schemas-microsoft-com:vml" Requires="v">
                <p:oleObj spid="_x0000_s71195" name="Equation" r:id="rId5" imgW="2514240" imgH="493560" progId="Equation.DSMT4">
                  <p:embed/>
                </p:oleObj>
              </mc:Choice>
              <mc:Fallback>
                <p:oleObj name="Equation" r:id="rId5" imgW="2514240" imgH="493560" progId="Equation.DSMT4">
                  <p:embed/>
                  <p:pic>
                    <p:nvPicPr>
                      <p:cNvPr id="0" name="Picture 51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92450" y="2741613"/>
                        <a:ext cx="2527300" cy="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0" name="Object 5"/>
          <p:cNvGraphicFramePr>
            <a:graphicFrameLocks noChangeAspect="1"/>
          </p:cNvGraphicFramePr>
          <p:nvPr>
            <p:extLst>
              <p:ext uri="{D42A27DB-BD31-4B8C-83A1-F6EECF244321}">
                <p14:modId xmlns:p14="http://schemas.microsoft.com/office/powerpoint/2010/main" val="2960478952"/>
              </p:ext>
            </p:extLst>
          </p:nvPr>
        </p:nvGraphicFramePr>
        <p:xfrm>
          <a:off x="2959100" y="3416300"/>
          <a:ext cx="2794000" cy="508000"/>
        </p:xfrm>
        <a:graphic>
          <a:graphicData uri="http://schemas.openxmlformats.org/presentationml/2006/ole">
            <mc:AlternateContent xmlns:mc="http://schemas.openxmlformats.org/markup-compatibility/2006">
              <mc:Choice xmlns:v="urn:schemas-microsoft-com:vml" Requires="v">
                <p:oleObj spid="_x0000_s71196" name="Equation" r:id="rId7" imgW="2779200" imgH="493560" progId="Equation.DSMT4">
                  <p:embed/>
                </p:oleObj>
              </mc:Choice>
              <mc:Fallback>
                <p:oleObj name="Equation" r:id="rId7" imgW="2779200" imgH="493560" progId="Equation.DSMT4">
                  <p:embed/>
                  <p:pic>
                    <p:nvPicPr>
                      <p:cNvPr id="0" name="Picture 51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59100" y="3416300"/>
                        <a:ext cx="2794000" cy="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11" name="Rectangle 3"/>
          <p:cNvSpPr txBox="1">
            <a:spLocks/>
          </p:cNvSpPr>
          <p:nvPr/>
        </p:nvSpPr>
        <p:spPr>
          <a:xfrm>
            <a:off x="457200" y="3962400"/>
            <a:ext cx="8229600" cy="2031325"/>
          </a:xfrm>
          <a:prstGeom prst="rect">
            <a:avLst/>
          </a:prstGeom>
          <a:noFill/>
        </p:spPr>
        <p:txBody>
          <a:bodyPr>
            <a:spAutoFit/>
          </a:bodyPr>
          <a:lstStyle>
            <a:lvl1pPr marL="0" indent="0" algn="l" defTabSz="914400" rtl="0" eaLnBrk="1" latinLnBrk="0" hangingPunct="1">
              <a:spcBef>
                <a:spcPct val="20000"/>
              </a:spcBef>
              <a:buFontTx/>
              <a:buNone/>
              <a:defRPr sz="2800" b="0" i="0" kern="1200" baseline="0">
                <a:solidFill>
                  <a:srgbClr val="366092"/>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Courier New" pitchFamily="49" charset="0"/>
              <a:buNone/>
            </a:pPr>
            <a:r>
              <a:rPr lang="en-US" dirty="0">
                <a:solidFill>
                  <a:schemeClr val="tx1"/>
                </a:solidFill>
              </a:rPr>
              <a:t>The common factors are 5, </a:t>
            </a:r>
            <a:r>
              <a:rPr lang="en-US" i="1" dirty="0">
                <a:solidFill>
                  <a:schemeClr val="tx1"/>
                </a:solidFill>
              </a:rPr>
              <a:t>x</a:t>
            </a:r>
            <a:r>
              <a:rPr lang="en-US" dirty="0">
                <a:solidFill>
                  <a:schemeClr val="tx1"/>
                </a:solidFill>
              </a:rPr>
              <a:t>, and </a:t>
            </a:r>
            <a:r>
              <a:rPr lang="en-US" i="1" dirty="0">
                <a:solidFill>
                  <a:schemeClr val="tx1"/>
                </a:solidFill>
              </a:rPr>
              <a:t>y</a:t>
            </a:r>
            <a:r>
              <a:rPr lang="en-US" dirty="0">
                <a:solidFill>
                  <a:schemeClr val="tx1"/>
                </a:solidFill>
              </a:rPr>
              <a:t> and after finding the greatest power of each that is </a:t>
            </a:r>
            <a:r>
              <a:rPr lang="en-US" b="1" dirty="0">
                <a:solidFill>
                  <a:schemeClr val="tx1"/>
                </a:solidFill>
              </a:rPr>
              <a:t>common to all three terms</a:t>
            </a:r>
            <a:r>
              <a:rPr lang="en-US" dirty="0">
                <a:solidFill>
                  <a:schemeClr val="tx1"/>
                </a:solidFill>
              </a:rPr>
              <a:t>, we have </a:t>
            </a:r>
          </a:p>
          <a:p>
            <a:pPr>
              <a:spcBef>
                <a:spcPct val="50000"/>
              </a:spcBef>
              <a:buFont typeface="Courier New" pitchFamily="49" charset="0"/>
              <a:buNone/>
            </a:pPr>
            <a:r>
              <a:rPr lang="en-US" dirty="0">
                <a:solidFill>
                  <a:schemeClr val="tx1"/>
                </a:solidFill>
              </a:rPr>
              <a:t>Thus </a:t>
            </a:r>
          </a:p>
        </p:txBody>
      </p:sp>
      <p:graphicFrame>
        <p:nvGraphicFramePr>
          <p:cNvPr id="12" name="Object 4"/>
          <p:cNvGraphicFramePr>
            <a:graphicFrameLocks noChangeAspect="1"/>
          </p:cNvGraphicFramePr>
          <p:nvPr>
            <p:extLst>
              <p:ext uri="{D42A27DB-BD31-4B8C-83A1-F6EECF244321}">
                <p14:modId xmlns:p14="http://schemas.microsoft.com/office/powerpoint/2010/main" val="46346859"/>
              </p:ext>
            </p:extLst>
          </p:nvPr>
        </p:nvGraphicFramePr>
        <p:xfrm>
          <a:off x="2870200" y="4850725"/>
          <a:ext cx="1854200" cy="482600"/>
        </p:xfrm>
        <a:graphic>
          <a:graphicData uri="http://schemas.openxmlformats.org/presentationml/2006/ole">
            <mc:AlternateContent xmlns:mc="http://schemas.openxmlformats.org/markup-compatibility/2006">
              <mc:Choice xmlns:v="urn:schemas-microsoft-com:vml" Requires="v">
                <p:oleObj spid="_x0000_s71197" name="Equation" r:id="rId9" imgW="1854200" imgH="482600" progId="Equation.DSMT4">
                  <p:embed/>
                </p:oleObj>
              </mc:Choice>
              <mc:Fallback>
                <p:oleObj name="Equation" r:id="rId9" imgW="1854200" imgH="482600" progId="Equation.DSMT4">
                  <p:embed/>
                  <p:pic>
                    <p:nvPicPr>
                      <p:cNvPr id="0" name="Picture 51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870200" y="4850725"/>
                        <a:ext cx="1854200" cy="482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 name="Object 5"/>
          <p:cNvGraphicFramePr>
            <a:graphicFrameLocks noChangeAspect="1"/>
          </p:cNvGraphicFramePr>
          <p:nvPr>
            <p:extLst>
              <p:ext uri="{D42A27DB-BD31-4B8C-83A1-F6EECF244321}">
                <p14:modId xmlns:p14="http://schemas.microsoft.com/office/powerpoint/2010/main" val="3375750257"/>
              </p:ext>
            </p:extLst>
          </p:nvPr>
        </p:nvGraphicFramePr>
        <p:xfrm>
          <a:off x="1300163" y="5473700"/>
          <a:ext cx="3263900" cy="482600"/>
        </p:xfrm>
        <a:graphic>
          <a:graphicData uri="http://schemas.openxmlformats.org/presentationml/2006/ole">
            <mc:AlternateContent xmlns:mc="http://schemas.openxmlformats.org/markup-compatibility/2006">
              <mc:Choice xmlns:v="urn:schemas-microsoft-com:vml" Requires="v">
                <p:oleObj spid="_x0000_s71198" name="Equation" r:id="rId11" imgW="3254760" imgH="466200" progId="Equation.DSMT4">
                  <p:embed/>
                </p:oleObj>
              </mc:Choice>
              <mc:Fallback>
                <p:oleObj name="Equation" r:id="rId11" imgW="3254760" imgH="466200" progId="Equation.DSMT4">
                  <p:embed/>
                  <p:pic>
                    <p:nvPicPr>
                      <p:cNvPr id="0" name="Picture 51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300163" y="5473700"/>
                        <a:ext cx="3263900" cy="482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78695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xEl>
                                              <p:pRg st="0" end="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1">
                                            <p:txEl>
                                              <p:pRg st="1" end="1"/>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p:cNvSpPr>
          <p:nvPr>
            <p:ph type="title"/>
          </p:nvPr>
        </p:nvSpPr>
        <p:spPr>
          <a:xfrm>
            <a:off x="457200" y="182880"/>
            <a:ext cx="8229600" cy="914400"/>
          </a:xfrm>
          <a:prstGeom prst="rect">
            <a:avLst/>
          </a:prstGeom>
        </p:spPr>
        <p:txBody>
          <a:bodyPr/>
          <a:lstStyle/>
          <a:p>
            <a:r>
              <a:rPr lang="en-US" dirty="0">
                <a:solidFill>
                  <a:schemeClr val="accent1"/>
                </a:solidFill>
              </a:rPr>
              <a:t>Factoring Out the GCF</a:t>
            </a:r>
            <a:endParaRPr lang="en-US" sz="3200" dirty="0">
              <a:solidFill>
                <a:schemeClr val="accent1"/>
              </a:solidFill>
            </a:endParaRPr>
          </a:p>
        </p:txBody>
      </p:sp>
      <p:sp>
        <p:nvSpPr>
          <p:cNvPr id="8" name="Rectangle 3"/>
          <p:cNvSpPr>
            <a:spLocks noGrp="1"/>
          </p:cNvSpPr>
          <p:nvPr>
            <p:ph idx="1"/>
          </p:nvPr>
        </p:nvSpPr>
        <p:spPr>
          <a:xfrm>
            <a:off x="457200" y="1280160"/>
            <a:ext cx="8229600" cy="2936188"/>
          </a:xfrm>
          <a:prstGeom prst="rect">
            <a:avLst/>
          </a:prstGeom>
          <a:solidFill>
            <a:srgbClr val="FFFFCC"/>
          </a:solidFill>
          <a:ln w="28575">
            <a:solidFill>
              <a:srgbClr val="000000"/>
            </a:solidFill>
          </a:ln>
        </p:spPr>
        <p:txBody>
          <a:bodyPr>
            <a:spAutoFit/>
          </a:bodyPr>
          <a:lstStyle/>
          <a:p>
            <a:pPr marL="0" indent="0" algn="ctr">
              <a:spcBef>
                <a:spcPct val="0"/>
              </a:spcBef>
              <a:buFont typeface="Courier New" pitchFamily="49" charset="0"/>
              <a:buNone/>
              <a:tabLst>
                <a:tab pos="463550" algn="l"/>
              </a:tabLst>
            </a:pPr>
            <a:r>
              <a:rPr lang="en-US" b="1" i="0" dirty="0">
                <a:solidFill>
                  <a:srgbClr val="000000"/>
                </a:solidFill>
              </a:rPr>
              <a:t>Procedure</a:t>
            </a:r>
          </a:p>
          <a:p>
            <a:pPr marL="514350" indent="-514350">
              <a:buFont typeface="+mj-lt"/>
              <a:buAutoNum type="arabicPeriod"/>
              <a:tabLst>
                <a:tab pos="463550" algn="l"/>
              </a:tabLst>
            </a:pPr>
            <a:r>
              <a:rPr lang="en-US" dirty="0">
                <a:solidFill>
                  <a:srgbClr val="000000"/>
                </a:solidFill>
              </a:rPr>
              <a:t>Find the GCF of the terms in the polynomial.</a:t>
            </a:r>
          </a:p>
          <a:p>
            <a:pPr marL="514350" indent="-514350">
              <a:buFont typeface="+mj-lt"/>
              <a:buAutoNum type="arabicPeriod"/>
              <a:tabLst>
                <a:tab pos="463550" algn="l"/>
              </a:tabLst>
            </a:pPr>
            <a:r>
              <a:rPr lang="en-US" dirty="0">
                <a:solidFill>
                  <a:srgbClr val="000000"/>
                </a:solidFill>
              </a:rPr>
              <a:t>Divide </a:t>
            </a:r>
            <a:r>
              <a:rPr lang="en-US" i="0" dirty="0">
                <a:solidFill>
                  <a:srgbClr val="000000"/>
                </a:solidFill>
              </a:rPr>
              <a:t>this monomial factor into each term of the polynomial, resulting in another polynomial factor.</a:t>
            </a:r>
          </a:p>
          <a:p>
            <a:pPr>
              <a:tabLst>
                <a:tab pos="463550" algn="l"/>
              </a:tabLst>
            </a:pPr>
            <a:r>
              <a:rPr lang="en-US" dirty="0">
                <a:solidFill>
                  <a:srgbClr val="000000"/>
                </a:solidFill>
              </a:rPr>
              <a:t>The product of the GCF and this new polynomial factor is a factored form of the original polynomial.</a:t>
            </a:r>
            <a:endParaRPr lang="en-US" i="0" dirty="0">
              <a:solidFill>
                <a:srgbClr val="000000"/>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p:cNvSpPr>
          <p:nvPr>
            <p:ph type="title"/>
          </p:nvPr>
        </p:nvSpPr>
        <p:spPr>
          <a:xfrm>
            <a:off x="457200" y="182880"/>
            <a:ext cx="8229600" cy="914400"/>
          </a:xfrm>
          <a:prstGeom prst="rect">
            <a:avLst/>
          </a:prstGeom>
        </p:spPr>
        <p:txBody>
          <a:bodyPr/>
          <a:lstStyle/>
          <a:p>
            <a:r>
              <a:rPr lang="en-US" sz="3200" dirty="0">
                <a:solidFill>
                  <a:schemeClr val="accent1"/>
                </a:solidFill>
              </a:rPr>
              <a:t>Example 2: Factoring Out the GCF of a Polynomial</a:t>
            </a:r>
          </a:p>
        </p:txBody>
      </p:sp>
      <p:sp>
        <p:nvSpPr>
          <p:cNvPr id="8" name="Rectangle 3"/>
          <p:cNvSpPr>
            <a:spLocks noGrp="1"/>
          </p:cNvSpPr>
          <p:nvPr>
            <p:ph idx="1"/>
          </p:nvPr>
        </p:nvSpPr>
        <p:spPr>
          <a:xfrm>
            <a:off x="457200" y="1280160"/>
            <a:ext cx="8229600" cy="4572000"/>
          </a:xfrm>
          <a:prstGeom prst="rect">
            <a:avLst/>
          </a:prstGeom>
        </p:spPr>
        <p:txBody>
          <a:bodyPr/>
          <a:lstStyle/>
          <a:p>
            <a:pPr>
              <a:tabLst>
                <a:tab pos="463550" algn="l"/>
              </a:tabLst>
            </a:pPr>
            <a:r>
              <a:rPr lang="en-US" dirty="0">
                <a:solidFill>
                  <a:schemeClr val="tx1"/>
                </a:solidFill>
              </a:rPr>
              <a:t>Factor each polynomial by factoring out the greatest common monomial factor.</a:t>
            </a:r>
            <a:endParaRPr lang="en-US" i="0" dirty="0">
              <a:solidFill>
                <a:schemeClr val="tx1"/>
              </a:solidFill>
            </a:endParaRPr>
          </a:p>
          <a:p>
            <a:pPr>
              <a:tabLst>
                <a:tab pos="463550" algn="l"/>
              </a:tabLst>
            </a:pPr>
            <a:r>
              <a:rPr lang="en-US" i="0" dirty="0">
                <a:solidFill>
                  <a:srgbClr val="0000FF"/>
                </a:solidFill>
              </a:rPr>
              <a:t>		</a:t>
            </a:r>
            <a:r>
              <a:rPr lang="en-US" i="1" dirty="0">
                <a:solidFill>
                  <a:srgbClr val="0000FF"/>
                </a:solidFill>
              </a:rPr>
              <a:t>		</a:t>
            </a:r>
            <a:endParaRPr lang="en-US" i="0" dirty="0">
              <a:solidFill>
                <a:srgbClr val="0000FF"/>
              </a:solidFill>
            </a:endParaRPr>
          </a:p>
          <a:p>
            <a:pPr marL="0" indent="0">
              <a:buFont typeface="Courier New" pitchFamily="49" charset="0"/>
              <a:buNone/>
              <a:tabLst>
                <a:tab pos="463550" algn="l"/>
              </a:tabLst>
            </a:pPr>
            <a:r>
              <a:rPr lang="en-US" b="1" i="0" dirty="0">
                <a:solidFill>
                  <a:schemeClr val="tx1"/>
                </a:solidFill>
              </a:rPr>
              <a:t>Solution</a:t>
            </a:r>
          </a:p>
          <a:p>
            <a:pPr marL="0" indent="0">
              <a:spcBef>
                <a:spcPts val="1200"/>
              </a:spcBef>
              <a:buFont typeface="Courier New" pitchFamily="49" charset="0"/>
              <a:buNone/>
              <a:tabLst>
                <a:tab pos="463550" algn="l"/>
              </a:tabLst>
            </a:pPr>
            <a:endParaRPr lang="en-US" i="0" dirty="0">
              <a:solidFill>
                <a:schemeClr val="tx1"/>
              </a:solidFill>
            </a:endParaRPr>
          </a:p>
          <a:p>
            <a:pPr marL="0" indent="0">
              <a:spcBef>
                <a:spcPts val="1200"/>
              </a:spcBef>
              <a:buFont typeface="Courier New" pitchFamily="49" charset="0"/>
              <a:buNone/>
              <a:tabLst>
                <a:tab pos="463550" algn="l"/>
              </a:tabLst>
            </a:pPr>
            <a:r>
              <a:rPr lang="en-US" i="0" dirty="0">
                <a:solidFill>
                  <a:schemeClr val="tx1"/>
                </a:solidFill>
              </a:rPr>
              <a:t>Checking by multiplying gives  </a:t>
            </a:r>
          </a:p>
          <a:p>
            <a:pPr marL="0" indent="0">
              <a:spcBef>
                <a:spcPct val="0"/>
              </a:spcBef>
              <a:buFont typeface="Courier New" pitchFamily="49" charset="0"/>
              <a:buNone/>
              <a:tabLst>
                <a:tab pos="463550" algn="l"/>
              </a:tabLst>
            </a:pPr>
            <a:r>
              <a:rPr lang="en-US" i="0" dirty="0">
                <a:solidFill>
                  <a:schemeClr val="tx1"/>
                </a:solidFill>
              </a:rPr>
              <a:t>the original expression.</a:t>
            </a:r>
          </a:p>
        </p:txBody>
      </p:sp>
      <p:graphicFrame>
        <p:nvGraphicFramePr>
          <p:cNvPr id="9" name="Object 4"/>
          <p:cNvGraphicFramePr>
            <a:graphicFrameLocks noChangeAspect="1"/>
          </p:cNvGraphicFramePr>
          <p:nvPr>
            <p:extLst>
              <p:ext uri="{D42A27DB-BD31-4B8C-83A1-F6EECF244321}">
                <p14:modId xmlns:p14="http://schemas.microsoft.com/office/powerpoint/2010/main" val="3164806505"/>
              </p:ext>
            </p:extLst>
          </p:nvPr>
        </p:nvGraphicFramePr>
        <p:xfrm>
          <a:off x="1219200" y="3407196"/>
          <a:ext cx="1054100" cy="292100"/>
        </p:xfrm>
        <a:graphic>
          <a:graphicData uri="http://schemas.openxmlformats.org/presentationml/2006/ole">
            <mc:AlternateContent xmlns:mc="http://schemas.openxmlformats.org/markup-compatibility/2006">
              <mc:Choice xmlns:v="urn:schemas-microsoft-com:vml" Requires="v">
                <p:oleObj spid="_x0000_s80028" name="Equation" r:id="rId3" imgW="1054100" imgH="292100" progId="Equation.DSMT4">
                  <p:embed/>
                </p:oleObj>
              </mc:Choice>
              <mc:Fallback>
                <p:oleObj name="Equation" r:id="rId3" imgW="1054100" imgH="292100" progId="Equation.DSMT4">
                  <p:embed/>
                  <p:pic>
                    <p:nvPicPr>
                      <p:cNvPr id="0" name="Picture 11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9200" y="3407196"/>
                        <a:ext cx="1054100" cy="292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Object 5"/>
          <p:cNvGraphicFramePr>
            <a:graphicFrameLocks noChangeAspect="1"/>
          </p:cNvGraphicFramePr>
          <p:nvPr>
            <p:extLst>
              <p:ext uri="{D42A27DB-BD31-4B8C-83A1-F6EECF244321}">
                <p14:modId xmlns:p14="http://schemas.microsoft.com/office/powerpoint/2010/main" val="565338542"/>
              </p:ext>
            </p:extLst>
          </p:nvPr>
        </p:nvGraphicFramePr>
        <p:xfrm>
          <a:off x="4902200" y="3962181"/>
          <a:ext cx="2590800" cy="469900"/>
        </p:xfrm>
        <a:graphic>
          <a:graphicData uri="http://schemas.openxmlformats.org/presentationml/2006/ole">
            <mc:AlternateContent xmlns:mc="http://schemas.openxmlformats.org/markup-compatibility/2006">
              <mc:Choice xmlns:v="urn:schemas-microsoft-com:vml" Requires="v">
                <p:oleObj spid="_x0000_s80029" name="Equation" r:id="rId5" imgW="2590800" imgH="469900" progId="Equation.DSMT4">
                  <p:embed/>
                </p:oleObj>
              </mc:Choice>
              <mc:Fallback>
                <p:oleObj name="Equation" r:id="rId5" imgW="2590800" imgH="469900" progId="Equation.DSMT4">
                  <p:embed/>
                  <p:pic>
                    <p:nvPicPr>
                      <p:cNvPr id="0" name="Picture 112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02200" y="3962181"/>
                        <a:ext cx="2590800" cy="469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 name="Object 6"/>
          <p:cNvGraphicFramePr>
            <a:graphicFrameLocks noChangeAspect="1"/>
          </p:cNvGraphicFramePr>
          <p:nvPr>
            <p:extLst>
              <p:ext uri="{D42A27DB-BD31-4B8C-83A1-F6EECF244321}">
                <p14:modId xmlns:p14="http://schemas.microsoft.com/office/powerpoint/2010/main" val="715931747"/>
              </p:ext>
            </p:extLst>
          </p:nvPr>
        </p:nvGraphicFramePr>
        <p:xfrm>
          <a:off x="1219200" y="4953000"/>
          <a:ext cx="863600" cy="381000"/>
        </p:xfrm>
        <a:graphic>
          <a:graphicData uri="http://schemas.openxmlformats.org/presentationml/2006/ole">
            <mc:AlternateContent xmlns:mc="http://schemas.openxmlformats.org/markup-compatibility/2006">
              <mc:Choice xmlns:v="urn:schemas-microsoft-com:vml" Requires="v">
                <p:oleObj spid="_x0000_s80030" name="Equation" r:id="rId7" imgW="863225" imgH="380835" progId="Equation.DSMT4">
                  <p:embed/>
                </p:oleObj>
              </mc:Choice>
              <mc:Fallback>
                <p:oleObj name="Equation" r:id="rId7" imgW="863225" imgH="380835" progId="Equation.DSMT4">
                  <p:embed/>
                  <p:pic>
                    <p:nvPicPr>
                      <p:cNvPr id="0" name="Picture 112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19200" y="4953000"/>
                        <a:ext cx="863600" cy="381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 name="Object 5"/>
          <p:cNvGraphicFramePr>
            <a:graphicFrameLocks noChangeAspect="1"/>
          </p:cNvGraphicFramePr>
          <p:nvPr>
            <p:extLst>
              <p:ext uri="{D42A27DB-BD31-4B8C-83A1-F6EECF244321}">
                <p14:modId xmlns:p14="http://schemas.microsoft.com/office/powerpoint/2010/main" val="3611914198"/>
              </p:ext>
            </p:extLst>
          </p:nvPr>
        </p:nvGraphicFramePr>
        <p:xfrm>
          <a:off x="2359025" y="3406366"/>
          <a:ext cx="1638300" cy="317500"/>
        </p:xfrm>
        <a:graphic>
          <a:graphicData uri="http://schemas.openxmlformats.org/presentationml/2006/ole">
            <mc:AlternateContent xmlns:mc="http://schemas.openxmlformats.org/markup-compatibility/2006">
              <mc:Choice xmlns:v="urn:schemas-microsoft-com:vml" Requires="v">
                <p:oleObj spid="_x0000_s80031" name="Equation" r:id="rId9" imgW="1627200" imgH="301680" progId="Equation.DSMT4">
                  <p:embed/>
                </p:oleObj>
              </mc:Choice>
              <mc:Fallback>
                <p:oleObj name="Equation" r:id="rId9" imgW="1627200" imgH="301680" progId="Equation.DSMT4">
                  <p:embed/>
                  <p:pic>
                    <p:nvPicPr>
                      <p:cNvPr id="0" name="Picture 112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359025" y="3406366"/>
                        <a:ext cx="1638300"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3" name="Object 6"/>
          <p:cNvGraphicFramePr>
            <a:graphicFrameLocks noChangeAspect="1"/>
          </p:cNvGraphicFramePr>
          <p:nvPr>
            <p:extLst>
              <p:ext uri="{D42A27DB-BD31-4B8C-83A1-F6EECF244321}">
                <p14:modId xmlns:p14="http://schemas.microsoft.com/office/powerpoint/2010/main" val="2315466534"/>
              </p:ext>
            </p:extLst>
          </p:nvPr>
        </p:nvGraphicFramePr>
        <p:xfrm>
          <a:off x="4065588" y="3311525"/>
          <a:ext cx="1516062" cy="495300"/>
        </p:xfrm>
        <a:graphic>
          <a:graphicData uri="http://schemas.openxmlformats.org/presentationml/2006/ole">
            <mc:AlternateContent xmlns:mc="http://schemas.openxmlformats.org/markup-compatibility/2006">
              <mc:Choice xmlns:v="urn:schemas-microsoft-com:vml" Requires="v">
                <p:oleObj spid="_x0000_s80032" name="Equation" r:id="rId11" imgW="1498320" imgH="482400" progId="Equation.DSMT4">
                  <p:embed/>
                </p:oleObj>
              </mc:Choice>
              <mc:Fallback>
                <p:oleObj name="Equation" r:id="rId11" imgW="1498320" imgH="482400" progId="Equation.DSMT4">
                  <p:embed/>
                  <p:pic>
                    <p:nvPicPr>
                      <p:cNvPr id="0" name="Picture 1128"/>
                      <p:cNvPicPr>
                        <a:picLocks noChangeAspect="1" noChangeArrowheads="1"/>
                      </p:cNvPicPr>
                      <p:nvPr/>
                    </p:nvPicPr>
                    <p:blipFill>
                      <a:blip r:embed="rId12"/>
                      <a:srcRect/>
                      <a:stretch>
                        <a:fillRect/>
                      </a:stretch>
                    </p:blipFill>
                    <p:spPr bwMode="auto">
                      <a:xfrm>
                        <a:off x="4065588" y="3311525"/>
                        <a:ext cx="1516062"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4" name="Object 7"/>
          <p:cNvGraphicFramePr>
            <a:graphicFrameLocks noChangeAspect="1"/>
          </p:cNvGraphicFramePr>
          <p:nvPr>
            <p:extLst>
              <p:ext uri="{D42A27DB-BD31-4B8C-83A1-F6EECF244321}">
                <p14:modId xmlns:p14="http://schemas.microsoft.com/office/powerpoint/2010/main" val="3382376547"/>
              </p:ext>
            </p:extLst>
          </p:nvPr>
        </p:nvGraphicFramePr>
        <p:xfrm>
          <a:off x="2100263" y="4986338"/>
          <a:ext cx="2276475" cy="520700"/>
        </p:xfrm>
        <a:graphic>
          <a:graphicData uri="http://schemas.openxmlformats.org/presentationml/2006/ole">
            <mc:AlternateContent xmlns:mc="http://schemas.openxmlformats.org/markup-compatibility/2006">
              <mc:Choice xmlns:v="urn:schemas-microsoft-com:vml" Requires="v">
                <p:oleObj spid="_x0000_s80033" name="Equation" r:id="rId13" imgW="2260440" imgH="507960" progId="Equation.DSMT4">
                  <p:embed/>
                </p:oleObj>
              </mc:Choice>
              <mc:Fallback>
                <p:oleObj name="Equation" r:id="rId13" imgW="2260440" imgH="507960" progId="Equation.DSMT4">
                  <p:embed/>
                  <p:pic>
                    <p:nvPicPr>
                      <p:cNvPr id="0" name="Picture 1129"/>
                      <p:cNvPicPr>
                        <a:picLocks noChangeAspect="1" noChangeArrowheads="1"/>
                      </p:cNvPicPr>
                      <p:nvPr/>
                    </p:nvPicPr>
                    <p:blipFill>
                      <a:blip r:embed="rId14"/>
                      <a:srcRect/>
                      <a:stretch>
                        <a:fillRect/>
                      </a:stretch>
                    </p:blipFill>
                    <p:spPr bwMode="auto">
                      <a:xfrm>
                        <a:off x="2100263" y="4986338"/>
                        <a:ext cx="2276475" cy="52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5" name="Object 8"/>
          <p:cNvGraphicFramePr>
            <a:graphicFrameLocks noChangeAspect="1"/>
          </p:cNvGraphicFramePr>
          <p:nvPr>
            <p:extLst>
              <p:ext uri="{D42A27DB-BD31-4B8C-83A1-F6EECF244321}">
                <p14:modId xmlns:p14="http://schemas.microsoft.com/office/powerpoint/2010/main" val="2203784464"/>
              </p:ext>
            </p:extLst>
          </p:nvPr>
        </p:nvGraphicFramePr>
        <p:xfrm>
          <a:off x="4406900" y="4914900"/>
          <a:ext cx="1536700" cy="647700"/>
        </p:xfrm>
        <a:graphic>
          <a:graphicData uri="http://schemas.openxmlformats.org/presentationml/2006/ole">
            <mc:AlternateContent xmlns:mc="http://schemas.openxmlformats.org/markup-compatibility/2006">
              <mc:Choice xmlns:v="urn:schemas-microsoft-com:vml" Requires="v">
                <p:oleObj spid="_x0000_s80034" name="Equation" r:id="rId15" imgW="1526760" imgH="639720" progId="Equation.DSMT4">
                  <p:embed/>
                </p:oleObj>
              </mc:Choice>
              <mc:Fallback>
                <p:oleObj name="Equation" r:id="rId15" imgW="1526760" imgH="639720" progId="Equation.DSMT4">
                  <p:embed/>
                  <p:pic>
                    <p:nvPicPr>
                      <p:cNvPr id="0" name="Picture 1130"/>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406900" y="4914900"/>
                        <a:ext cx="1536700"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6" name="Object 7"/>
          <p:cNvGraphicFramePr>
            <a:graphicFrameLocks noChangeAspect="1"/>
          </p:cNvGraphicFramePr>
          <p:nvPr>
            <p:extLst>
              <p:ext uri="{D42A27DB-BD31-4B8C-83A1-F6EECF244321}">
                <p14:modId xmlns:p14="http://schemas.microsoft.com/office/powerpoint/2010/main" val="3766104422"/>
              </p:ext>
            </p:extLst>
          </p:nvPr>
        </p:nvGraphicFramePr>
        <p:xfrm>
          <a:off x="6591300" y="2233540"/>
          <a:ext cx="1485900" cy="419100"/>
        </p:xfrm>
        <a:graphic>
          <a:graphicData uri="http://schemas.openxmlformats.org/presentationml/2006/ole">
            <mc:AlternateContent xmlns:mc="http://schemas.openxmlformats.org/markup-compatibility/2006">
              <mc:Choice xmlns:v="urn:schemas-microsoft-com:vml" Requires="v">
                <p:oleObj spid="_x0000_s80035" name="Equation" r:id="rId17" imgW="1471680" imgH="411120" progId="Equation.DSMT4">
                  <p:embed/>
                </p:oleObj>
              </mc:Choice>
              <mc:Fallback>
                <p:oleObj name="Equation" r:id="rId17" imgW="1471680" imgH="411120" progId="Equation.DSMT4">
                  <p:embed/>
                  <p:pic>
                    <p:nvPicPr>
                      <p:cNvPr id="0" name="Picture 1131"/>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591300" y="2233540"/>
                        <a:ext cx="1485900"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 name="TextBox 16"/>
          <p:cNvSpPr txBox="1"/>
          <p:nvPr/>
        </p:nvSpPr>
        <p:spPr>
          <a:xfrm>
            <a:off x="6019800" y="2209800"/>
            <a:ext cx="427145" cy="523220"/>
          </a:xfrm>
          <a:prstGeom prst="rect">
            <a:avLst/>
          </a:prstGeom>
          <a:noFill/>
        </p:spPr>
        <p:txBody>
          <a:bodyPr wrap="none" rtlCol="0">
            <a:spAutoFit/>
          </a:bodyPr>
          <a:lstStyle/>
          <a:p>
            <a:pPr marL="514350" indent="-514350">
              <a:buFont typeface="+mj-lt"/>
              <a:buAutoNum type="alphaLcPeriod" startAt="3"/>
            </a:pPr>
            <a:r>
              <a:rPr lang="en-US" sz="2800" dirty="0"/>
              <a:t> </a:t>
            </a:r>
          </a:p>
        </p:txBody>
      </p:sp>
      <p:graphicFrame>
        <p:nvGraphicFramePr>
          <p:cNvPr id="18" name="Object 7"/>
          <p:cNvGraphicFramePr>
            <a:graphicFrameLocks noChangeAspect="1"/>
          </p:cNvGraphicFramePr>
          <p:nvPr>
            <p:extLst>
              <p:ext uri="{D42A27DB-BD31-4B8C-83A1-F6EECF244321}">
                <p14:modId xmlns:p14="http://schemas.microsoft.com/office/powerpoint/2010/main" val="612020982"/>
              </p:ext>
            </p:extLst>
          </p:nvPr>
        </p:nvGraphicFramePr>
        <p:xfrm>
          <a:off x="4216400" y="2209800"/>
          <a:ext cx="889000" cy="457200"/>
        </p:xfrm>
        <a:graphic>
          <a:graphicData uri="http://schemas.openxmlformats.org/presentationml/2006/ole">
            <mc:AlternateContent xmlns:mc="http://schemas.openxmlformats.org/markup-compatibility/2006">
              <mc:Choice xmlns:v="urn:schemas-microsoft-com:vml" Requires="v">
                <p:oleObj spid="_x0000_s80036" name="Equation" r:id="rId19" imgW="877680" imgH="447840" progId="Equation.DSMT4">
                  <p:embed/>
                </p:oleObj>
              </mc:Choice>
              <mc:Fallback>
                <p:oleObj name="Equation" r:id="rId19" imgW="877680" imgH="447840" progId="Equation.DSMT4">
                  <p:embed/>
                  <p:pic>
                    <p:nvPicPr>
                      <p:cNvPr id="0" name="Picture 1132"/>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4216400" y="2209800"/>
                        <a:ext cx="889000"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 name="TextBox 18"/>
          <p:cNvSpPr txBox="1"/>
          <p:nvPr/>
        </p:nvSpPr>
        <p:spPr>
          <a:xfrm>
            <a:off x="3505200" y="2209800"/>
            <a:ext cx="463964" cy="523220"/>
          </a:xfrm>
          <a:prstGeom prst="rect">
            <a:avLst/>
          </a:prstGeom>
          <a:noFill/>
        </p:spPr>
        <p:txBody>
          <a:bodyPr wrap="none" rtlCol="0">
            <a:spAutoFit/>
          </a:bodyPr>
          <a:lstStyle/>
          <a:p>
            <a:pPr marL="514350" indent="-514350">
              <a:buFont typeface="+mj-lt"/>
              <a:buAutoNum type="alphaLcPeriod" startAt="2"/>
            </a:pPr>
            <a:r>
              <a:rPr lang="en-US" sz="2800" dirty="0"/>
              <a:t> </a:t>
            </a:r>
          </a:p>
        </p:txBody>
      </p:sp>
      <p:graphicFrame>
        <p:nvGraphicFramePr>
          <p:cNvPr id="20" name="Object 7"/>
          <p:cNvGraphicFramePr>
            <a:graphicFrameLocks noChangeAspect="1"/>
          </p:cNvGraphicFramePr>
          <p:nvPr>
            <p:extLst>
              <p:ext uri="{D42A27DB-BD31-4B8C-83A1-F6EECF244321}">
                <p14:modId xmlns:p14="http://schemas.microsoft.com/office/powerpoint/2010/main" val="110285862"/>
              </p:ext>
            </p:extLst>
          </p:nvPr>
        </p:nvGraphicFramePr>
        <p:xfrm>
          <a:off x="1206500" y="2349500"/>
          <a:ext cx="1079500" cy="317500"/>
        </p:xfrm>
        <a:graphic>
          <a:graphicData uri="http://schemas.openxmlformats.org/presentationml/2006/ole">
            <mc:AlternateContent xmlns:mc="http://schemas.openxmlformats.org/markup-compatibility/2006">
              <mc:Choice xmlns:v="urn:schemas-microsoft-com:vml" Requires="v">
                <p:oleObj spid="_x0000_s80037" name="Equation" r:id="rId21" imgW="1069560" imgH="301680" progId="Equation.DSMT4">
                  <p:embed/>
                </p:oleObj>
              </mc:Choice>
              <mc:Fallback>
                <p:oleObj name="Equation" r:id="rId21" imgW="1069560" imgH="301680" progId="Equation.DSMT4">
                  <p:embed/>
                  <p:pic>
                    <p:nvPicPr>
                      <p:cNvPr id="0" name="Picture 1133"/>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1206500" y="2349500"/>
                        <a:ext cx="1079500" cy="317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 name="TextBox 20"/>
          <p:cNvSpPr txBox="1"/>
          <p:nvPr/>
        </p:nvSpPr>
        <p:spPr>
          <a:xfrm>
            <a:off x="533400" y="2209800"/>
            <a:ext cx="447308" cy="523220"/>
          </a:xfrm>
          <a:prstGeom prst="rect">
            <a:avLst/>
          </a:prstGeom>
          <a:noFill/>
        </p:spPr>
        <p:txBody>
          <a:bodyPr wrap="none" rtlCol="0">
            <a:spAutoFit/>
          </a:bodyPr>
          <a:lstStyle/>
          <a:p>
            <a:pPr marL="514350" indent="-514350">
              <a:buFont typeface="+mj-lt"/>
              <a:buAutoNum type="alphaLcPeriod"/>
            </a:pPr>
            <a:r>
              <a:rPr lang="en-US" sz="2800" dirty="0"/>
              <a:t> </a:t>
            </a:r>
          </a:p>
        </p:txBody>
      </p:sp>
      <p:sp>
        <p:nvSpPr>
          <p:cNvPr id="22" name="TextBox 21"/>
          <p:cNvSpPr txBox="1"/>
          <p:nvPr/>
        </p:nvSpPr>
        <p:spPr>
          <a:xfrm>
            <a:off x="533400" y="3276600"/>
            <a:ext cx="447308" cy="523220"/>
          </a:xfrm>
          <a:prstGeom prst="rect">
            <a:avLst/>
          </a:prstGeom>
          <a:noFill/>
        </p:spPr>
        <p:txBody>
          <a:bodyPr wrap="none" rtlCol="0">
            <a:spAutoFit/>
          </a:bodyPr>
          <a:lstStyle/>
          <a:p>
            <a:pPr marL="514350" indent="-514350">
              <a:buFont typeface="+mj-lt"/>
              <a:buAutoNum type="alphaLcPeriod"/>
            </a:pPr>
            <a:r>
              <a:rPr lang="en-US" sz="2800" dirty="0"/>
              <a:t> </a:t>
            </a:r>
          </a:p>
        </p:txBody>
      </p:sp>
      <p:sp>
        <p:nvSpPr>
          <p:cNvPr id="23" name="TextBox 22"/>
          <p:cNvSpPr txBox="1"/>
          <p:nvPr/>
        </p:nvSpPr>
        <p:spPr>
          <a:xfrm>
            <a:off x="533400" y="4912410"/>
            <a:ext cx="463964" cy="523220"/>
          </a:xfrm>
          <a:prstGeom prst="rect">
            <a:avLst/>
          </a:prstGeom>
          <a:noFill/>
        </p:spPr>
        <p:txBody>
          <a:bodyPr wrap="none" rtlCol="0">
            <a:spAutoFit/>
          </a:bodyPr>
          <a:lstStyle/>
          <a:p>
            <a:pPr marL="514350" indent="-514350">
              <a:buFont typeface="+mj-lt"/>
              <a:buAutoNum type="alphaLcPeriod" startAt="2"/>
            </a:pPr>
            <a:r>
              <a:rPr lang="en-US" sz="2800" dirty="0"/>
              <a:t> </a:t>
            </a:r>
          </a:p>
        </p:txBody>
      </p:sp>
      <p:graphicFrame>
        <p:nvGraphicFramePr>
          <p:cNvPr id="24" name="Object 8"/>
          <p:cNvGraphicFramePr>
            <a:graphicFrameLocks noChangeAspect="1"/>
          </p:cNvGraphicFramePr>
          <p:nvPr>
            <p:extLst>
              <p:ext uri="{D42A27DB-BD31-4B8C-83A1-F6EECF244321}">
                <p14:modId xmlns:p14="http://schemas.microsoft.com/office/powerpoint/2010/main" val="2389730885"/>
              </p:ext>
            </p:extLst>
          </p:nvPr>
        </p:nvGraphicFramePr>
        <p:xfrm>
          <a:off x="6248400" y="5105400"/>
          <a:ext cx="2413000" cy="228600"/>
        </p:xfrm>
        <a:graphic>
          <a:graphicData uri="http://schemas.openxmlformats.org/presentationml/2006/ole">
            <mc:AlternateContent xmlns:mc="http://schemas.openxmlformats.org/markup-compatibility/2006">
              <mc:Choice xmlns:v="urn:schemas-microsoft-com:vml" Requires="v">
                <p:oleObj spid="_x0000_s80038" name="Equation" r:id="rId23" imgW="2404440" imgH="219240" progId="Equation.DSMT4">
                  <p:embed/>
                </p:oleObj>
              </mc:Choice>
              <mc:Fallback>
                <p:oleObj name="Equation" r:id="rId23" imgW="2404440" imgH="219240" progId="Equation.DSMT4">
                  <p:embed/>
                  <p:pic>
                    <p:nvPicPr>
                      <p:cNvPr id="0" name="Picture 1134"/>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6248400" y="5105400"/>
                        <a:ext cx="24130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2">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8">
                                            <p:txEl>
                                              <p:pRg st="4" end="4"/>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8">
                                            <p:txEl>
                                              <p:pRg st="5" end="5"/>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3"/>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1"/>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14"/>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15"/>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9" grpId="0"/>
      <p:bldP spid="21" grpId="0"/>
      <p:bldP spid="2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p:cNvSpPr>
          <p:nvPr>
            <p:ph type="title"/>
          </p:nvPr>
        </p:nvSpPr>
        <p:spPr>
          <a:xfrm>
            <a:off x="457200" y="182880"/>
            <a:ext cx="8229600" cy="914400"/>
          </a:xfrm>
          <a:prstGeom prst="rect">
            <a:avLst/>
          </a:prstGeom>
        </p:spPr>
        <p:txBody>
          <a:bodyPr/>
          <a:lstStyle/>
          <a:p>
            <a:r>
              <a:rPr lang="en-US" sz="3200" dirty="0">
                <a:solidFill>
                  <a:schemeClr val="accent1"/>
                </a:solidFill>
              </a:rPr>
              <a:t>Example 2: Factoring Out the GCF of a Polynomial (cont.)</a:t>
            </a:r>
          </a:p>
        </p:txBody>
      </p:sp>
      <p:sp>
        <p:nvSpPr>
          <p:cNvPr id="8" name="Rectangle 3"/>
          <p:cNvSpPr>
            <a:spLocks noGrp="1"/>
          </p:cNvSpPr>
          <p:nvPr>
            <p:ph idx="1"/>
          </p:nvPr>
        </p:nvSpPr>
        <p:spPr>
          <a:xfrm>
            <a:off x="457200" y="1280160"/>
            <a:ext cx="8229600" cy="1815882"/>
          </a:xfrm>
          <a:prstGeom prst="rect">
            <a:avLst/>
          </a:prstGeom>
          <a:noFill/>
        </p:spPr>
        <p:txBody>
          <a:bodyPr>
            <a:spAutoFit/>
          </a:bodyPr>
          <a:lstStyle/>
          <a:p>
            <a:pPr>
              <a:spcBef>
                <a:spcPct val="50000"/>
              </a:spcBef>
              <a:tabLst>
                <a:tab pos="463550" algn="l"/>
              </a:tabLst>
            </a:pPr>
            <a:r>
              <a:rPr lang="en-US" b="1" i="0" dirty="0">
                <a:solidFill>
                  <a:schemeClr val="tx1"/>
                </a:solidFill>
              </a:rPr>
              <a:t>Note:</a:t>
            </a:r>
            <a:r>
              <a:rPr lang="en-US" dirty="0">
                <a:solidFill>
                  <a:schemeClr val="tx1"/>
                </a:solidFill>
              </a:rPr>
              <a:t> It is important to write the coefficient +1, otherwise the implication would be that 0 was the coefficient. The product must be equal to the original polynomial.</a:t>
            </a:r>
            <a:endParaRPr lang="en-US" i="0" dirty="0">
              <a:solidFill>
                <a:schemeClr val="tx1"/>
              </a:solidFill>
            </a:endParaRPr>
          </a:p>
        </p:txBody>
      </p:sp>
      <p:graphicFrame>
        <p:nvGraphicFramePr>
          <p:cNvPr id="9" name="Object 8"/>
          <p:cNvGraphicFramePr>
            <a:graphicFrameLocks noChangeAspect="1"/>
          </p:cNvGraphicFramePr>
          <p:nvPr>
            <p:extLst>
              <p:ext uri="{D42A27DB-BD31-4B8C-83A1-F6EECF244321}">
                <p14:modId xmlns:p14="http://schemas.microsoft.com/office/powerpoint/2010/main" val="764965904"/>
              </p:ext>
            </p:extLst>
          </p:nvPr>
        </p:nvGraphicFramePr>
        <p:xfrm>
          <a:off x="1073150" y="3466622"/>
          <a:ext cx="1485900" cy="419100"/>
        </p:xfrm>
        <a:graphic>
          <a:graphicData uri="http://schemas.openxmlformats.org/presentationml/2006/ole">
            <mc:AlternateContent xmlns:mc="http://schemas.openxmlformats.org/markup-compatibility/2006">
              <mc:Choice xmlns:v="urn:schemas-microsoft-com:vml" Requires="v">
                <p:oleObj spid="_x0000_s2699" name="Equation" r:id="rId3" imgW="1471680" imgH="411120" progId="Equation.DSMT4">
                  <p:embed/>
                </p:oleObj>
              </mc:Choice>
              <mc:Fallback>
                <p:oleObj name="Equation" r:id="rId3" imgW="1471680" imgH="411120" progId="Equation.DSMT4">
                  <p:embed/>
                  <p:pic>
                    <p:nvPicPr>
                      <p:cNvPr id="0" name="Picture 63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3150" y="3466622"/>
                        <a:ext cx="1485900"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Object 6"/>
          <p:cNvGraphicFramePr>
            <a:graphicFrameLocks noChangeAspect="1"/>
          </p:cNvGraphicFramePr>
          <p:nvPr>
            <p:extLst>
              <p:ext uri="{D42A27DB-BD31-4B8C-83A1-F6EECF244321}">
                <p14:modId xmlns:p14="http://schemas.microsoft.com/office/powerpoint/2010/main" val="624457945"/>
              </p:ext>
            </p:extLst>
          </p:nvPr>
        </p:nvGraphicFramePr>
        <p:xfrm>
          <a:off x="2541588" y="3442810"/>
          <a:ext cx="2743200" cy="609600"/>
        </p:xfrm>
        <a:graphic>
          <a:graphicData uri="http://schemas.openxmlformats.org/presentationml/2006/ole">
            <mc:AlternateContent xmlns:mc="http://schemas.openxmlformats.org/markup-compatibility/2006">
              <mc:Choice xmlns:v="urn:schemas-microsoft-com:vml" Requires="v">
                <p:oleObj spid="_x0000_s2700" name="Equation" r:id="rId5" imgW="2733480" imgH="594000" progId="Equation.DSMT4">
                  <p:embed/>
                </p:oleObj>
              </mc:Choice>
              <mc:Fallback>
                <p:oleObj name="Equation" r:id="rId5" imgW="2733480" imgH="594000" progId="Equation.DSMT4">
                  <p:embed/>
                  <p:pic>
                    <p:nvPicPr>
                      <p:cNvPr id="0" name="Picture 63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41588" y="3442810"/>
                        <a:ext cx="27432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1" name="Object 7"/>
          <p:cNvGraphicFramePr>
            <a:graphicFrameLocks noChangeAspect="1"/>
          </p:cNvGraphicFramePr>
          <p:nvPr>
            <p:extLst>
              <p:ext uri="{D42A27DB-BD31-4B8C-83A1-F6EECF244321}">
                <p14:modId xmlns:p14="http://schemas.microsoft.com/office/powerpoint/2010/main" val="2622399765"/>
              </p:ext>
            </p:extLst>
          </p:nvPr>
        </p:nvGraphicFramePr>
        <p:xfrm>
          <a:off x="5327650" y="3457097"/>
          <a:ext cx="1778000" cy="609600"/>
        </p:xfrm>
        <a:graphic>
          <a:graphicData uri="http://schemas.openxmlformats.org/presentationml/2006/ole">
            <mc:AlternateContent xmlns:mc="http://schemas.openxmlformats.org/markup-compatibility/2006">
              <mc:Choice xmlns:v="urn:schemas-microsoft-com:vml" Requires="v">
                <p:oleObj spid="_x0000_s2701" name="Equation" r:id="rId7" imgW="1764360" imgH="594000" progId="Equation.DSMT4">
                  <p:embed/>
                </p:oleObj>
              </mc:Choice>
              <mc:Fallback>
                <p:oleObj name="Equation" r:id="rId7" imgW="1764360" imgH="594000" progId="Equation.DSMT4">
                  <p:embed/>
                  <p:pic>
                    <p:nvPicPr>
                      <p:cNvPr id="0" name="Picture 63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27650" y="3457097"/>
                        <a:ext cx="17780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12" name="Rectangle 11"/>
          <p:cNvSpPr/>
          <p:nvPr/>
        </p:nvSpPr>
        <p:spPr>
          <a:xfrm>
            <a:off x="486791" y="3464891"/>
            <a:ext cx="457200" cy="523220"/>
          </a:xfrm>
          <a:prstGeom prst="rect">
            <a:avLst/>
          </a:prstGeom>
        </p:spPr>
        <p:txBody>
          <a:bodyPr wrap="square">
            <a:spAutoFit/>
          </a:bodyPr>
          <a:lstStyle/>
          <a:p>
            <a:pPr marL="514350" indent="-514350">
              <a:buFont typeface="+mj-lt"/>
              <a:buAutoNum type="alphaLcPeriod" startAt="3"/>
            </a:pPr>
            <a:r>
              <a:rPr lang="en-US" sz="2800" dirty="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2"/>
          <p:cNvSpPr>
            <a:spLocks noGrp="1"/>
          </p:cNvSpPr>
          <p:nvPr>
            <p:ph type="title"/>
          </p:nvPr>
        </p:nvSpPr>
        <p:spPr>
          <a:xfrm>
            <a:off x="457200" y="182880"/>
            <a:ext cx="8229600" cy="914400"/>
          </a:xfrm>
          <a:prstGeom prst="rect">
            <a:avLst/>
          </a:prstGeom>
        </p:spPr>
        <p:txBody>
          <a:bodyPr/>
          <a:lstStyle/>
          <a:p>
            <a:r>
              <a:rPr lang="en-US" sz="3200" dirty="0">
                <a:solidFill>
                  <a:schemeClr val="accent1"/>
                </a:solidFill>
              </a:rPr>
              <a:t>Example 3: Factoring Out the GCF of a Polynomial</a:t>
            </a:r>
          </a:p>
        </p:txBody>
      </p:sp>
      <p:sp>
        <p:nvSpPr>
          <p:cNvPr id="14" name="Rectangle 3"/>
          <p:cNvSpPr>
            <a:spLocks noGrp="1"/>
          </p:cNvSpPr>
          <p:nvPr>
            <p:ph idx="1"/>
          </p:nvPr>
        </p:nvSpPr>
        <p:spPr>
          <a:xfrm>
            <a:off x="457200" y="1280160"/>
            <a:ext cx="8229600" cy="4572000"/>
          </a:xfrm>
          <a:prstGeom prst="rect">
            <a:avLst/>
          </a:prstGeom>
        </p:spPr>
        <p:txBody>
          <a:bodyPr/>
          <a:lstStyle/>
          <a:p>
            <a:pPr>
              <a:tabLst>
                <a:tab pos="463550" algn="l"/>
              </a:tabLst>
            </a:pPr>
            <a:r>
              <a:rPr lang="en-US" dirty="0">
                <a:solidFill>
                  <a:schemeClr val="tx1"/>
                </a:solidFill>
              </a:rPr>
              <a:t>Factor                          by factoring out the GCF.</a:t>
            </a:r>
            <a:endParaRPr lang="en-US" i="0" dirty="0">
              <a:solidFill>
                <a:schemeClr val="tx1"/>
              </a:solidFill>
            </a:endParaRPr>
          </a:p>
          <a:p>
            <a:pPr>
              <a:spcBef>
                <a:spcPts val="2424"/>
              </a:spcBef>
              <a:tabLst>
                <a:tab pos="463550" algn="l"/>
              </a:tabLst>
            </a:pPr>
            <a:r>
              <a:rPr lang="en-US" b="1" i="0" dirty="0">
                <a:solidFill>
                  <a:schemeClr val="tx1"/>
                </a:solidFill>
              </a:rPr>
              <a:t>Solution</a:t>
            </a:r>
          </a:p>
          <a:p>
            <a:pPr>
              <a:spcBef>
                <a:spcPts val="1200"/>
              </a:spcBef>
              <a:tabLst>
                <a:tab pos="463550" algn="l"/>
              </a:tabLst>
            </a:pPr>
            <a:endParaRPr lang="en-US" i="0" dirty="0">
              <a:solidFill>
                <a:schemeClr val="tx1"/>
              </a:solidFill>
            </a:endParaRPr>
          </a:p>
          <a:p>
            <a:pPr>
              <a:spcBef>
                <a:spcPts val="1200"/>
              </a:spcBef>
              <a:tabLst>
                <a:tab pos="463550" algn="l"/>
              </a:tabLst>
            </a:pPr>
            <a:r>
              <a:rPr lang="en-US" dirty="0">
                <a:solidFill>
                  <a:schemeClr val="tx1"/>
                </a:solidFill>
              </a:rPr>
              <a:t>This polynomial has no common monomial factor other than 1. In fact, this polynomial is </a:t>
            </a:r>
            <a:r>
              <a:rPr lang="en-US" b="1" dirty="0">
                <a:solidFill>
                  <a:schemeClr val="tx1"/>
                </a:solidFill>
              </a:rPr>
              <a:t>not factorable</a:t>
            </a:r>
            <a:r>
              <a:rPr lang="en-US" dirty="0">
                <a:solidFill>
                  <a:schemeClr val="tx1"/>
                </a:solidFill>
              </a:rPr>
              <a:t>. </a:t>
            </a:r>
            <a:endParaRPr lang="en-US" i="0" dirty="0">
              <a:solidFill>
                <a:schemeClr val="tx1"/>
              </a:solidFill>
            </a:endParaRPr>
          </a:p>
        </p:txBody>
      </p:sp>
      <p:graphicFrame>
        <p:nvGraphicFramePr>
          <p:cNvPr id="15" name="Object 4"/>
          <p:cNvGraphicFramePr>
            <a:graphicFrameLocks noChangeAspect="1"/>
          </p:cNvGraphicFramePr>
          <p:nvPr>
            <p:extLst>
              <p:ext uri="{D42A27DB-BD31-4B8C-83A1-F6EECF244321}">
                <p14:modId xmlns:p14="http://schemas.microsoft.com/office/powerpoint/2010/main" val="3039165157"/>
              </p:ext>
            </p:extLst>
          </p:nvPr>
        </p:nvGraphicFramePr>
        <p:xfrm>
          <a:off x="1600200" y="1269522"/>
          <a:ext cx="1866900" cy="457200"/>
        </p:xfrm>
        <a:graphic>
          <a:graphicData uri="http://schemas.openxmlformats.org/presentationml/2006/ole">
            <mc:AlternateContent xmlns:mc="http://schemas.openxmlformats.org/markup-compatibility/2006">
              <mc:Choice xmlns:v="urn:schemas-microsoft-com:vml" Requires="v">
                <p:oleObj spid="_x0000_s72872" name="Equation" r:id="rId3" imgW="1855800" imgH="447840" progId="Equation.DSMT4">
                  <p:embed/>
                </p:oleObj>
              </mc:Choice>
              <mc:Fallback>
                <p:oleObj name="Equation" r:id="rId3" imgW="1855800" imgH="447840" progId="Equation.DSMT4">
                  <p:embed/>
                  <p:pic>
                    <p:nvPicPr>
                      <p:cNvPr id="0" name="Picture 15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0200" y="1269522"/>
                        <a:ext cx="1866900"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6" name="Object 4"/>
          <p:cNvGraphicFramePr>
            <a:graphicFrameLocks noChangeAspect="1"/>
          </p:cNvGraphicFramePr>
          <p:nvPr>
            <p:extLst>
              <p:ext uri="{D42A27DB-BD31-4B8C-83A1-F6EECF244321}">
                <p14:modId xmlns:p14="http://schemas.microsoft.com/office/powerpoint/2010/main" val="4187840743"/>
              </p:ext>
            </p:extLst>
          </p:nvPr>
        </p:nvGraphicFramePr>
        <p:xfrm>
          <a:off x="545270" y="2590800"/>
          <a:ext cx="1866900" cy="457200"/>
        </p:xfrm>
        <a:graphic>
          <a:graphicData uri="http://schemas.openxmlformats.org/presentationml/2006/ole">
            <mc:AlternateContent xmlns:mc="http://schemas.openxmlformats.org/markup-compatibility/2006">
              <mc:Choice xmlns:v="urn:schemas-microsoft-com:vml" Requires="v">
                <p:oleObj spid="_x0000_s72873" name="Equation" r:id="rId5" imgW="1855800" imgH="447840" progId="Equation.DSMT4">
                  <p:embed/>
                </p:oleObj>
              </mc:Choice>
              <mc:Fallback>
                <p:oleObj name="Equation" r:id="rId5" imgW="1855800" imgH="447840" progId="Equation.DSMT4">
                  <p:embed/>
                  <p:pic>
                    <p:nvPicPr>
                      <p:cNvPr id="0" name="Picture 15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5270" y="2590800"/>
                        <a:ext cx="1866900"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21"/>
</p:tagLst>
</file>

<file path=ppt/theme/theme1.xml><?xml version="1.0" encoding="utf-8"?>
<a:theme xmlns:a="http://schemas.openxmlformats.org/drawingml/2006/main" name="Office Theme">
  <a:themeElements>
    <a:clrScheme name="Custom 1">
      <a:dk1>
        <a:srgbClr val="366092"/>
      </a:dk1>
      <a:lt1>
        <a:srgbClr val="FFFFFF"/>
      </a:lt1>
      <a:dk2>
        <a:srgbClr val="4F81BD"/>
      </a:dk2>
      <a:lt2>
        <a:srgbClr val="FFFFFF"/>
      </a:lt2>
      <a:accent1>
        <a:srgbClr val="1F497D"/>
      </a:accent1>
      <a:accent2>
        <a:srgbClr val="366092"/>
      </a:accent2>
      <a:accent3>
        <a:srgbClr val="FFFFCC"/>
      </a:accent3>
      <a:accent4>
        <a:srgbClr val="B8CCE4"/>
      </a:accent4>
      <a:accent5>
        <a:srgbClr val="DBE5F1"/>
      </a:accent5>
      <a:accent6>
        <a:srgbClr val="C6D9F0"/>
      </a:accent6>
      <a:hlink>
        <a:srgbClr val="92CDDC"/>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857</TotalTime>
  <Words>705</Words>
  <Application>Microsoft Office PowerPoint</Application>
  <PresentationFormat>On-screen Show (4:3)</PresentationFormat>
  <Paragraphs>111</Paragraphs>
  <Slides>21</Slides>
  <Notes>1</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21</vt:i4>
      </vt:variant>
    </vt:vector>
  </HeadingPairs>
  <TitlesOfParts>
    <vt:vector size="28" baseType="lpstr">
      <vt:lpstr>Arial</vt:lpstr>
      <vt:lpstr>Calibri</vt:lpstr>
      <vt:lpstr>Courier New</vt:lpstr>
      <vt:lpstr>Symbol</vt:lpstr>
      <vt:lpstr>TimesTen</vt:lpstr>
      <vt:lpstr>Office Theme</vt:lpstr>
      <vt:lpstr>Equation</vt:lpstr>
      <vt:lpstr>Section 3.R.4</vt:lpstr>
      <vt:lpstr>Objectives</vt:lpstr>
      <vt:lpstr>Procedure for Finding the GCF of a Set of Terms</vt:lpstr>
      <vt:lpstr>Example 1: Finding the GCF</vt:lpstr>
      <vt:lpstr>Example 1: Finding the GCF (cont.)</vt:lpstr>
      <vt:lpstr>Factoring Out the GCF</vt:lpstr>
      <vt:lpstr>Example 2: Factoring Out the GCF of a Polynomial</vt:lpstr>
      <vt:lpstr>Example 2: Factoring Out the GCF of a Polynomial (cont.)</vt:lpstr>
      <vt:lpstr>Example 3: Factoring Out the GCF of a Polynomial</vt:lpstr>
      <vt:lpstr>Example 4: Factoring Out the GCF of a Polynomial</vt:lpstr>
      <vt:lpstr>Example 4: Factoring Out the GCF of a Polynomial (cont.)</vt:lpstr>
      <vt:lpstr>Example 5: Factoring Out the GCF of a  Multi-Variable Polynomial</vt:lpstr>
      <vt:lpstr>Example 5: Factoring Out the GCF of a  Multi-Variable Polynomial (cont.)</vt:lpstr>
      <vt:lpstr>Example 6: Factoring Out a Common Binomial Factor</vt:lpstr>
      <vt:lpstr>Example 7: Factoring Polynomials by Grouping</vt:lpstr>
      <vt:lpstr>Example 8: Factoring Polynomials by Grouping</vt:lpstr>
      <vt:lpstr>Example 8: Factoring Polynomials by Grouping (cont.)</vt:lpstr>
      <vt:lpstr>Example 9: Factoring Polynomials by Grouping</vt:lpstr>
      <vt:lpstr>Example 10: Factoring Polynomials by Grouping</vt:lpstr>
      <vt:lpstr>Example 11: Factoring Polynomials by Grouping</vt:lpstr>
      <vt:lpstr>Example 11: Factoring Polynomials by Grouping (cont.)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Precalculus 3rd Edition Plus Integrate Review</dc:title>
  <dc:creator>Hawkes Learning</dc:creator>
  <cp:lastModifiedBy>Adam Flaherty</cp:lastModifiedBy>
  <cp:revision>306</cp:revision>
  <dcterms:created xsi:type="dcterms:W3CDTF">2013-04-26T14:43:13Z</dcterms:created>
  <dcterms:modified xsi:type="dcterms:W3CDTF">2020-05-12T14:28:10Z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9C20D902-027C-4EBA-91EC-A43703DA7BD4</vt:lpwstr>
  </property>
  <property fmtid="{D5CDD505-2E9C-101B-9397-08002B2CF9AE}" pid="3" name="ArticulatePath">
    <vt:lpwstr>DEV2e_13_1</vt:lpwstr>
  </property>
</Properties>
</file>