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113" d="100"/>
          <a:sy n="113" d="100"/>
        </p:scale>
        <p:origin x="18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dirty="0"/>
              <a:t>Determine the best method to use when factoring a given polynomial.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86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 err="1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b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  <a:tab pos="91440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 The product should be the original expression.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142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Office Theme</vt:lpstr>
      <vt:lpstr>Section 3.R.7</vt:lpstr>
      <vt:lpstr>Objectives</vt:lpstr>
      <vt:lpstr>General Guidelines for Factoring Polynomials</vt:lpstr>
      <vt:lpstr>General Guidelines for Factoring Polynomials (cont.)</vt:lpstr>
      <vt:lpstr>General Guidelines for Factoring Polynomials (cont.)</vt:lpstr>
      <vt:lpstr>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40</cp:revision>
  <dcterms:created xsi:type="dcterms:W3CDTF">2013-04-26T14:43:13Z</dcterms:created>
  <dcterms:modified xsi:type="dcterms:W3CDTF">2020-05-12T14:44:12Z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9FD52067-A869-4AC4-BDB7-C235B2C5945D</vt:lpwstr>
  </property>
  <property fmtid="{D5CDD505-2E9C-101B-9397-08002B2CF9AE}" pid="3" name="ArticulatePath">
    <vt:lpwstr>DEV2e_13_5</vt:lpwstr>
  </property>
</Properties>
</file>