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7F"/>
    <a:srgbClr val="007F00"/>
    <a:srgbClr val="007F80"/>
    <a:srgbClr val="00000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 autoAdjust="0"/>
    <p:restoredTop sz="94646"/>
  </p:normalViewPr>
  <p:slideViewPr>
    <p:cSldViewPr>
      <p:cViewPr varScale="1">
        <p:scale>
          <a:sx n="113" d="100"/>
          <a:sy n="113" d="100"/>
        </p:scale>
        <p:origin x="184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emf"/><Relationship Id="rId11" Type="http://schemas.openxmlformats.org/officeDocument/2006/relationships/image" Target="../media/image93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emf"/><Relationship Id="rId12" Type="http://schemas.openxmlformats.org/officeDocument/2006/relationships/image" Target="../media/image108.e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emf"/><Relationship Id="rId11" Type="http://schemas.openxmlformats.org/officeDocument/2006/relationships/image" Target="../media/image107.emf"/><Relationship Id="rId5" Type="http://schemas.openxmlformats.org/officeDocument/2006/relationships/image" Target="../media/image101.emf"/><Relationship Id="rId15" Type="http://schemas.openxmlformats.org/officeDocument/2006/relationships/image" Target="../media/image111.e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emf"/><Relationship Id="rId14" Type="http://schemas.openxmlformats.org/officeDocument/2006/relationships/image" Target="../media/image11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17.wmf"/><Relationship Id="rId7" Type="http://schemas.openxmlformats.org/officeDocument/2006/relationships/image" Target="../media/image121.emf"/><Relationship Id="rId12" Type="http://schemas.openxmlformats.org/officeDocument/2006/relationships/image" Target="../media/image126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emf"/><Relationship Id="rId11" Type="http://schemas.openxmlformats.org/officeDocument/2006/relationships/image" Target="../media/image125.emf"/><Relationship Id="rId5" Type="http://schemas.openxmlformats.org/officeDocument/2006/relationships/image" Target="../media/image119.emf"/><Relationship Id="rId10" Type="http://schemas.openxmlformats.org/officeDocument/2006/relationships/image" Target="../media/image124.emf"/><Relationship Id="rId4" Type="http://schemas.openxmlformats.org/officeDocument/2006/relationships/image" Target="../media/image118.wmf"/><Relationship Id="rId9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wmf"/><Relationship Id="rId9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6" Type="http://schemas.openxmlformats.org/officeDocument/2006/relationships/image" Target="../media/image26.emf"/><Relationship Id="rId11" Type="http://schemas.openxmlformats.org/officeDocument/2006/relationships/image" Target="../media/image31.wmf"/><Relationship Id="rId5" Type="http://schemas.openxmlformats.org/officeDocument/2006/relationships/image" Target="../media/image25.emf"/><Relationship Id="rId10" Type="http://schemas.openxmlformats.org/officeDocument/2006/relationships/image" Target="../media/image30.wmf"/><Relationship Id="rId4" Type="http://schemas.openxmlformats.org/officeDocument/2006/relationships/image" Target="../media/image24.e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w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emf"/><Relationship Id="rId10" Type="http://schemas.openxmlformats.org/officeDocument/2006/relationships/image" Target="../media/image49.w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w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wmf"/><Relationship Id="rId7" Type="http://schemas.openxmlformats.org/officeDocument/2006/relationships/image" Target="../media/image67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wmf"/><Relationship Id="rId9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9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5.e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3.e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90.emf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7.e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93.e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10" Type="http://schemas.openxmlformats.org/officeDocument/2006/relationships/image" Target="../media/image86.e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8.emf"/><Relationship Id="rId22" Type="http://schemas.openxmlformats.org/officeDocument/2006/relationships/image" Target="../media/image9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29" Type="http://schemas.openxmlformats.org/officeDocument/2006/relationships/oleObject" Target="../embeddings/oleObject11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09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1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2.e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109.bin"/><Relationship Id="rId30" Type="http://schemas.openxmlformats.org/officeDocument/2006/relationships/image" Target="../media/image1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22.emf"/><Relationship Id="rId26" Type="http://schemas.openxmlformats.org/officeDocument/2006/relationships/image" Target="../media/image126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9.emf"/><Relationship Id="rId17" Type="http://schemas.openxmlformats.org/officeDocument/2006/relationships/oleObject" Target="../embeddings/oleObject122.bin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1.emf"/><Relationship Id="rId20" Type="http://schemas.openxmlformats.org/officeDocument/2006/relationships/image" Target="../media/image123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9.bin"/><Relationship Id="rId24" Type="http://schemas.openxmlformats.org/officeDocument/2006/relationships/image" Target="../media/image125.emf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23" Type="http://schemas.openxmlformats.org/officeDocument/2006/relationships/oleObject" Target="../embeddings/oleObject125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20.emf"/><Relationship Id="rId22" Type="http://schemas.openxmlformats.org/officeDocument/2006/relationships/image" Target="../media/image1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e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Relationship Id="rId2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8.e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emf"/><Relationship Id="rId22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7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38.wmf"/><Relationship Id="rId10" Type="http://schemas.openxmlformats.org/officeDocument/2006/relationships/image" Target="../media/image36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3.R.8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Equation" r:id="rId3" imgW="1947240" imgH="393120" progId="Equation.DSMT4">
                  <p:embed/>
                </p:oleObj>
              </mc:Choice>
              <mc:Fallback>
                <p:oleObj name="Equation" r:id="rId3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Equation" r:id="rId5" imgW="2440800" imgH="393120" progId="Equation.DSMT4">
                  <p:embed/>
                </p:oleObj>
              </mc:Choice>
              <mc:Fallback>
                <p:oleObj name="Equation" r:id="rId5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Equation" r:id="rId7" imgW="2340360" imgH="621360" progId="Equation.DSMT4">
                  <p:embed/>
                </p:oleObj>
              </mc:Choice>
              <mc:Fallback>
                <p:oleObj name="Equation" r:id="rId7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Equation" r:id="rId9" imgW="2633040" imgH="594000" progId="Equation.DSMT4">
                  <p:embed/>
                </p:oleObj>
              </mc:Choice>
              <mc:Fallback>
                <p:oleObj name="Equation" r:id="rId9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1271"/>
              </p:ext>
            </p:extLst>
          </p:nvPr>
        </p:nvGraphicFramePr>
        <p:xfrm>
          <a:off x="685800" y="43243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Equation" r:id="rId11" imgW="1234080" imgH="264960" progId="Equation.DSMT4">
                  <p:embed/>
                </p:oleObj>
              </mc:Choice>
              <mc:Fallback>
                <p:oleObj name="Equation" r:id="rId11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243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59336"/>
              </p:ext>
            </p:extLst>
          </p:nvPr>
        </p:nvGraphicFramePr>
        <p:xfrm>
          <a:off x="1219200" y="47371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Equation" r:id="rId13" imgW="710891" imgH="291973" progId="Equation.DSMT4">
                  <p:embed/>
                </p:oleObj>
              </mc:Choice>
              <mc:Fallback>
                <p:oleObj name="Equation" r:id="rId13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371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13176"/>
              </p:ext>
            </p:extLst>
          </p:nvPr>
        </p:nvGraphicFramePr>
        <p:xfrm>
          <a:off x="2514600" y="43307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Equation" r:id="rId15" imgW="1261440" imgH="301680" progId="Equation.DSMT4">
                  <p:embed/>
                </p:oleObj>
              </mc:Choice>
              <mc:Fallback>
                <p:oleObj name="Equation" r:id="rId15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307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5763"/>
              </p:ext>
            </p:extLst>
          </p:nvPr>
        </p:nvGraphicFramePr>
        <p:xfrm>
          <a:off x="2072148" y="4369418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148" y="4369418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54975"/>
              </p:ext>
            </p:extLst>
          </p:nvPr>
        </p:nvGraphicFramePr>
        <p:xfrm>
          <a:off x="3082925" y="4737149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19" imgW="987120" imgH="264960" progId="Equation.DSMT4">
                  <p:embed/>
                </p:oleObj>
              </mc:Choice>
              <mc:Fallback>
                <p:oleObj name="Equation" r:id="rId19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737149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21" imgW="4241800" imgH="508000" progId="Equation.DSMT4">
                  <p:embed/>
                </p:oleObj>
              </mc:Choice>
              <mc:Fallback>
                <p:oleObj name="Equation" r:id="rId21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38575"/>
              </p:ext>
            </p:extLst>
          </p:nvPr>
        </p:nvGraphicFramePr>
        <p:xfrm>
          <a:off x="4374444" y="1961822"/>
          <a:ext cx="45608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23" imgW="4546440" imgH="304560" progId="Equation.DSMT4">
                  <p:embed/>
                </p:oleObj>
              </mc:Choice>
              <mc:Fallback>
                <p:oleObj name="Equation" r:id="rId23" imgW="454644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444" y="1961822"/>
                        <a:ext cx="45608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25" imgW="3873500" imgH="266700" progId="Equation.DSMT4">
                  <p:embed/>
                </p:oleObj>
              </mc:Choice>
              <mc:Fallback>
                <p:oleObj name="Equation" r:id="rId25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" name="Equation" r:id="rId3" imgW="1819080" imgH="694800" progId="Equation.DSMT4">
                  <p:embed/>
                </p:oleObj>
              </mc:Choice>
              <mc:Fallback>
                <p:oleObj name="Equation" r:id="rId3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" name="Equation" r:id="rId5" imgW="2614680" imgH="429480" progId="Equation.DSMT4">
                  <p:embed/>
                </p:oleObj>
              </mc:Choice>
              <mc:Fallback>
                <p:oleObj name="Equation" r:id="rId5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6" name="Equation" r:id="rId7" imgW="2568960" imgH="594000" progId="Equation.DSMT4">
                  <p:embed/>
                </p:oleObj>
              </mc:Choice>
              <mc:Fallback>
                <p:oleObj name="Equation" r:id="rId7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" name="Equation" r:id="rId9" imgW="1425960" imgH="301680" progId="Equation.DSMT4">
                  <p:embed/>
                </p:oleObj>
              </mc:Choice>
              <mc:Fallback>
                <p:oleObj name="Equation" r:id="rId9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" name="Equation" r:id="rId13" imgW="1215720" imgH="264960" progId="Equation.DSMT4">
                  <p:embed/>
                </p:oleObj>
              </mc:Choice>
              <mc:Fallback>
                <p:oleObj name="Equation" r:id="rId13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18512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" name="Equation" r:id="rId15" imgW="1179360" imgH="264960" progId="Equation.DSMT4">
                  <p:embed/>
                </p:oleObj>
              </mc:Choice>
              <mc:Fallback>
                <p:oleObj name="Equation" r:id="rId15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" name="Equation" r:id="rId17" imgW="722160" imgH="264960" progId="Equation.DSMT4">
                  <p:embed/>
                </p:oleObj>
              </mc:Choice>
              <mc:Fallback>
                <p:oleObj name="Equation" r:id="rId17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" name="Equation" r:id="rId19" imgW="2404440" imgH="429480" progId="Equation.DSMT4">
                  <p:embed/>
                </p:oleObj>
              </mc:Choice>
              <mc:Fallback>
                <p:oleObj name="Equation" r:id="rId19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Expand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" name="Equation" r:id="rId3" imgW="3682800" imgH="279360" progId="Equation.DSMT4">
                  <p:embed/>
                </p:oleObj>
              </mc:Choice>
              <mc:Fallback>
                <p:oleObj name="Equation" r:id="rId3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Equation" r:id="rId5" imgW="4000500" imgH="279400" progId="Equation.DSMT4">
                  <p:embed/>
                </p:oleObj>
              </mc:Choice>
              <mc:Fallback>
                <p:oleObj name="Equation" r:id="rId5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Equation" r:id="rId7" imgW="927100" imgH="279400" progId="Equation.DSMT4">
                  <p:embed/>
                </p:oleObj>
              </mc:Choice>
              <mc:Fallback>
                <p:oleObj name="Equation" r:id="rId7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tion" r:id="rId11" imgW="2760840" imgH="594000" progId="Equation.DSMT4">
                  <p:embed/>
                </p:oleObj>
              </mc:Choice>
              <mc:Fallback>
                <p:oleObj name="Equation" r:id="rId11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tion" r:id="rId13" imgW="2577960" imgH="393120" progId="Equation.DSMT4">
                  <p:embed/>
                </p:oleObj>
              </mc:Choice>
              <mc:Fallback>
                <p:oleObj name="Equation" r:id="rId13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0" name="Equation" r:id="rId15" imgW="3090240" imgH="429480" progId="Equation.DSMT4">
                  <p:embed/>
                </p:oleObj>
              </mc:Choice>
              <mc:Fallback>
                <p:oleObj name="Equation" r:id="rId15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Equation" r:id="rId17" imgW="2221560" imgH="393120" progId="Equation.DSMT4">
                  <p:embed/>
                </p:oleObj>
              </mc:Choice>
              <mc:Fallback>
                <p:oleObj name="Equation" r:id="rId17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Equation" r:id="rId19" imgW="2587320" imgH="594000" progId="Equation.DSMT4">
                  <p:embed/>
                </p:oleObj>
              </mc:Choice>
              <mc:Fallback>
                <p:oleObj name="Equation" r:id="rId19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Equation" r:id="rId3" imgW="1536480" imgH="838080" progId="Equation.DSMT4">
                  <p:embed/>
                </p:oleObj>
              </mc:Choice>
              <mc:Fallback>
                <p:oleObj name="Equation" r:id="rId3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Equation" r:id="rId5" imgW="1425960" imgH="301680" progId="Equation.DSMT4">
                  <p:embed/>
                </p:oleObj>
              </mc:Choice>
              <mc:Fallback>
                <p:oleObj name="Equation" r:id="rId5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Equation" r:id="rId7" imgW="342751" imgH="241195" progId="Equation.DSMT4">
                  <p:embed/>
                </p:oleObj>
              </mc:Choice>
              <mc:Fallback>
                <p:oleObj name="Equation" r:id="rId7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Equation" r:id="rId9" imgW="1234080" imgH="264960" progId="Equation.DSMT4">
                  <p:embed/>
                </p:oleObj>
              </mc:Choice>
              <mc:Fallback>
                <p:oleObj name="Equation" r:id="rId9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11" imgW="1170000" imgH="264960" progId="Equation.DSMT4">
                  <p:embed/>
                </p:oleObj>
              </mc:Choice>
              <mc:Fallback>
                <p:oleObj name="Equation" r:id="rId11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13" imgW="749520" imgH="264960" progId="Equation.DSMT4">
                  <p:embed/>
                </p:oleObj>
              </mc:Choice>
              <mc:Fallback>
                <p:oleObj name="Equation" r:id="rId13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15" imgW="1069560" imgH="886680" progId="Equation.DSMT4">
                  <p:embed/>
                </p:oleObj>
              </mc:Choice>
              <mc:Fallback>
                <p:oleObj name="Equation" r:id="rId15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3" imgW="2093400" imgH="914040" progId="Equation.DSMT4">
                  <p:embed/>
                </p:oleObj>
              </mc:Choice>
              <mc:Fallback>
                <p:oleObj name="Equation" r:id="rId3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5" imgW="1992960" imgH="914040" progId="Equation.DSMT4">
                  <p:embed/>
                </p:oleObj>
              </mc:Choice>
              <mc:Fallback>
                <p:oleObj name="Equation" r:id="rId5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Equation" r:id="rId7" imgW="3382560" imgH="914040" progId="Equation.DSMT4">
                  <p:embed/>
                </p:oleObj>
              </mc:Choice>
              <mc:Fallback>
                <p:oleObj name="Equation" r:id="rId7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Equation" r:id="rId9" imgW="2276280" imgH="484560" progId="Equation.DSMT4">
                  <p:embed/>
                </p:oleObj>
              </mc:Choice>
              <mc:Fallback>
                <p:oleObj name="Equation" r:id="rId9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tion" r:id="rId11" imgW="4318000" imgH="647700" progId="Equation.DSMT4">
                  <p:embed/>
                </p:oleObj>
              </mc:Choice>
              <mc:Fallback>
                <p:oleObj name="Equation" r:id="rId11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44433"/>
              </p:ext>
            </p:extLst>
          </p:nvPr>
        </p:nvGraphicFramePr>
        <p:xfrm>
          <a:off x="4267200" y="478610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tion" r:id="rId13" imgW="927100" imgH="279400" progId="Equation.DSMT4">
                  <p:embed/>
                </p:oleObj>
              </mc:Choice>
              <mc:Fallback>
                <p:oleObj name="Equation" r:id="rId13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8610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" name="Equation" r:id="rId3" imgW="1257120" imgH="825480" progId="Equation.DSMT4">
                  <p:embed/>
                </p:oleObj>
              </mc:Choice>
              <mc:Fallback>
                <p:oleObj name="Equation" r:id="rId3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" name="Equation" r:id="rId5" imgW="4191000" imgH="241300" progId="Equation.DSMT4">
                  <p:embed/>
                </p:oleObj>
              </mc:Choice>
              <mc:Fallback>
                <p:oleObj name="Equation" r:id="rId5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"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9" name="Equation" r:id="rId9" imgW="2404440" imgH="484560" progId="Equation.DSMT4">
                  <p:embed/>
                </p:oleObj>
              </mc:Choice>
              <mc:Fallback>
                <p:oleObj name="Equation" r:id="rId9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" name="Equation" r:id="rId11" imgW="2706120" imgH="594000" progId="Equation.DSMT4">
                  <p:embed/>
                </p:oleObj>
              </mc:Choice>
              <mc:Fallback>
                <p:oleObj name="Equation" r:id="rId11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1" name="Equation" r:id="rId13" imgW="1499400" imgH="356400" progId="Equation.DSMT4">
                  <p:embed/>
                </p:oleObj>
              </mc:Choice>
              <mc:Fallback>
                <p:oleObj name="Equation" r:id="rId13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2" name="Equation" r:id="rId15" imgW="342751" imgH="241195" progId="Equation.DSMT4">
                  <p:embed/>
                </p:oleObj>
              </mc:Choice>
              <mc:Fallback>
                <p:oleObj name="Equation" r:id="rId15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3" name="Equation" r:id="rId17" imgW="1307160" imgH="356400" progId="Equation.DSMT4">
                  <p:embed/>
                </p:oleObj>
              </mc:Choice>
              <mc:Fallback>
                <p:oleObj name="Equation" r:id="rId17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4" name="Equation" r:id="rId19" imgW="987120" imgH="356400" progId="Equation.DSMT4">
                  <p:embed/>
                </p:oleObj>
              </mc:Choice>
              <mc:Fallback>
                <p:oleObj name="Equation" r:id="rId19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Equation" r:id="rId21" imgW="758520" imgH="356400" progId="Equation.DSMT4">
                  <p:embed/>
                </p:oleObj>
              </mc:Choice>
              <mc:Fallback>
                <p:oleObj name="Equation" r:id="rId21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Equation" r:id="rId23" imgW="877680" imgH="886680" progId="Equation.DSMT4">
                  <p:embed/>
                </p:oleObj>
              </mc:Choice>
              <mc:Fallback>
                <p:oleObj name="Equation" r:id="rId23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3" imgW="5211360" imgH="2934720" progId="Equation.DSMT4">
                  <p:embed/>
                </p:oleObj>
              </mc:Choice>
              <mc:Fallback>
                <p:oleObj name="Equation" r:id="rId3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5" imgW="1425960" imgH="264960" progId="Equation.DSMT4">
                  <p:embed/>
                </p:oleObj>
              </mc:Choice>
              <mc:Fallback>
                <p:oleObj name="Equation" r:id="rId5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7" imgW="1473200" imgH="304800" progId="Equation.DSMT4">
                  <p:embed/>
                </p:oleObj>
              </mc:Choice>
              <mc:Fallback>
                <p:oleObj name="Equation" r:id="rId7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" name="Equation" r:id="rId3" imgW="4635500" imgH="2247900" progId="Equation.DSMT4">
                  <p:embed/>
                </p:oleObj>
              </mc:Choice>
              <mc:Fallback>
                <p:oleObj name="Equation" r:id="rId3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Or,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" name="Equation" r:id="rId5" imgW="3987800" imgH="266700" progId="Equation.DSMT4">
                  <p:embed/>
                </p:oleObj>
              </mc:Choice>
              <mc:Fallback>
                <p:oleObj name="Equation" r:id="rId5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" name="Equation" r:id="rId7" imgW="2133600" imgH="241300" progId="Equation.DSMT4">
                  <p:embed/>
                </p:oleObj>
              </mc:Choice>
              <mc:Fallback>
                <p:oleObj name="Equation" r:id="rId7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4" name="Equation" r:id="rId9" imgW="2286000" imgH="571500" progId="Equation.DSMT4">
                  <p:embed/>
                </p:oleObj>
              </mc:Choice>
              <mc:Fallback>
                <p:oleObj name="Equation" r:id="rId9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" name="Equation" r:id="rId11" imgW="2577960" imgH="411120" progId="Equation.DSMT4">
                  <p:embed/>
                </p:oleObj>
              </mc:Choice>
              <mc:Fallback>
                <p:oleObj name="Equation" r:id="rId11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" name="Equation" r:id="rId13" imgW="2669400" imgH="649080" progId="Equation.DSMT4">
                  <p:embed/>
                </p:oleObj>
              </mc:Choice>
              <mc:Fallback>
                <p:oleObj name="Equation" r:id="rId13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" name="Equation" r:id="rId15" imgW="2779200" imgH="594000" progId="Equation.DSMT4">
                  <p:embed/>
                </p:oleObj>
              </mc:Choice>
              <mc:Fallback>
                <p:oleObj name="Equation" r:id="rId15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8" name="Equation" r:id="rId17" imgW="914040" imgH="264960" progId="Equation.DSMT4">
                  <p:embed/>
                </p:oleObj>
              </mc:Choice>
              <mc:Fallback>
                <p:oleObj name="Equation" r:id="rId17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9" name="Equation" r:id="rId19" imgW="749520" imgH="264960" progId="Equation.DSMT4">
                  <p:embed/>
                </p:oleObj>
              </mc:Choice>
              <mc:Fallback>
                <p:oleObj name="Equation" r:id="rId19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0" name="Equation" r:id="rId21" imgW="342751" imgH="241195" progId="Equation.DSMT4">
                  <p:embed/>
                </p:oleObj>
              </mc:Choice>
              <mc:Fallback>
                <p:oleObj name="Equation" r:id="rId21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1" name="Equation" r:id="rId23" imgW="1234080" imgH="264960" progId="Equation.DSMT4">
                  <p:embed/>
                </p:oleObj>
              </mc:Choice>
              <mc:Fallback>
                <p:oleObj name="Equation" r:id="rId23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2" name="Equation" r:id="rId25" imgW="749520" imgH="264960" progId="Equation.DSMT4">
                  <p:embed/>
                </p:oleObj>
              </mc:Choice>
              <mc:Fallback>
                <p:oleObj name="Equation" r:id="rId25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3" name="Equation" r:id="rId27" imgW="342751" imgH="241195" progId="Equation.DSMT4">
                  <p:embed/>
                </p:oleObj>
              </mc:Choice>
              <mc:Fallback>
                <p:oleObj name="Equation" r:id="rId27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4" name="Equation" r:id="rId29" imgW="1243080" imgH="301680" progId="Equation.DSMT4">
                  <p:embed/>
                </p:oleObj>
              </mc:Choice>
              <mc:Fallback>
                <p:oleObj name="Equation" r:id="rId29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5" name="Equation" r:id="rId31" imgW="1005480" imgH="264960" progId="Equation.DSMT4">
                  <p:embed/>
                </p:oleObj>
              </mc:Choice>
              <mc:Fallback>
                <p:oleObj name="Equation" r:id="rId31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Solve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 (If there are any fractional coefficients, multiply each term by the least common denominator first so that all coefficients will be integers. Then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 Solve a Quadratic Equation by Factoring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7765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(cont.)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nonconstant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Solve quadratic equations by factoring.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Write equations given the roots.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429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3276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28800" y="3276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3" imgW="1320800" imgH="2311400" progId="Equation.DSMT4">
                  <p:embed/>
                </p:oleObj>
              </mc:Choice>
              <mc:Fallback>
                <p:oleObj name="Equation" r:id="rId3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343400" y="3886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5" imgW="4102100" imgH="952500" progId="Equation.DSMT4">
                  <p:embed/>
                </p:oleObj>
              </mc:Choice>
              <mc:Fallback>
                <p:oleObj name="Equation" r:id="rId5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86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 This error can be illustrated by using the equation in Example 2a.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Common Error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Caution (cont.)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0043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Theorem</a:t>
            </a:r>
          </a:p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3" imgW="2550600" imgH="886680" progId="Equation.DSMT4">
                  <p:embed/>
                </p:oleObj>
              </mc:Choice>
              <mc:Fallback>
                <p:oleObj name="Equation" r:id="rId3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" name="Equation" r:id="rId3" imgW="3467100" imgH="1079500" progId="Equation.DSMT4">
                  <p:embed/>
                </p:oleObj>
              </mc:Choice>
              <mc:Fallback>
                <p:oleObj name="Equation" r:id="rId3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" name="Equation" r:id="rId5" imgW="4902200" imgH="304800" progId="Equation.DSMT4">
                  <p:embed/>
                </p:oleObj>
              </mc:Choice>
              <mc:Fallback>
                <p:oleObj name="Equation" r:id="rId5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" name="Equation" r:id="rId7" imgW="4254500" imgH="304800" progId="Equation.DSMT4">
                  <p:embed/>
                </p:oleObj>
              </mc:Choice>
              <mc:Fallback>
                <p:oleObj name="Equation" r:id="rId7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4" name="Equation" r:id="rId9" imgW="4089400" imgH="304800" progId="Equation.DSMT4">
                  <p:embed/>
                </p:oleObj>
              </mc:Choice>
              <mc:Fallback>
                <p:oleObj name="Equation" r:id="rId9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5" name="Equation" r:id="rId11" imgW="749520" imgH="264960" progId="Equation.DSMT4">
                  <p:embed/>
                </p:oleObj>
              </mc:Choice>
              <mc:Fallback>
                <p:oleObj name="Equation" r:id="rId11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13" imgW="1069560" imgH="886680" progId="Equation.DSMT4">
                  <p:embed/>
                </p:oleObj>
              </mc:Choice>
              <mc:Fallback>
                <p:oleObj name="Equation" r:id="rId13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15" imgW="1234080" imgH="264960" progId="Equation.DSMT4">
                  <p:embed/>
                </p:oleObj>
              </mc:Choice>
              <mc:Fallback>
                <p:oleObj name="Equation" r:id="rId15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8" name="Equation" r:id="rId17" imgW="1307160" imgH="886680" progId="Equation.DSMT4">
                  <p:embed/>
                </p:oleObj>
              </mc:Choice>
              <mc:Fallback>
                <p:oleObj name="Equation" r:id="rId17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9" name="Equation" r:id="rId19" imgW="1425960" imgH="301680" progId="Equation.DSMT4">
                  <p:embed/>
                </p:oleObj>
              </mc:Choice>
              <mc:Fallback>
                <p:oleObj name="Equation" r:id="rId19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" name="Equation" r:id="rId21" imgW="2587320" imgH="594000" progId="Equation.DSMT4">
                  <p:embed/>
                </p:oleObj>
              </mc:Choice>
              <mc:Fallback>
                <p:oleObj name="Equation" r:id="rId21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1" name="Equation" r:id="rId23" imgW="2239920" imgH="393120" progId="Equation.DSMT4">
                  <p:embed/>
                </p:oleObj>
              </mc:Choice>
              <mc:Fallback>
                <p:oleObj name="Equation" r:id="rId23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2" name="Equation" r:id="rId25" imgW="4051300" imgH="317500" progId="Equation.DSMT4">
                  <p:embed/>
                </p:oleObj>
              </mc:Choice>
              <mc:Fallback>
                <p:oleObj name="Equation" r:id="rId25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 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Zero-Factor Property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property and set each factor equal to 0. 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3" imgW="876300" imgH="838200" progId="Equation.DSMT4">
                  <p:embed/>
                </p:oleObj>
              </mc:Choice>
              <mc:Fallback>
                <p:oleObj name="Equation" r:id="rId3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5" imgW="1051200" imgH="1032840" progId="Equation.DSMT4">
                  <p:embed/>
                </p:oleObj>
              </mc:Choice>
              <mc:Fallback>
                <p:oleObj name="Equation" r:id="rId5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7" imgW="1234080" imgH="264960" progId="Equation.DSMT4">
                  <p:embed/>
                </p:oleObj>
              </mc:Choice>
              <mc:Fallback>
                <p:oleObj name="Equation" r:id="rId7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9" imgW="723586" imgH="291973" progId="Equation.DSMT4">
                  <p:embed/>
                </p:oleObj>
              </mc:Choice>
              <mc:Fallback>
                <p:oleObj name="Equation" r:id="rId9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13" imgW="1407960" imgH="264960" progId="Equation.DSMT4">
                  <p:embed/>
                </p:oleObj>
              </mc:Choice>
              <mc:Fallback>
                <p:oleObj name="Equation" r:id="rId13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15" imgW="889000" imgH="279400" progId="Equation.DSMT4">
                  <p:embed/>
                </p:oleObj>
              </mc:Choice>
              <mc:Fallback>
                <p:oleObj name="Equation" r:id="rId15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17" imgW="774364" imgH="837836" progId="Equation.DSMT4">
                  <p:embed/>
                </p:oleObj>
              </mc:Choice>
              <mc:Fallback>
                <p:oleObj name="Equation" r:id="rId17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Equation" r:id="rId3" imgW="2029680" imgH="594000" progId="Equation.DSMT4">
                  <p:embed/>
                </p:oleObj>
              </mc:Choice>
              <mc:Fallback>
                <p:oleObj name="Equation" r:id="rId3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Equation" r:id="rId5" imgW="774364" imgH="837836" progId="Equation.DSMT4">
                  <p:embed/>
                </p:oleObj>
              </mc:Choice>
              <mc:Fallback>
                <p:oleObj name="Equation" r:id="rId5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Equation" r:id="rId7" imgW="2029680" imgH="594000" progId="Equation.DSMT4">
                  <p:embed/>
                </p:oleObj>
              </mc:Choice>
              <mc:Fallback>
                <p:oleObj name="Equation" r:id="rId7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Equation" r:id="rId9" imgW="254000" imgH="825500" progId="Equation.DSMT4">
                  <p:embed/>
                </p:oleObj>
              </mc:Choice>
              <mc:Fallback>
                <p:oleObj name="Equation" r:id="rId9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tion" r:id="rId11" imgW="2440800" imgH="594000" progId="Equation.DSMT4">
                  <p:embed/>
                </p:oleObj>
              </mc:Choice>
              <mc:Fallback>
                <p:oleObj name="Equation" r:id="rId11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Equation" r:id="rId13" imgW="1155700" imgH="469900" progId="Equation.DSMT4">
                  <p:embed/>
                </p:oleObj>
              </mc:Choice>
              <mc:Fallback>
                <p:oleObj name="Equation" r:id="rId13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Equation" r:id="rId15" imgW="558558" imgH="291973" progId="Equation.DSMT4">
                  <p:embed/>
                </p:oleObj>
              </mc:Choice>
              <mc:Fallback>
                <p:oleObj name="Equation" r:id="rId15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Equation" r:id="rId17" imgW="2568960" imgH="1032840" progId="Equation.DSMT4">
                  <p:embed/>
                </p:oleObj>
              </mc:Choice>
              <mc:Fallback>
                <p:oleObj name="Equation" r:id="rId17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19" imgW="1490040" imgH="1032840" progId="Equation.DSMT4">
                  <p:embed/>
                </p:oleObj>
              </mc:Choice>
              <mc:Fallback>
                <p:oleObj name="Equation" r:id="rId19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Equation" r:id="rId21" imgW="1965600" imgH="1032840" progId="Equation.DSMT4">
                  <p:embed/>
                </p:oleObj>
              </mc:Choice>
              <mc:Fallback>
                <p:oleObj name="Equation" r:id="rId21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Equation" r:id="rId23" imgW="558558" imgH="291973" progId="Equation.DSMT4">
                  <p:embed/>
                </p:oleObj>
              </mc:Choice>
              <mc:Fallback>
                <p:oleObj name="Equation" r:id="rId23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5" name="Equation" r:id="rId3" imgW="3873500" imgH="1028700" progId="Equation.DSMT4">
                  <p:embed/>
                </p:oleObj>
              </mc:Choice>
              <mc:Fallback>
                <p:oleObj name="Equation" r:id="rId3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6" name="Equation" r:id="rId5" imgW="1243080" imgH="393120" progId="Equation.DSMT4">
                  <p:embed/>
                </p:oleObj>
              </mc:Choice>
              <mc:Fallback>
                <p:oleObj name="Equation" r:id="rId5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7" name="Equation" r:id="rId7" imgW="1737000" imgH="393120" progId="Equation.DSMT4">
                  <p:embed/>
                </p:oleObj>
              </mc:Choice>
              <mc:Fallback>
                <p:oleObj name="Equation" r:id="rId7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8" name="Equation" r:id="rId9" imgW="1855800" imgH="594000" progId="Equation.DSMT4">
                  <p:embed/>
                </p:oleObj>
              </mc:Choice>
              <mc:Fallback>
                <p:oleObj name="Equation" r:id="rId9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9" name="Equation" r:id="rId11" imgW="914040" imgH="264960" progId="Equation.DSMT4">
                  <p:embed/>
                </p:oleObj>
              </mc:Choice>
              <mc:Fallback>
                <p:oleObj name="Equation" r:id="rId11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0" name="Equation" r:id="rId13" imgW="749520" imgH="264960" progId="Equation.DSMT4">
                  <p:embed/>
                </p:oleObj>
              </mc:Choice>
              <mc:Fallback>
                <p:oleObj name="Equation" r:id="rId13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1" name="Equation" r:id="rId15" imgW="1234080" imgH="264960" progId="Equation.DSMT4">
                  <p:embed/>
                </p:oleObj>
              </mc:Choice>
              <mc:Fallback>
                <p:oleObj name="Equation" r:id="rId15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2" name="Equation" r:id="rId17" imgW="749520" imgH="264960" progId="Equation.DSMT4">
                  <p:embed/>
                </p:oleObj>
              </mc:Choice>
              <mc:Fallback>
                <p:oleObj name="Equation" r:id="rId17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3" name="Equation" r:id="rId19" imgW="342751" imgH="241195" progId="Equation.DSMT4">
                  <p:embed/>
                </p:oleObj>
              </mc:Choice>
              <mc:Fallback>
                <p:oleObj name="Equation" r:id="rId19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4" name="Equation" r:id="rId21" imgW="2794000" imgH="317500" progId="Equation.DSMT4">
                  <p:embed/>
                </p:oleObj>
              </mc:Choice>
              <mc:Fallback>
                <p:oleObj name="Equation" r:id="rId21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5" name="Equation" r:id="rId23" imgW="2908300" imgH="317500" progId="Equation.DSMT4">
                  <p:embed/>
                </p:oleObj>
              </mc:Choice>
              <mc:Fallback>
                <p:oleObj name="Equation" r:id="rId23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6" name="Equation" r:id="rId25" imgW="4064000" imgH="317500" progId="Equation.DSMT4">
                  <p:embed/>
                </p:oleObj>
              </mc:Choice>
              <mc:Fallback>
                <p:oleObj name="Equation" r:id="rId25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double solution (or double root).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3" imgW="2258280" imgH="447840" progId="Equation.DSMT4">
                  <p:embed/>
                </p:oleObj>
              </mc:Choice>
              <mc:Fallback>
                <p:oleObj name="Equation" r:id="rId3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79339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5" imgW="5473440" imgH="558720" progId="Equation.DSMT4">
                  <p:embed/>
                </p:oleObj>
              </mc:Choice>
              <mc:Fallback>
                <p:oleObj name="Equation" r:id="rId5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7" imgW="1261440" imgH="264960" progId="Equation.DSMT4">
                  <p:embed/>
                </p:oleObj>
              </mc:Choice>
              <mc:Fallback>
                <p:oleObj name="Equation" r:id="rId7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9" imgW="736600" imgH="279400" progId="Equation.DSMT4">
                  <p:embed/>
                </p:oleObj>
              </mc:Choice>
              <mc:Fallback>
                <p:oleObj name="Equation" r:id="rId9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13" imgW="1261440" imgH="264960" progId="Equation.DSMT4">
                  <p:embed/>
                </p:oleObj>
              </mc:Choice>
              <mc:Fallback>
                <p:oleObj name="Equation" r:id="rId13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14" imgW="736600" imgH="279400" progId="Equation.DSMT4">
                  <p:embed/>
                </p:oleObj>
              </mc:Choice>
              <mc:Fallback>
                <p:oleObj name="Equation" r:id="rId14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16" imgW="4025900" imgH="673100" progId="Equation.DSMT4">
                  <p:embed/>
                </p:oleObj>
              </mc:Choice>
              <mc:Fallback>
                <p:oleObj name="Equation" r:id="rId16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822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Section 3.R.8</vt:lpstr>
      <vt:lpstr>Objectives</vt:lpstr>
      <vt:lpstr>Quadratic Equations</vt:lpstr>
      <vt:lpstr>Zero-Factor Property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2: Solving Quadratic Equations by Factoring (cont.)</vt:lpstr>
      <vt:lpstr>Completion Example 8: Solving Quadratic Equations by Factoring</vt:lpstr>
      <vt:lpstr>Example 9: Solving Higher Degree Equations</vt:lpstr>
      <vt:lpstr>To Solve a Quadratic Equation by Factoring</vt:lpstr>
      <vt:lpstr>To Solve a Quadratic Equation by Factoring </vt:lpstr>
      <vt:lpstr>Common Error</vt:lpstr>
      <vt:lpstr>Common Error</vt:lpstr>
      <vt:lpstr>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107</cp:revision>
  <dcterms:created xsi:type="dcterms:W3CDTF">2013-04-26T14:43:13Z</dcterms:created>
  <dcterms:modified xsi:type="dcterms:W3CDTF">2020-05-12T14:46:32Z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7039EF7E-E657-407F-8F1F-503AF6D3271C</vt:lpwstr>
  </property>
  <property fmtid="{D5CDD505-2E9C-101B-9397-08002B2CF9AE}" pid="3" name="ArticulatePath">
    <vt:lpwstr>DEV2e_13_6</vt:lpwstr>
  </property>
</Properties>
</file>