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8" r:id="rId5"/>
    <p:sldId id="260" r:id="rId6"/>
    <p:sldId id="269" r:id="rId7"/>
    <p:sldId id="261" r:id="rId8"/>
    <p:sldId id="262" r:id="rId9"/>
    <p:sldId id="270" r:id="rId10"/>
    <p:sldId id="274" r:id="rId11"/>
    <p:sldId id="263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4C"/>
    <a:srgbClr val="FF0000"/>
    <a:srgbClr val="000000"/>
    <a:srgbClr val="008080"/>
    <a:srgbClr val="008078"/>
    <a:srgbClr val="366092"/>
    <a:srgbClr val="0000FF"/>
    <a:srgbClr val="1F497D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0"/>
  </p:normalViewPr>
  <p:slideViewPr>
    <p:cSldViewPr>
      <p:cViewPr varScale="1">
        <p:scale>
          <a:sx n="119" d="100"/>
          <a:sy n="119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3.w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18" Type="http://schemas.openxmlformats.org/officeDocument/2006/relationships/image" Target="../media/image39.emf"/><Relationship Id="rId3" Type="http://schemas.openxmlformats.org/officeDocument/2006/relationships/image" Target="../media/image24.e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17" Type="http://schemas.openxmlformats.org/officeDocument/2006/relationships/image" Target="../media/image38.wmf"/><Relationship Id="rId2" Type="http://schemas.openxmlformats.org/officeDocument/2006/relationships/image" Target="../media/image23.emf"/><Relationship Id="rId16" Type="http://schemas.openxmlformats.org/officeDocument/2006/relationships/image" Target="../media/image37.wmf"/><Relationship Id="rId1" Type="http://schemas.openxmlformats.org/officeDocument/2006/relationships/image" Target="../media/image22.emf"/><Relationship Id="rId6" Type="http://schemas.openxmlformats.org/officeDocument/2006/relationships/image" Target="../media/image27.wmf"/><Relationship Id="rId11" Type="http://schemas.openxmlformats.org/officeDocument/2006/relationships/image" Target="../media/image32.e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4" Type="http://schemas.openxmlformats.org/officeDocument/2006/relationships/image" Target="../media/image25.e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w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F1E8-340D-4BBE-B2B9-288E67BAFF5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6B3A5-C5B2-4AE6-B7F2-80530B9B1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6.w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4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1.e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emf"/><Relationship Id="rId20" Type="http://schemas.openxmlformats.org/officeDocument/2006/relationships/image" Target="../media/image75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70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67.e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79.w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6.wmf"/><Relationship Id="rId4" Type="http://schemas.openxmlformats.org/officeDocument/2006/relationships/image" Target="../media/image83.e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96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4.e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emf"/><Relationship Id="rId20" Type="http://schemas.openxmlformats.org/officeDocument/2006/relationships/image" Target="../media/image97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3.e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90.emf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37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2.emf"/><Relationship Id="rId32" Type="http://schemas.openxmlformats.org/officeDocument/2006/relationships/image" Target="../media/image36.wmf"/><Relationship Id="rId37" Type="http://schemas.openxmlformats.org/officeDocument/2006/relationships/oleObject" Target="../embeddings/oleObject38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34.wmf"/><Relationship Id="rId36" Type="http://schemas.openxmlformats.org/officeDocument/2006/relationships/image" Target="../media/image38.wmf"/><Relationship Id="rId10" Type="http://schemas.openxmlformats.org/officeDocument/2006/relationships/image" Target="../media/image25.emf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35.wmf"/><Relationship Id="rId35" Type="http://schemas.openxmlformats.org/officeDocument/2006/relationships/oleObject" Target="../embeddings/oleObject37.bin"/><Relationship Id="rId8" Type="http://schemas.openxmlformats.org/officeDocument/2006/relationships/image" Target="../media/image24.emf"/><Relationship Id="rId3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7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3.w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5.e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3.emf"/><Relationship Id="rId22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6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4.R.3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Multiplication with Polynomials</a:t>
            </a:r>
          </a:p>
        </p:txBody>
      </p:sp>
    </p:spTree>
    <p:extLst>
      <p:ext uri="{BB962C8B-B14F-4D97-AF65-F5344CB8AC3E}">
        <p14:creationId xmlns:p14="http://schemas.microsoft.com/office/powerpoint/2010/main" val="423730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 (cont.)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73451"/>
              </p:ext>
            </p:extLst>
          </p:nvPr>
        </p:nvGraphicFramePr>
        <p:xfrm>
          <a:off x="533400" y="1295400"/>
          <a:ext cx="610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7" name="Equation" r:id="rId3" imgW="6098040" imgH="639720" progId="Equation.DSMT4">
                  <p:embed/>
                </p:oleObj>
              </mc:Choice>
              <mc:Fallback>
                <p:oleObj name="Equation" r:id="rId3" imgW="6098040" imgH="63972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6108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96278"/>
              </p:ext>
            </p:extLst>
          </p:nvPr>
        </p:nvGraphicFramePr>
        <p:xfrm>
          <a:off x="3057235" y="2147888"/>
          <a:ext cx="444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8" name="Equation" r:id="rId5" imgW="4434120" imgH="411120" progId="Equation.DSMT4">
                  <p:embed/>
                </p:oleObj>
              </mc:Choice>
              <mc:Fallback>
                <p:oleObj name="Equation" r:id="rId5" imgW="4434120" imgH="4111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235" y="2147888"/>
                        <a:ext cx="4445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45248"/>
              </p:ext>
            </p:extLst>
          </p:nvPr>
        </p:nvGraphicFramePr>
        <p:xfrm>
          <a:off x="3059545" y="2895600"/>
          <a:ext cx="321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9" name="Equation" r:id="rId7" imgW="3199680" imgH="411120" progId="Equation.DSMT4">
                  <p:embed/>
                </p:oleObj>
              </mc:Choice>
              <mc:Fallback>
                <p:oleObj name="Equation" r:id="rId7" imgW="3199680" imgH="41112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545" y="2895600"/>
                        <a:ext cx="3213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98906"/>
              </p:ext>
            </p:extLst>
          </p:nvPr>
        </p:nvGraphicFramePr>
        <p:xfrm>
          <a:off x="3046413" y="3641725"/>
          <a:ext cx="24511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0" name="Equation" r:id="rId9" imgW="2438280" imgH="393480" progId="Equation.DSMT4">
                  <p:embed/>
                </p:oleObj>
              </mc:Choice>
              <mc:Fallback>
                <p:oleObj name="Equation" r:id="rId9" imgW="2438280" imgH="39348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3641725"/>
                        <a:ext cx="24511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8397" name="Rectangle 6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First multiply </a:t>
            </a:r>
            <a:r>
              <a:rPr lang="en-US" i="0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 5)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dirty="0">
                <a:solidFill>
                  <a:schemeClr val="tx1"/>
                </a:solidFill>
              </a:rPr>
              <a:t>, then multiply this result by </a:t>
            </a:r>
            <a:r>
              <a:rPr lang="en-US" i="0" dirty="0">
                <a:solidFill>
                  <a:srgbClr val="00AD4C"/>
                </a:solidFill>
              </a:rPr>
              <a:t>(</a:t>
            </a:r>
            <a:r>
              <a:rPr lang="en-US" i="1" dirty="0">
                <a:solidFill>
                  <a:srgbClr val="00AD4C"/>
                </a:solidFill>
              </a:rPr>
              <a:t>x</a:t>
            </a:r>
            <a:r>
              <a:rPr lang="en-US" i="0" dirty="0">
                <a:solidFill>
                  <a:srgbClr val="00AD4C"/>
                </a:solidFill>
              </a:rPr>
              <a:t> </a:t>
            </a:r>
            <a:r>
              <a:rPr lang="en-US" i="0" dirty="0">
                <a:solidFill>
                  <a:srgbClr val="00AD4C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00AD4C"/>
                </a:solidFill>
              </a:rPr>
              <a:t> 1)</a:t>
            </a:r>
            <a:r>
              <a:rPr lang="en-US" i="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92549"/>
              </p:ext>
            </p:extLst>
          </p:nvPr>
        </p:nvGraphicFramePr>
        <p:xfrm>
          <a:off x="1371600" y="3289300"/>
          <a:ext cx="184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" name="Equation" r:id="rId3" imgW="1828440" imgH="585000" progId="Equation.DSMT4">
                  <p:embed/>
                </p:oleObj>
              </mc:Choice>
              <mc:Fallback>
                <p:oleObj name="Equation" r:id="rId3" imgW="1828440" imgH="585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89300"/>
                        <a:ext cx="184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20869"/>
              </p:ext>
            </p:extLst>
          </p:nvPr>
        </p:nvGraphicFramePr>
        <p:xfrm>
          <a:off x="3340100" y="3289300"/>
          <a:ext cx="2768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" name="Equation" r:id="rId5" imgW="2760840" imgH="585000" progId="Equation.DSMT4">
                  <p:embed/>
                </p:oleObj>
              </mc:Choice>
              <mc:Fallback>
                <p:oleObj name="Equation" r:id="rId5" imgW="2760840" imgH="585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289300"/>
                        <a:ext cx="2768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2924"/>
              </p:ext>
            </p:extLst>
          </p:nvPr>
        </p:nvGraphicFramePr>
        <p:xfrm>
          <a:off x="3336060" y="3865563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" name="Equation" r:id="rId7" imgW="2532240" imgH="411120" progId="Equation.DSMT4">
                  <p:embed/>
                </p:oleObj>
              </mc:Choice>
              <mc:Fallback>
                <p:oleObj name="Equation" r:id="rId7" imgW="2532240" imgH="41112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060" y="3865563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92472"/>
              </p:ext>
            </p:extLst>
          </p:nvPr>
        </p:nvGraphicFramePr>
        <p:xfrm>
          <a:off x="5988050" y="3865563"/>
          <a:ext cx="189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Equation" r:id="rId9" imgW="1883160" imgH="411120" progId="Equation.DSMT4">
                  <p:embed/>
                </p:oleObj>
              </mc:Choice>
              <mc:Fallback>
                <p:oleObj name="Equation" r:id="rId9" imgW="1883160" imgH="41112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865563"/>
                        <a:ext cx="189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60924"/>
              </p:ext>
            </p:extLst>
          </p:nvPr>
        </p:nvGraphicFramePr>
        <p:xfrm>
          <a:off x="503238" y="4381500"/>
          <a:ext cx="2781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" name="Equation" r:id="rId11" imgW="2770200" imgH="639720" progId="Equation.DSMT4">
                  <p:embed/>
                </p:oleObj>
              </mc:Choice>
              <mc:Fallback>
                <p:oleObj name="Equation" r:id="rId11" imgW="2770200" imgH="6397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81500"/>
                        <a:ext cx="2781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0534"/>
              </p:ext>
            </p:extLst>
          </p:nvPr>
        </p:nvGraphicFramePr>
        <p:xfrm>
          <a:off x="3341255" y="4406900"/>
          <a:ext cx="459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Equation" r:id="rId13" imgW="4589640" imgH="585000" progId="Equation.DSMT4">
                  <p:embed/>
                </p:oleObj>
              </mc:Choice>
              <mc:Fallback>
                <p:oleObj name="Equation" r:id="rId13" imgW="4589640" imgH="585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255" y="4406900"/>
                        <a:ext cx="4597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60355"/>
              </p:ext>
            </p:extLst>
          </p:nvPr>
        </p:nvGraphicFramePr>
        <p:xfrm>
          <a:off x="3358718" y="5016500"/>
          <a:ext cx="411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" name="Equation" r:id="rId15" imgW="4105080" imgH="411120" progId="Equation.DSMT4">
                  <p:embed/>
                </p:oleObj>
              </mc:Choice>
              <mc:Fallback>
                <p:oleObj name="Equation" r:id="rId15" imgW="4105080" imgH="41112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718" y="5016500"/>
                        <a:ext cx="411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77686"/>
              </p:ext>
            </p:extLst>
          </p:nvPr>
        </p:nvGraphicFramePr>
        <p:xfrm>
          <a:off x="3339668" y="5549900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8" name="Equation" r:id="rId17" imgW="2706120" imgH="411120" progId="Equation.DSMT4">
                  <p:embed/>
                </p:oleObj>
              </mc:Choice>
              <mc:Fallback>
                <p:oleObj name="Equation" r:id="rId17" imgW="2706120" imgH="4111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668" y="5549900"/>
                        <a:ext cx="271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19081"/>
              </p:ext>
            </p:extLst>
          </p:nvPr>
        </p:nvGraphicFramePr>
        <p:xfrm>
          <a:off x="1916545" y="1284288"/>
          <a:ext cx="273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" name="Equation" r:id="rId19" imgW="2715120" imgH="585000" progId="Equation.DSMT4">
                  <p:embed/>
                </p:oleObj>
              </mc:Choice>
              <mc:Fallback>
                <p:oleObj name="Equation" r:id="rId19" imgW="2715120" imgH="585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4288"/>
                        <a:ext cx="2730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endParaRPr 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52636"/>
              </p:ext>
            </p:extLst>
          </p:nvPr>
        </p:nvGraphicFramePr>
        <p:xfrm>
          <a:off x="609600" y="1828800"/>
          <a:ext cx="201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" name="Equation" r:id="rId3" imgW="2011320" imgH="585000" progId="Equation.DSMT4">
                  <p:embed/>
                </p:oleObj>
              </mc:Choice>
              <mc:Fallback>
                <p:oleObj name="Equation" r:id="rId3" imgW="2011320" imgH="58500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2019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73826"/>
              </p:ext>
            </p:extLst>
          </p:nvPr>
        </p:nvGraphicFramePr>
        <p:xfrm>
          <a:off x="2723575" y="4934525"/>
          <a:ext cx="224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7" name="Equation" r:id="rId5" imgW="2239920" imgH="411120" progId="Equation.DSMT4">
                  <p:embed/>
                </p:oleObj>
              </mc:Choice>
              <mc:Fallback>
                <p:oleObj name="Equation" r:id="rId5" imgW="2239920" imgH="41112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575" y="4934525"/>
                        <a:ext cx="2247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85090" y="3505200"/>
            <a:ext cx="1066800" cy="685800"/>
            <a:chOff x="762000" y="3505200"/>
            <a:chExt cx="1066800" cy="6858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0676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24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4710" y="549658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8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4690" y="503633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6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07855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27946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68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2759" name="Object 231"/>
          <p:cNvGraphicFramePr>
            <a:graphicFrameLocks noChangeAspect="1"/>
          </p:cNvGraphicFramePr>
          <p:nvPr/>
        </p:nvGraphicFramePr>
        <p:xfrm>
          <a:off x="609600" y="42672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8" name="Equation" r:id="rId7" imgW="2044440" imgH="469800" progId="Equation.DSMT4">
                  <p:embed/>
                </p:oleObj>
              </mc:Choice>
              <mc:Fallback>
                <p:oleObj name="Equation" r:id="rId7" imgW="2044440" imgH="46980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0" name="Object 232"/>
          <p:cNvGraphicFramePr>
            <a:graphicFrameLocks noChangeAspect="1"/>
          </p:cNvGraphicFramePr>
          <p:nvPr/>
        </p:nvGraphicFramePr>
        <p:xfrm>
          <a:off x="2695996" y="4249948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9" name="Equation" r:id="rId9" imgW="774360" imgH="380880" progId="Equation.DSMT4">
                  <p:embed/>
                </p:oleObj>
              </mc:Choice>
              <mc:Fallback>
                <p:oleObj name="Equation" r:id="rId9" imgW="774360" imgH="38088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996" y="4249948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1" name="Object 233"/>
          <p:cNvGraphicFramePr>
            <a:graphicFrameLocks noChangeAspect="1"/>
          </p:cNvGraphicFramePr>
          <p:nvPr/>
        </p:nvGraphicFramePr>
        <p:xfrm>
          <a:off x="3522452" y="43434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0" name="Equation" r:id="rId11" imgW="660240" imgH="291960" progId="Equation.DSMT4">
                  <p:embed/>
                </p:oleObj>
              </mc:Choice>
              <mc:Fallback>
                <p:oleObj name="Equation" r:id="rId11" imgW="660240" imgH="29196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452" y="43434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2" name="Object 234"/>
          <p:cNvGraphicFramePr>
            <a:graphicFrameLocks noChangeAspect="1"/>
          </p:cNvGraphicFramePr>
          <p:nvPr/>
        </p:nvGraphicFramePr>
        <p:xfrm>
          <a:off x="4191000" y="433477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1" name="Equation" r:id="rId13" imgW="660240" imgH="291960" progId="Equation.DSMT4">
                  <p:embed/>
                </p:oleObj>
              </mc:Choice>
              <mc:Fallback>
                <p:oleObj name="Equation" r:id="rId13" imgW="660240" imgH="291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3477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3" name="Object 235"/>
          <p:cNvGraphicFramePr>
            <a:graphicFrameLocks noChangeAspect="1"/>
          </p:cNvGraphicFramePr>
          <p:nvPr/>
        </p:nvGraphicFramePr>
        <p:xfrm>
          <a:off x="4883992" y="43434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2" name="Equation" r:id="rId15" imgW="647640" imgH="279360" progId="Equation.DSMT4">
                  <p:embed/>
                </p:oleObj>
              </mc:Choice>
              <mc:Fallback>
                <p:oleObj name="Equation" r:id="rId15" imgW="647640" imgH="27936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92" y="43434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5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45065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16385"/>
              </p:ext>
            </p:extLst>
          </p:nvPr>
        </p:nvGraphicFramePr>
        <p:xfrm>
          <a:off x="2763838" y="4876800"/>
          <a:ext cx="223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" name="Equation" r:id="rId5" imgW="2221560" imgH="411120" progId="Equation.DSMT4">
                  <p:embed/>
                </p:oleObj>
              </mc:Choice>
              <mc:Fallback>
                <p:oleObj name="Equation" r:id="rId5" imgW="2221560" imgH="41112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876800"/>
                        <a:ext cx="223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" y="3505200"/>
            <a:ext cx="1066800" cy="685800"/>
            <a:chOff x="762000" y="3505200"/>
            <a:chExt cx="1066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8367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7635" y="549658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10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4946" y="5027704"/>
            <a:ext cx="924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9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07855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7946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4754" name="Object 178"/>
          <p:cNvGraphicFramePr>
            <a:graphicFrameLocks noChangeAspect="1"/>
          </p:cNvGraphicFramePr>
          <p:nvPr/>
        </p:nvGraphicFramePr>
        <p:xfrm>
          <a:off x="457200" y="4267200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" name="Equation" r:id="rId7" imgW="2209680" imgH="469800" progId="Equation.DSMT4">
                  <p:embed/>
                </p:oleObj>
              </mc:Choice>
              <mc:Fallback>
                <p:oleObj name="Equation" r:id="rId7" imgW="2209680" imgH="469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5" name="Object 179"/>
          <p:cNvGraphicFramePr>
            <a:graphicFrameLocks noChangeAspect="1"/>
          </p:cNvGraphicFramePr>
          <p:nvPr/>
        </p:nvGraphicFramePr>
        <p:xfrm>
          <a:off x="2692878" y="4241322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878" y="4241322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6" name="Object 180"/>
          <p:cNvGraphicFramePr>
            <a:graphicFrameLocks noChangeAspect="1"/>
          </p:cNvGraphicFramePr>
          <p:nvPr/>
        </p:nvGraphicFramePr>
        <p:xfrm>
          <a:off x="3539704" y="43434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" name="Equation" r:id="rId11" imgW="825480" imgH="291960" progId="Equation.DSMT4">
                  <p:embed/>
                </p:oleObj>
              </mc:Choice>
              <mc:Fallback>
                <p:oleObj name="Equation" r:id="rId11" imgW="825480" imgH="291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704" y="43434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7" name="Object 181"/>
          <p:cNvGraphicFramePr>
            <a:graphicFrameLocks noChangeAspect="1"/>
          </p:cNvGraphicFramePr>
          <p:nvPr/>
        </p:nvGraphicFramePr>
        <p:xfrm>
          <a:off x="4386530" y="433741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" name="Equation" r:id="rId13" imgW="660240" imgH="291960" progId="Equation.DSMT4">
                  <p:embed/>
                </p:oleObj>
              </mc:Choice>
              <mc:Fallback>
                <p:oleObj name="Equation" r:id="rId13" imgW="660240" imgH="291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530" y="433741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8" name="Object 182"/>
          <p:cNvGraphicFramePr>
            <a:graphicFrameLocks noChangeAspect="1"/>
          </p:cNvGraphicFramePr>
          <p:nvPr/>
        </p:nvGraphicFramePr>
        <p:xfrm>
          <a:off x="5072330" y="434340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" name="Equation" r:id="rId15" imgW="622080" imgH="291960" progId="Equation.DSMT4">
                  <p:embed/>
                </p:oleObj>
              </mc:Choice>
              <mc:Fallback>
                <p:oleObj name="Equation" r:id="rId15" imgW="622080" imgH="291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330" y="4343400"/>
                        <a:ext cx="62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8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11: Using the FOIL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08932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5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868057"/>
              </p:ext>
            </p:extLst>
          </p:nvPr>
        </p:nvGraphicFramePr>
        <p:xfrm>
          <a:off x="523443" y="3213100"/>
          <a:ext cx="82280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6" name="Equation" r:id="rId5" imgW="8219160" imgH="585000" progId="Equation.DSMT4">
                  <p:embed/>
                </p:oleObj>
              </mc:Choice>
              <mc:Fallback>
                <p:oleObj name="Equation" r:id="rId5" imgW="8219160" imgH="585000" progId="Equation.DSMT4">
                  <p:embed/>
                  <p:pic>
                    <p:nvPicPr>
                      <p:cNvPr id="0" name="Picture 4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43" y="3213100"/>
                        <a:ext cx="822801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89211"/>
              </p:ext>
            </p:extLst>
          </p:nvPr>
        </p:nvGraphicFramePr>
        <p:xfrm>
          <a:off x="2715490" y="4038600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7" name="Equation" r:id="rId7" imgW="3446640" imgH="466200" progId="Equation.DSMT4">
                  <p:embed/>
                </p:oleObj>
              </mc:Choice>
              <mc:Fallback>
                <p:oleObj name="Equation" r:id="rId7" imgW="3446640" imgH="466200" progId="Equation.DSMT4">
                  <p:embed/>
                  <p:pic>
                    <p:nvPicPr>
                      <p:cNvPr id="0" name="Picture 41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90" y="4038600"/>
                        <a:ext cx="3454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0487"/>
              </p:ext>
            </p:extLst>
          </p:nvPr>
        </p:nvGraphicFramePr>
        <p:xfrm>
          <a:off x="3469410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410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4906963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9" name="Equation" r:id="rId11" imgW="393120" imgH="264960" progId="Equation.DSMT4">
                  <p:embed/>
                </p:oleObj>
              </mc:Choice>
              <mc:Fallback>
                <p:oleObj name="Equation" r:id="rId11" imgW="393120" imgH="26496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33468"/>
              </p:ext>
            </p:extLst>
          </p:nvPr>
        </p:nvGraphicFramePr>
        <p:xfrm>
          <a:off x="6459683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0" name="Equation" r:id="rId13" imgW="383760" imgH="264960" progId="Equation.DSMT4">
                  <p:embed/>
                </p:oleObj>
              </mc:Choice>
              <mc:Fallback>
                <p:oleObj name="Equation" r:id="rId13" imgW="383760" imgH="26496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683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8058872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1" name="Equation" r:id="rId14" imgW="393120" imgH="264960" progId="Equation.DSMT4">
                  <p:embed/>
                </p:oleObj>
              </mc:Choice>
              <mc:Fallback>
                <p:oleObj name="Equation" r:id="rId14" imgW="393120" imgH="26496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872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52547"/>
              </p:ext>
            </p:extLst>
          </p:nvPr>
        </p:nvGraphicFramePr>
        <p:xfrm>
          <a:off x="3249470" y="4126345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2" name="Equation" r:id="rId15" imgW="191880" imgH="264960" progId="Equation.DSMT4">
                  <p:embed/>
                </p:oleObj>
              </mc:Choice>
              <mc:Fallback>
                <p:oleObj name="Equation" r:id="rId15" imgW="191880" imgH="26496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470" y="4126345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10960"/>
              </p:ext>
            </p:extLst>
          </p:nvPr>
        </p:nvGraphicFramePr>
        <p:xfrm>
          <a:off x="445423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" name="Equation" r:id="rId17" imgW="365400" imgH="264960" progId="Equation.DSMT4">
                  <p:embed/>
                </p:oleObj>
              </mc:Choice>
              <mc:Fallback>
                <p:oleObj name="Equation" r:id="rId17" imgW="365400" imgH="264960" progId="Equation.DSMT4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86100"/>
              </p:ext>
            </p:extLst>
          </p:nvPr>
        </p:nvGraphicFramePr>
        <p:xfrm>
          <a:off x="562047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4" name="Equation" r:id="rId19" imgW="365400" imgH="264960" progId="Equation.DSMT4">
                  <p:embed/>
                </p:oleObj>
              </mc:Choice>
              <mc:Fallback>
                <p:oleObj name="Equation" r:id="rId19" imgW="365400" imgH="264960" progId="Equation.DSMT4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47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Multiply a polynomial by a monomial. 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Multiply two polynomials.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Use the FOIL method to multiply two binomials.</a:t>
            </a:r>
            <a:endParaRPr lang="en-US" dirty="0">
              <a:solidFill>
                <a:schemeClr val="tx1"/>
              </a:solidFill>
            </a:endParaRPr>
          </a:p>
          <a:p>
            <a:pPr defTabSz="406400"/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Multiplying Polynomials and Monomials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045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36690"/>
              </p:ext>
            </p:extLst>
          </p:nvPr>
        </p:nvGraphicFramePr>
        <p:xfrm>
          <a:off x="1941513" y="1258888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4" name="Equation" r:id="rId3" imgW="2450160" imgH="639720" progId="Equation.DSMT4">
                  <p:embed/>
                </p:oleObj>
              </mc:Choice>
              <mc:Fallback>
                <p:oleObj name="Equation" r:id="rId3" imgW="2450160" imgH="639720" progId="Equation.DSMT4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58888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8710"/>
              </p:ext>
            </p:extLst>
          </p:nvPr>
        </p:nvGraphicFramePr>
        <p:xfrm>
          <a:off x="563563" y="262890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5" name="Equation" r:id="rId5" imgW="2450160" imgH="639720" progId="Equation.DSMT4">
                  <p:embed/>
                </p:oleObj>
              </mc:Choice>
              <mc:Fallback>
                <p:oleObj name="Equation" r:id="rId5" imgW="2450160" imgH="639720" progId="Equation.DSMT4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628900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5"/>
          <p:cNvGraphicFramePr>
            <a:graphicFrameLocks noChangeAspect="1"/>
          </p:cNvGraphicFramePr>
          <p:nvPr/>
        </p:nvGraphicFramePr>
        <p:xfrm>
          <a:off x="3276600" y="17907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6" name="Equation" r:id="rId7" imgW="451655" imgH="774266" progId="Equation.DSMT4">
                  <p:embed/>
                </p:oleObj>
              </mc:Choice>
              <mc:Fallback>
                <p:oleObj name="Equation" r:id="rId7" imgW="451655" imgH="774266" progId="Equation.DSMT4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92854"/>
              </p:ext>
            </p:extLst>
          </p:nvPr>
        </p:nvGraphicFramePr>
        <p:xfrm>
          <a:off x="3167063" y="2633663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" name="Equation" r:id="rId9" imgW="3958560" imgH="585000" progId="Equation.DSMT4">
                  <p:embed/>
                </p:oleObj>
              </mc:Choice>
              <mc:Fallback>
                <p:oleObj name="Equation" r:id="rId9" imgW="3958560" imgH="58500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633663"/>
                        <a:ext cx="3975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48107"/>
              </p:ext>
            </p:extLst>
          </p:nvPr>
        </p:nvGraphicFramePr>
        <p:xfrm>
          <a:off x="3163598" y="3402013"/>
          <a:ext cx="280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" name="Equation" r:id="rId11" imgW="2797560" imgH="411120" progId="Equation.DSMT4">
                  <p:embed/>
                </p:oleObj>
              </mc:Choice>
              <mc:Fallback>
                <p:oleObj name="Equation" r:id="rId11" imgW="2797560" imgH="411120" progId="Equation.DSMT4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598" y="3402013"/>
                        <a:ext cx="280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63106"/>
              </p:ext>
            </p:extLst>
          </p:nvPr>
        </p:nvGraphicFramePr>
        <p:xfrm>
          <a:off x="2966025" y="3265488"/>
          <a:ext cx="387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3" imgW="3858120" imgH="466200" progId="Equation.DSMT4">
                  <p:embed/>
                </p:oleObj>
              </mc:Choice>
              <mc:Fallback>
                <p:oleObj name="Equation" r:id="rId3" imgW="3858120" imgH="466200" progId="Equation.DSMT4">
                  <p:embed/>
                  <p:pic>
                    <p:nvPicPr>
                      <p:cNvPr id="0" name="Picture 99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025" y="3265488"/>
                        <a:ext cx="3873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95747"/>
              </p:ext>
            </p:extLst>
          </p:nvPr>
        </p:nvGraphicFramePr>
        <p:xfrm>
          <a:off x="535995" y="2566988"/>
          <a:ext cx="73390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5" imgW="7332480" imgH="639720" progId="Equation.DSMT4">
                  <p:embed/>
                </p:oleObj>
              </mc:Choice>
              <mc:Fallback>
                <p:oleObj name="Equation" r:id="rId5" imgW="7332480" imgH="639720" progId="Equation.DSMT4">
                  <p:embed/>
                  <p:pic>
                    <p:nvPicPr>
                      <p:cNvPr id="0" name="Picture 99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95" y="2566988"/>
                        <a:ext cx="73390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2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Polynomials and Monomials</a:t>
            </a:r>
          </a:p>
        </p:txBody>
      </p:sp>
      <p:sp>
        <p:nvSpPr>
          <p:cNvPr id="4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79111"/>
              </p:ext>
            </p:extLst>
          </p:nvPr>
        </p:nvGraphicFramePr>
        <p:xfrm>
          <a:off x="1935163" y="1270000"/>
          <a:ext cx="2400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7" imgW="2386080" imgH="639720" progId="Equation.DSMT4">
                  <p:embed/>
                </p:oleObj>
              </mc:Choice>
              <mc:Fallback>
                <p:oleObj name="Equation" r:id="rId7" imgW="2386080" imgH="639720" progId="Equation.DSMT4">
                  <p:embed/>
                  <p:pic>
                    <p:nvPicPr>
                      <p:cNvPr id="0" name="Picture 1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270000"/>
                        <a:ext cx="24003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090"/>
              </p:ext>
            </p:extLst>
          </p:nvPr>
        </p:nvGraphicFramePr>
        <p:xfrm>
          <a:off x="3394365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9" imgW="495085" imgH="393529" progId="Equation.DSMT4">
                  <p:embed/>
                </p:oleObj>
              </mc:Choice>
              <mc:Fallback>
                <p:oleObj name="Equation" r:id="rId9" imgW="495085" imgH="393529" progId="Equation.DSMT4">
                  <p:embed/>
                  <p:pic>
                    <p:nvPicPr>
                      <p:cNvPr id="0" name="Picture 1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65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30902"/>
              </p:ext>
            </p:extLst>
          </p:nvPr>
        </p:nvGraphicFramePr>
        <p:xfrm>
          <a:off x="48086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11" imgW="495085" imgH="393529" progId="Equation.DSMT4">
                  <p:embed/>
                </p:oleObj>
              </mc:Choice>
              <mc:Fallback>
                <p:oleObj name="Equation" r:id="rId11" imgW="495085" imgH="393529" progId="Equation.DSMT4">
                  <p:embed/>
                  <p:pic>
                    <p:nvPicPr>
                      <p:cNvPr id="0" name="Picture 1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6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66792"/>
              </p:ext>
            </p:extLst>
          </p:nvPr>
        </p:nvGraphicFramePr>
        <p:xfrm>
          <a:off x="64850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13" imgW="495085" imgH="393529" progId="Equation.DSMT4">
                  <p:embed/>
                </p:oleObj>
              </mc:Choice>
              <mc:Fallback>
                <p:oleObj name="Equation" r:id="rId13" imgW="495085" imgH="393529" progId="Equation.DSMT4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0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36888"/>
              </p:ext>
            </p:extLst>
          </p:nvPr>
        </p:nvGraphicFramePr>
        <p:xfrm>
          <a:off x="3499425" y="33405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15" imgW="190417" imgH="291973" progId="Equation.DSMT4">
                  <p:embed/>
                </p:oleObj>
              </mc:Choice>
              <mc:Fallback>
                <p:oleObj name="Equation" r:id="rId15" imgW="190417" imgH="291973" progId="Equation.DSMT4">
                  <p:embed/>
                  <p:pic>
                    <p:nvPicPr>
                      <p:cNvPr id="0" name="Picture 1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425" y="3340560"/>
                        <a:ext cx="19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3325"/>
              </p:ext>
            </p:extLst>
          </p:nvPr>
        </p:nvGraphicFramePr>
        <p:xfrm>
          <a:off x="4717470" y="33659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70" y="336596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78165"/>
              </p:ext>
            </p:extLst>
          </p:nvPr>
        </p:nvGraphicFramePr>
        <p:xfrm>
          <a:off x="6030185" y="336596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19" imgW="368140" imgH="291973" progId="Equation.DSMT4">
                  <p:embed/>
                </p:oleObj>
              </mc:Choice>
              <mc:Fallback>
                <p:oleObj name="Equation" r:id="rId19" imgW="368140" imgH="291973" progId="Equation.DSMT4">
                  <p:embed/>
                  <p:pic>
                    <p:nvPicPr>
                      <p:cNvPr id="0" name="Picture 1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85" y="336596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1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Multiplying Two Binomials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19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02199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09615"/>
              </p:ext>
            </p:extLst>
          </p:nvPr>
        </p:nvGraphicFramePr>
        <p:xfrm>
          <a:off x="540330" y="2603500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4" name="Equation" r:id="rId3" imgW="2184840" imgH="585000" progId="Equation.DSMT4">
                  <p:embed/>
                </p:oleObj>
              </mc:Choice>
              <mc:Fallback>
                <p:oleObj name="Equation" r:id="rId3" imgW="2184840" imgH="5850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30" y="2603500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41765"/>
              </p:ext>
            </p:extLst>
          </p:nvPr>
        </p:nvGraphicFramePr>
        <p:xfrm>
          <a:off x="2916675" y="3443288"/>
          <a:ext cx="386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5" name="Equation" r:id="rId5" imgW="3849120" imgH="264960" progId="Equation.DSMT4">
                  <p:embed/>
                </p:oleObj>
              </mc:Choice>
              <mc:Fallback>
                <p:oleObj name="Equation" r:id="rId5" imgW="3849120" imgH="26496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675" y="3443288"/>
                        <a:ext cx="3860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58671"/>
              </p:ext>
            </p:extLst>
          </p:nvPr>
        </p:nvGraphicFramePr>
        <p:xfrm>
          <a:off x="2918405" y="2603500"/>
          <a:ext cx="3302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6" name="Equation" r:id="rId7" imgW="3291120" imgH="585000" progId="Equation.DSMT4">
                  <p:embed/>
                </p:oleObj>
              </mc:Choice>
              <mc:Fallback>
                <p:oleObj name="Equation" r:id="rId7" imgW="3291120" imgH="58500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2603500"/>
                        <a:ext cx="3302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9549"/>
              </p:ext>
            </p:extLst>
          </p:nvPr>
        </p:nvGraphicFramePr>
        <p:xfrm>
          <a:off x="2913210" y="4017963"/>
          <a:ext cx="307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7" name="Equation" r:id="rId9" imgW="3062520" imgH="411120" progId="Equation.DSMT4">
                  <p:embed/>
                </p:oleObj>
              </mc:Choice>
              <mc:Fallback>
                <p:oleObj name="Equation" r:id="rId9" imgW="3062520" imgH="41112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210" y="4017963"/>
                        <a:ext cx="3073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36856"/>
              </p:ext>
            </p:extLst>
          </p:nvPr>
        </p:nvGraphicFramePr>
        <p:xfrm>
          <a:off x="2918405" y="4711700"/>
          <a:ext cx="241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8" name="Equation" r:id="rId11" imgW="2404440" imgH="411120" progId="Equation.DSMT4">
                  <p:embed/>
                </p:oleObj>
              </mc:Choice>
              <mc:Fallback>
                <p:oleObj name="Equation" r:id="rId11" imgW="2404440" imgH="41112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4711700"/>
                        <a:ext cx="241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92301"/>
              </p:ext>
            </p:extLst>
          </p:nvPr>
        </p:nvGraphicFramePr>
        <p:xfrm>
          <a:off x="1916545" y="1283855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" name="Equation" r:id="rId13" imgW="2184840" imgH="585000" progId="Equation.DSMT4">
                  <p:embed/>
                </p:oleObj>
              </mc:Choice>
              <mc:Fallback>
                <p:oleObj name="Equation" r:id="rId13" imgW="2184840" imgH="58500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3855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8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85269"/>
              </p:ext>
            </p:extLst>
          </p:nvPr>
        </p:nvGraphicFramePr>
        <p:xfrm>
          <a:off x="521855" y="2565400"/>
          <a:ext cx="6350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9" name="Equation" r:id="rId3" imgW="6336000" imgH="585000" progId="Equation.DSMT4">
                  <p:embed/>
                </p:oleObj>
              </mc:Choice>
              <mc:Fallback>
                <p:oleObj name="Equation" r:id="rId3" imgW="6336000" imgH="585000" progId="Equation.DSMT4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5" y="2565400"/>
                        <a:ext cx="6350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75759"/>
              </p:ext>
            </p:extLst>
          </p:nvPr>
        </p:nvGraphicFramePr>
        <p:xfrm>
          <a:off x="760845" y="3338513"/>
          <a:ext cx="732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Equation" r:id="rId5" imgW="7314120" imgH="329040" progId="Equation.DSMT4">
                  <p:embed/>
                </p:oleObj>
              </mc:Choice>
              <mc:Fallback>
                <p:oleObj name="Equation" r:id="rId5" imgW="7314120" imgH="32904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338513"/>
                        <a:ext cx="7327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73015"/>
              </p:ext>
            </p:extLst>
          </p:nvPr>
        </p:nvGraphicFramePr>
        <p:xfrm>
          <a:off x="760845" y="3749675"/>
          <a:ext cx="626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Equation" r:id="rId7" imgW="6253560" imgH="466200" progId="Equation.DSMT4">
                  <p:embed/>
                </p:oleObj>
              </mc:Choice>
              <mc:Fallback>
                <p:oleObj name="Equation" r:id="rId7" imgW="6253560" imgH="466200" progId="Equation.DSMT4">
                  <p:embed/>
                  <p:pic>
                    <p:nvPicPr>
                      <p:cNvPr id="0" name="Picture 4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749675"/>
                        <a:ext cx="6261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90232"/>
              </p:ext>
            </p:extLst>
          </p:nvPr>
        </p:nvGraphicFramePr>
        <p:xfrm>
          <a:off x="762000" y="4318000"/>
          <a:ext cx="510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2" name="Equation" r:id="rId9" imgW="5092560" imgH="466200" progId="Equation.DSMT4">
                  <p:embed/>
                </p:oleObj>
              </mc:Choice>
              <mc:Fallback>
                <p:oleObj name="Equation" r:id="rId9" imgW="5092560" imgH="466200" progId="Equation.DSMT4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0"/>
                        <a:ext cx="510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4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Two Binomials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84269"/>
              </p:ext>
            </p:extLst>
          </p:nvPr>
        </p:nvGraphicFramePr>
        <p:xfrm>
          <a:off x="3105725" y="2677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3" name="Equation" r:id="rId11" imgW="380835" imgH="291973" progId="Equation.DSMT4">
                  <p:embed/>
                </p:oleObj>
              </mc:Choice>
              <mc:Fallback>
                <p:oleObj name="Equation" r:id="rId11" imgW="380835" imgH="29197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25" y="2677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55811"/>
              </p:ext>
            </p:extLst>
          </p:nvPr>
        </p:nvGraphicFramePr>
        <p:xfrm>
          <a:off x="5260110" y="2677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" name="Equation" r:id="rId13" imgW="203112" imgH="291973" progId="Equation.DSMT4">
                  <p:embed/>
                </p:oleObj>
              </mc:Choice>
              <mc:Fallback>
                <p:oleObj name="Equation" r:id="rId13" imgW="203112" imgH="291973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110" y="2677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7401"/>
              </p:ext>
            </p:extLst>
          </p:nvPr>
        </p:nvGraphicFramePr>
        <p:xfrm>
          <a:off x="3124200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5" name="Equation" r:id="rId15" imgW="380835" imgH="291973" progId="Equation.DSMT4">
                  <p:embed/>
                </p:oleObj>
              </mc:Choice>
              <mc:Fallback>
                <p:oleObj name="Equation" r:id="rId15" imgW="380835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7035"/>
              </p:ext>
            </p:extLst>
          </p:nvPr>
        </p:nvGraphicFramePr>
        <p:xfrm>
          <a:off x="4454235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88521"/>
              </p:ext>
            </p:extLst>
          </p:nvPr>
        </p:nvGraphicFramePr>
        <p:xfrm>
          <a:off x="5768110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7" name="Equation" r:id="rId19" imgW="203112" imgH="291973" progId="Equation.DSMT4">
                  <p:embed/>
                </p:oleObj>
              </mc:Choice>
              <mc:Fallback>
                <p:oleObj name="Equation" r:id="rId19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10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85076"/>
              </p:ext>
            </p:extLst>
          </p:nvPr>
        </p:nvGraphicFramePr>
        <p:xfrm>
          <a:off x="7250545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8" name="Equation" r:id="rId21" imgW="203112" imgH="291973" progId="Equation.DSMT4">
                  <p:embed/>
                </p:oleObj>
              </mc:Choice>
              <mc:Fallback>
                <p:oleObj name="Equation" r:id="rId21" imgW="203112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545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49219"/>
              </p:ext>
            </p:extLst>
          </p:nvPr>
        </p:nvGraphicFramePr>
        <p:xfrm>
          <a:off x="3124200" y="3849688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9" name="Equation" r:id="rId23" imgW="347400" imgH="264960" progId="Equation.DSMT4">
                  <p:embed/>
                </p:oleObj>
              </mc:Choice>
              <mc:Fallback>
                <p:oleObj name="Equation" r:id="rId23" imgW="347400" imgH="2649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49688"/>
                        <a:ext cx="355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42003"/>
              </p:ext>
            </p:extLst>
          </p:nvPr>
        </p:nvGraphicFramePr>
        <p:xfrm>
          <a:off x="4249880" y="385618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" name="Equation" r:id="rId25" imgW="368300" imgH="279400" progId="Equation.DSMT4">
                  <p:embed/>
                </p:oleObj>
              </mc:Choice>
              <mc:Fallback>
                <p:oleObj name="Equation" r:id="rId25" imgW="368300" imgH="2794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880" y="3856180"/>
                        <a:ext cx="368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07608"/>
              </p:ext>
            </p:extLst>
          </p:nvPr>
        </p:nvGraphicFramePr>
        <p:xfrm>
          <a:off x="5291280" y="385387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1" name="Equation" r:id="rId27" imgW="393529" imgH="291973" progId="Equation.DSMT4">
                  <p:embed/>
                </p:oleObj>
              </mc:Choice>
              <mc:Fallback>
                <p:oleObj name="Equation" r:id="rId27" imgW="393529" imgH="29197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280" y="3853870"/>
                        <a:ext cx="393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42505"/>
              </p:ext>
            </p:extLst>
          </p:nvPr>
        </p:nvGraphicFramePr>
        <p:xfrm>
          <a:off x="6435435" y="386657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Equation" r:id="rId29" imgW="380835" imgH="291973" progId="Equation.DSMT4">
                  <p:embed/>
                </p:oleObj>
              </mc:Choice>
              <mc:Fallback>
                <p:oleObj name="Equation" r:id="rId29" imgW="380835" imgH="29197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435" y="386657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47805"/>
              </p:ext>
            </p:extLst>
          </p:nvPr>
        </p:nvGraphicFramePr>
        <p:xfrm>
          <a:off x="3124200" y="444153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" name="Equation" r:id="rId31" imgW="368140" imgH="291973" progId="Equation.DSMT4">
                  <p:embed/>
                </p:oleObj>
              </mc:Choice>
              <mc:Fallback>
                <p:oleObj name="Equation" r:id="rId31" imgW="368140" imgH="291973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41535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73170"/>
              </p:ext>
            </p:extLst>
          </p:nvPr>
        </p:nvGraphicFramePr>
        <p:xfrm>
          <a:off x="42325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4" name="Equation" r:id="rId33" imgW="380835" imgH="291973" progId="Equation.DSMT4">
                  <p:embed/>
                </p:oleObj>
              </mc:Choice>
              <mc:Fallback>
                <p:oleObj name="Equation" r:id="rId33" imgW="380835" imgH="291973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5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35395"/>
              </p:ext>
            </p:extLst>
          </p:nvPr>
        </p:nvGraphicFramePr>
        <p:xfrm>
          <a:off x="52993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5" name="Equation" r:id="rId35" imgW="380835" imgH="291973" progId="Equation.DSMT4">
                  <p:embed/>
                </p:oleObj>
              </mc:Choice>
              <mc:Fallback>
                <p:oleObj name="Equation" r:id="rId35" imgW="380835" imgH="291973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3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73421"/>
              </p:ext>
            </p:extLst>
          </p:nvPr>
        </p:nvGraphicFramePr>
        <p:xfrm>
          <a:off x="1905000" y="1284288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6" name="Equation" r:id="rId37" imgW="2194200" imgH="585000" progId="Equation.DSMT4">
                  <p:embed/>
                </p:oleObj>
              </mc:Choice>
              <mc:Fallback>
                <p:oleObj name="Equation" r:id="rId37" imgW="2194200" imgH="5850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84288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3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0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70000"/>
              </a:lnSpc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79972"/>
              </p:ext>
            </p:extLst>
          </p:nvPr>
        </p:nvGraphicFramePr>
        <p:xfrm>
          <a:off x="1966913" y="1310797"/>
          <a:ext cx="1625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3" imgW="1618200" imgH="1096920" progId="Equation.DSMT4">
                  <p:embed/>
                </p:oleObj>
              </mc:Choice>
              <mc:Fallback>
                <p:oleObj name="Equation" r:id="rId3" imgW="1618200" imgH="1096920" progId="Equation.DSMT4">
                  <p:embed/>
                  <p:pic>
                    <p:nvPicPr>
                      <p:cNvPr id="0" name="Picture 1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310797"/>
                        <a:ext cx="16256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5825"/>
              </p:ext>
            </p:extLst>
          </p:nvPr>
        </p:nvGraphicFramePr>
        <p:xfrm>
          <a:off x="5310085" y="4191000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5" imgW="1384300" imgH="279400" progId="Equation.DSMT4">
                  <p:embed/>
                </p:oleObj>
              </mc:Choice>
              <mc:Fallback>
                <p:oleObj name="Equation" r:id="rId5" imgW="1384300" imgH="279400" progId="Equation.DSMT4">
                  <p:embed/>
                  <p:pic>
                    <p:nvPicPr>
                      <p:cNvPr id="0" name="Picture 1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85" y="4191000"/>
                        <a:ext cx="138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79641"/>
              </p:ext>
            </p:extLst>
          </p:nvPr>
        </p:nvGraphicFramePr>
        <p:xfrm>
          <a:off x="5316641" y="4784725"/>
          <a:ext cx="149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7" imgW="1490040" imgH="264960" progId="Equation.DSMT4">
                  <p:embed/>
                </p:oleObj>
              </mc:Choice>
              <mc:Fallback>
                <p:oleObj name="Equation" r:id="rId7" imgW="1490040" imgH="26496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641" y="4784725"/>
                        <a:ext cx="149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53882"/>
              </p:ext>
            </p:extLst>
          </p:nvPr>
        </p:nvGraphicFramePr>
        <p:xfrm>
          <a:off x="5310085" y="5441950"/>
          <a:ext cx="2019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quation" r:id="rId9" imgW="2019300" imgH="241300" progId="Equation.DSMT4">
                  <p:embed/>
                </p:oleObj>
              </mc:Choice>
              <mc:Fallback>
                <p:oleObj name="Equation" r:id="rId9" imgW="2019300" imgH="24130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85" y="5441950"/>
                        <a:ext cx="2019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54964"/>
              </p:ext>
            </p:extLst>
          </p:nvPr>
        </p:nvGraphicFramePr>
        <p:xfrm>
          <a:off x="1814616" y="2876550"/>
          <a:ext cx="2933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quation" r:id="rId11" imgW="2925360" imgH="1096920" progId="Equation.DSMT4">
                  <p:embed/>
                </p:oleObj>
              </mc:Choice>
              <mc:Fallback>
                <p:oleObj name="Equation" r:id="rId11" imgW="2925360" imgH="1096920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16" y="2876550"/>
                        <a:ext cx="2933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83206"/>
              </p:ext>
            </p:extLst>
          </p:nvPr>
        </p:nvGraphicFramePr>
        <p:xfrm>
          <a:off x="2859191" y="41021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13" imgW="1819080" imgH="493560" progId="Equation.DSMT4">
                  <p:embed/>
                </p:oleObj>
              </mc:Choice>
              <mc:Fallback>
                <p:oleObj name="Equation" r:id="rId13" imgW="1819080" imgH="49356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191" y="4102100"/>
                        <a:ext cx="182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09408"/>
              </p:ext>
            </p:extLst>
          </p:nvPr>
        </p:nvGraphicFramePr>
        <p:xfrm>
          <a:off x="1841604" y="4649788"/>
          <a:ext cx="289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15" imgW="2880000" imgH="557640" progId="Equation.DSMT4">
                  <p:embed/>
                </p:oleObj>
              </mc:Choice>
              <mc:Fallback>
                <p:oleObj name="Equation" r:id="rId15" imgW="2880000" imgH="55764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604" y="4649788"/>
                        <a:ext cx="2895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08135"/>
              </p:ext>
            </p:extLst>
          </p:nvPr>
        </p:nvGraphicFramePr>
        <p:xfrm>
          <a:off x="1944791" y="5321300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17" imgW="2733480" imgH="466200" progId="Equation.DSMT4">
                  <p:embed/>
                </p:oleObj>
              </mc:Choice>
              <mc:Fallback>
                <p:oleObj name="Equation" r:id="rId17" imgW="2733480" imgH="4662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791" y="5321300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1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60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30649"/>
              </p:ext>
            </p:extLst>
          </p:nvPr>
        </p:nvGraphicFramePr>
        <p:xfrm>
          <a:off x="1935020" y="1294678"/>
          <a:ext cx="1447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4" name="Equation" r:id="rId3" imgW="1435320" imgH="1115280" progId="Equation.DSMT4">
                  <p:embed/>
                </p:oleObj>
              </mc:Choice>
              <mc:Fallback>
                <p:oleObj name="Equation" r:id="rId3" imgW="1435320" imgH="111528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20" y="1294678"/>
                        <a:ext cx="14478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90179"/>
              </p:ext>
            </p:extLst>
          </p:nvPr>
        </p:nvGraphicFramePr>
        <p:xfrm>
          <a:off x="2616200" y="2584450"/>
          <a:ext cx="2501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5" name="Equation" r:id="rId5" imgW="2486520" imgH="1014840" progId="Equation.DSMT4">
                  <p:embed/>
                </p:oleObj>
              </mc:Choice>
              <mc:Fallback>
                <p:oleObj name="Equation" r:id="rId5" imgW="2486520" imgH="101484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584450"/>
                        <a:ext cx="2501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98962"/>
              </p:ext>
            </p:extLst>
          </p:nvPr>
        </p:nvGraphicFramePr>
        <p:xfrm>
          <a:off x="3673623" y="36576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6" name="Equation" r:id="rId7" imgW="1435320" imgH="411120" progId="Equation.DSMT4">
                  <p:embed/>
                </p:oleObj>
              </mc:Choice>
              <mc:Fallback>
                <p:oleObj name="Equation" r:id="rId7" imgW="1435320" imgH="41112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623" y="36576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791200" y="3835194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7" name="Equation" r:id="rId9" imgW="1371600" imgH="279400" progId="Equation.DSMT4">
                  <p:embed/>
                </p:oleObj>
              </mc:Choice>
              <mc:Fallback>
                <p:oleObj name="Equation" r:id="rId9" imgW="1371600" imgH="2794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35194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08129"/>
              </p:ext>
            </p:extLst>
          </p:nvPr>
        </p:nvGraphicFramePr>
        <p:xfrm>
          <a:off x="2507675" y="4252913"/>
          <a:ext cx="217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8" name="Equation" r:id="rId11" imgW="2157480" imgH="411120" progId="Equation.DSMT4">
                  <p:embed/>
                </p:oleObj>
              </mc:Choice>
              <mc:Fallback>
                <p:oleObj name="Equation" r:id="rId11" imgW="2157480" imgH="41112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675" y="4252913"/>
                        <a:ext cx="2171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90902"/>
              </p:ext>
            </p:extLst>
          </p:nvPr>
        </p:nvGraphicFramePr>
        <p:xfrm>
          <a:off x="5822950" y="4483100"/>
          <a:ext cx="166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9" name="Equation" r:id="rId13" imgW="1654560" imgH="292320" progId="Equation.DSMT4">
                  <p:embed/>
                </p:oleObj>
              </mc:Choice>
              <mc:Fallback>
                <p:oleObj name="Equation" r:id="rId13" imgW="1654560" imgH="29232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4483100"/>
                        <a:ext cx="1663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33807"/>
              </p:ext>
            </p:extLst>
          </p:nvPr>
        </p:nvGraphicFramePr>
        <p:xfrm>
          <a:off x="2107910" y="4799013"/>
          <a:ext cx="303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0" name="Equation" r:id="rId15" imgW="3026160" imgH="557640" progId="Equation.DSMT4">
                  <p:embed/>
                </p:oleObj>
              </mc:Choice>
              <mc:Fallback>
                <p:oleObj name="Equation" r:id="rId15" imgW="3026160" imgH="55764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10" y="4799013"/>
                        <a:ext cx="303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421948"/>
              </p:ext>
            </p:extLst>
          </p:nvPr>
        </p:nvGraphicFramePr>
        <p:xfrm>
          <a:off x="5816600" y="4856163"/>
          <a:ext cx="148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1" name="Equation" r:id="rId17" imgW="1471680" imgH="429480" progId="Equation.DSMT4">
                  <p:embed/>
                </p:oleObj>
              </mc:Choice>
              <mc:Fallback>
                <p:oleObj name="Equation" r:id="rId17" imgW="1471680" imgH="42948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856163"/>
                        <a:ext cx="1485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07200"/>
              </p:ext>
            </p:extLst>
          </p:nvPr>
        </p:nvGraphicFramePr>
        <p:xfrm>
          <a:off x="2133025" y="5391150"/>
          <a:ext cx="298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2" name="Equation" r:id="rId19" imgW="2971080" imgH="493560" progId="Equation.DSMT4">
                  <p:embed/>
                </p:oleObj>
              </mc:Choice>
              <mc:Fallback>
                <p:oleObj name="Equation" r:id="rId19" imgW="2971080" imgH="49356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025" y="5391150"/>
                        <a:ext cx="2984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791200" y="5530644"/>
          <a:ext cx="2019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3" name="Equation" r:id="rId21" imgW="2019300" imgH="241300" progId="Equation.DSMT4">
                  <p:embed/>
                </p:oleObj>
              </mc:Choice>
              <mc:Fallback>
                <p:oleObj name="Equation" r:id="rId21" imgW="2019300" imgH="2413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30644"/>
                        <a:ext cx="2019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First multiply                 , then multiply this result by </a:t>
            </a:r>
            <a:br>
              <a:rPr lang="en-US" dirty="0"/>
            </a:br>
            <a:r>
              <a:rPr lang="en-US" dirty="0"/>
              <a:t>             .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7266"/>
              </p:ext>
            </p:extLst>
          </p:nvPr>
        </p:nvGraphicFramePr>
        <p:xfrm>
          <a:off x="1926935" y="1284288"/>
          <a:ext cx="2374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1" name="Equation" r:id="rId3" imgW="2358720" imgH="585000" progId="Equation.DSMT4">
                  <p:embed/>
                </p:oleObj>
              </mc:Choice>
              <mc:Fallback>
                <p:oleObj name="Equation" r:id="rId3" imgW="2358720" imgH="58500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935" y="1284288"/>
                        <a:ext cx="2374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5448"/>
              </p:ext>
            </p:extLst>
          </p:nvPr>
        </p:nvGraphicFramePr>
        <p:xfrm>
          <a:off x="2506805" y="242801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2" name="Equation" r:id="rId5" imgW="1298160" imgH="585000" progId="Equation.DSMT4">
                  <p:embed/>
                </p:oleObj>
              </mc:Choice>
              <mc:Fallback>
                <p:oleObj name="Equation" r:id="rId5" imgW="1298160" imgH="585000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805" y="242801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10684"/>
              </p:ext>
            </p:extLst>
          </p:nvPr>
        </p:nvGraphicFramePr>
        <p:xfrm>
          <a:off x="532245" y="2866735"/>
          <a:ext cx="1079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3" name="Equation" r:id="rId7" imgW="1069560" imgH="585000" progId="Equation.DSMT4">
                  <p:embed/>
                </p:oleObj>
              </mc:Choice>
              <mc:Fallback>
                <p:oleObj name="Equation" r:id="rId7" imgW="1069560" imgH="58500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45" y="2866735"/>
                        <a:ext cx="1079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45832"/>
              </p:ext>
            </p:extLst>
          </p:nvPr>
        </p:nvGraphicFramePr>
        <p:xfrm>
          <a:off x="2717800" y="3284538"/>
          <a:ext cx="370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4" name="Equation" r:id="rId9" imgW="3693600" imgH="585000" progId="Equation.DSMT4">
                  <p:embed/>
                </p:oleObj>
              </mc:Choice>
              <mc:Fallback>
                <p:oleObj name="Equation" r:id="rId9" imgW="3693600" imgH="585000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284538"/>
                        <a:ext cx="3708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81734"/>
              </p:ext>
            </p:extLst>
          </p:nvPr>
        </p:nvGraphicFramePr>
        <p:xfrm>
          <a:off x="4038600" y="39624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5" name="Equation" r:id="rId11" imgW="1435320" imgH="411120" progId="Equation.DSMT4">
                  <p:embed/>
                </p:oleObj>
              </mc:Choice>
              <mc:Fallback>
                <p:oleObj name="Equation" r:id="rId11" imgW="1435320" imgH="411120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215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Office Theme</vt:lpstr>
      <vt:lpstr>Equation</vt:lpstr>
      <vt:lpstr>Section 4.R.3</vt:lpstr>
      <vt:lpstr>Objectives</vt:lpstr>
      <vt:lpstr>Example 1: Multiplying Polynomials and Monomials</vt:lpstr>
      <vt:lpstr>Completion Example 2: Multiplying Polynomials and Monomials</vt:lpstr>
      <vt:lpstr>Example 3: Multiplying Two Binomials</vt:lpstr>
      <vt:lpstr>Completion Example 4: Multiplying Two Binomials</vt:lpstr>
      <vt:lpstr>Example 5: Multiplying Polynomials</vt:lpstr>
      <vt:lpstr>Example 6: Multiplying Polynomials</vt:lpstr>
      <vt:lpstr>Example 7: Multiplying Polynomials</vt:lpstr>
      <vt:lpstr>Example 7: Multiplying Polynomials (cont.)</vt:lpstr>
      <vt:lpstr>Example 8: Multiplying Polynomials</vt:lpstr>
      <vt:lpstr>Example 9: Using the FOIL Method to Multiply Binomials</vt:lpstr>
      <vt:lpstr>Example 10: Using the FOIL Method to Multiply Binomials</vt:lpstr>
      <vt:lpstr>Completion Example 11: Using the FOIL Method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</dc:creator>
  <cp:lastModifiedBy>Adam Flaherty</cp:lastModifiedBy>
  <cp:revision>240</cp:revision>
  <dcterms:created xsi:type="dcterms:W3CDTF">2013-04-26T14:43:13Z</dcterms:created>
  <dcterms:modified xsi:type="dcterms:W3CDTF">2020-05-12T14:06:06Z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E1C420B1-2B89-42B5-A24E-E4676AE069AF</vt:lpwstr>
  </property>
  <property fmtid="{D5CDD505-2E9C-101B-9397-08002B2CF9AE}" pid="3" name="ArticulatePath">
    <vt:lpwstr>DEV2e_12_6</vt:lpwstr>
  </property>
</Properties>
</file>