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80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26" Type="http://schemas.openxmlformats.org/officeDocument/2006/relationships/image" Target="../media/image10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4.png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7.png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0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7" Type="http://schemas.openxmlformats.org/officeDocument/2006/relationships/image" Target="../media/image10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1.png"/><Relationship Id="rId5" Type="http://schemas.openxmlformats.org/officeDocument/2006/relationships/image" Target="../media/image110.wmf"/><Relationship Id="rId4" Type="http://schemas.openxmlformats.org/officeDocument/2006/relationships/oleObject" Target="../embeddings/oleObject1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8.wmf"/><Relationship Id="rId8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0433" y="295269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70433" y="373380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70433" y="4705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3" imgW="850680" imgH="634680" progId="Equation.DSMT4">
                  <p:embed/>
                </p:oleObj>
              </mc:Choice>
              <mc:Fallback>
                <p:oleObj name="Equation" r:id="rId3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7" imgW="1028520" imgH="634680" progId="Equation.DSMT4">
                  <p:embed/>
                </p:oleObj>
              </mc:Choice>
              <mc:Fallback>
                <p:oleObj name="Equation" r:id="rId7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9" imgW="1079280" imgH="495000" progId="Equation.DSMT4">
                  <p:embed/>
                </p:oleObj>
              </mc:Choice>
              <mc:Fallback>
                <p:oleObj name="Equation" r:id="rId9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6" name="Equation" r:id="rId11" imgW="1054080" imgH="622080" progId="Equation.DSMT4">
                  <p:embed/>
                </p:oleObj>
              </mc:Choice>
              <mc:Fallback>
                <p:oleObj name="Equation" r:id="rId11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7" name="Equation" r:id="rId13" imgW="1117440" imgH="495000" progId="Equation.DSMT4">
                  <p:embed/>
                </p:oleObj>
              </mc:Choice>
              <mc:Fallback>
                <p:oleObj name="Equation" r:id="rId13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64008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4" name="Equation" r:id="rId3" imgW="1346040" imgH="457200" progId="Equation.DSMT4">
                  <p:embed/>
                </p:oleObj>
              </mc:Choice>
              <mc:Fallback>
                <p:oleObj name="Equation" r:id="rId3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5" name="Equation" r:id="rId5" imgW="1104840" imgH="495000" progId="Equation.DSMT4">
                  <p:embed/>
                </p:oleObj>
              </mc:Choice>
              <mc:Fallback>
                <p:oleObj name="Equation" r:id="rId5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6" name="Equation" r:id="rId7" imgW="634680" imgH="634680" progId="Equation.DSMT4">
                  <p:embed/>
                </p:oleObj>
              </mc:Choice>
              <mc:Fallback>
                <p:oleObj name="Equation" r:id="rId7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7" name="Equation" r:id="rId9" imgW="1143000" imgH="444240" progId="Equation.DSMT4">
                  <p:embed/>
                </p:oleObj>
              </mc:Choice>
              <mc:Fallback>
                <p:oleObj name="Equation" r:id="rId9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8" name="Equation" r:id="rId11" imgW="812520" imgH="622080" progId="Equation.DSMT4">
                  <p:embed/>
                </p:oleObj>
              </mc:Choice>
              <mc:Fallback>
                <p:oleObj name="Equation" r:id="rId11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9" name="Equation" r:id="rId13" imgW="1091880" imgH="444240" progId="Equation.DSMT4">
                  <p:embed/>
                </p:oleObj>
              </mc:Choice>
              <mc:Fallback>
                <p:oleObj name="Equation" r:id="rId13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0" name="Equation" r:id="rId15" imgW="838080" imgH="622080" progId="Equation.DSMT4">
                  <p:embed/>
                </p:oleObj>
              </mc:Choice>
              <mc:Fallback>
                <p:oleObj name="Equation" r:id="rId15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Exponents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430011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3" imgW="876240" imgH="622080" progId="Equation.DSMT4">
                  <p:embed/>
                </p:oleObj>
              </mc:Choice>
              <mc:Fallback>
                <p:oleObj name="Equation" r:id="rId3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888222" y="2133600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5" imgW="965160" imgH="622080" progId="Equation.DSMT4">
                  <p:embed/>
                </p:oleObj>
              </mc:Choice>
              <mc:Fallback>
                <p:oleObj name="Equation" r:id="rId5" imgW="9651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222" y="2133600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896611" y="2942322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7" imgW="977760" imgH="622080" progId="Equation.DSMT4">
                  <p:embed/>
                </p:oleObj>
              </mc:Choice>
              <mc:Fallback>
                <p:oleObj name="Equation" r:id="rId7" imgW="9777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942322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920767" y="2942322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9" imgW="647640" imgH="622080" progId="Equation.DSMT4">
                  <p:embed/>
                </p:oleObj>
              </mc:Choice>
              <mc:Fallback>
                <p:oleObj name="Equation" r:id="rId9" imgW="6476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2942322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38600" y="42480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33400" y="373380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11" imgW="939600" imgH="1346040" progId="Equation.DSMT4">
                  <p:embed/>
                </p:oleObj>
              </mc:Choice>
              <mc:Fallback>
                <p:oleObj name="Equation" r:id="rId11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524000" y="39624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13" imgW="977760" imgH="622080" progId="Equation.DSMT4">
                  <p:embed/>
                </p:oleObj>
              </mc:Choice>
              <mc:Fallback>
                <p:oleObj name="Equation" r:id="rId13" imgW="9777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524000" y="4953000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15" imgW="1155600" imgH="609480" progId="Equation.DSMT4">
                  <p:embed/>
                </p:oleObj>
              </mc:Choice>
              <mc:Fallback>
                <p:oleObj name="Equation" r:id="rId15" imgW="115560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2743200" y="494531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17" imgW="736560" imgH="609480" progId="Equation.DSMT4">
                  <p:embed/>
                </p:oleObj>
              </mc:Choice>
              <mc:Fallback>
                <p:oleObj name="Equation" r:id="rId17" imgW="73656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4531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6" name="Equation" r:id="rId3" imgW="1396800" imgH="749160" progId="Equation.DSMT4">
                  <p:embed/>
                </p:oleObj>
              </mc:Choice>
              <mc:Fallback>
                <p:oleObj name="Equation" r:id="rId3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7" name="Equation" r:id="rId5" imgW="1333440" imgH="622080" progId="Equation.DSMT4">
                  <p:embed/>
                </p:oleObj>
              </mc:Choice>
              <mc:Fallback>
                <p:oleObj name="Equation" r:id="rId5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8" name="Equation" r:id="rId7" imgW="825480" imgH="622080" progId="Equation.DSMT4">
                  <p:embed/>
                </p:oleObj>
              </mc:Choice>
              <mc:Fallback>
                <p:oleObj name="Equation" r:id="rId7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590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5105400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636412"/>
              </p:ext>
            </p:extLst>
          </p:nvPr>
        </p:nvGraphicFramePr>
        <p:xfrm>
          <a:off x="4114800" y="5385033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9" name="Equation" r:id="rId9" imgW="1574640" imgH="507960" progId="Equation.DSMT4">
                  <p:embed/>
                </p:oleObj>
              </mc:Choice>
              <mc:Fallback>
                <p:oleObj name="Equation" r:id="rId9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385033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0" name="Equation" r:id="rId11" imgW="2019240" imgH="952200" progId="Equation.DSMT4">
                  <p:embed/>
                </p:oleObj>
              </mc:Choice>
              <mc:Fallback>
                <p:oleObj name="Equation" r:id="rId11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1" name="Equation" r:id="rId13" imgW="2222280" imgH="723600" progId="Equation.DSMT4">
                  <p:embed/>
                </p:oleObj>
              </mc:Choice>
              <mc:Fallback>
                <p:oleObj name="Equation" r:id="rId13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2" name="Equation" r:id="rId15" imgW="876240" imgH="1358640" progId="Equation.DSMT4">
                  <p:embed/>
                </p:oleObj>
              </mc:Choice>
              <mc:Fallback>
                <p:oleObj name="Equation" r:id="rId15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3" name="Equation" r:id="rId17" imgW="825480" imgH="1130040" progId="Equation.DSMT4">
                  <p:embed/>
                </p:oleObj>
              </mc:Choice>
              <mc:Fallback>
                <p:oleObj name="Equation" r:id="rId17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4" name="Equation" r:id="rId19" imgW="1625400" imgH="672840" progId="Equation.DSMT4">
                  <p:embed/>
                </p:oleObj>
              </mc:Choice>
              <mc:Fallback>
                <p:oleObj name="Equation" r:id="rId19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5" name="Equation" r:id="rId21" imgW="1346040" imgH="1117440" progId="Equation.DSMT4">
                  <p:embed/>
                </p:oleObj>
              </mc:Choice>
              <mc:Fallback>
                <p:oleObj name="Equation" r:id="rId21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 </a:t>
            </a:r>
          </a:p>
          <a:p>
            <a:endParaRPr lang="en-US" sz="2000" dirty="0">
              <a:solidFill>
                <a:srgbClr val="007E7E"/>
              </a:solidFill>
            </a:endParaRPr>
          </a:p>
          <a:p>
            <a:r>
              <a:rPr lang="en-US" sz="2000" dirty="0">
                <a:solidFill>
                  <a:srgbClr val="007E7E"/>
                </a:solidFill>
              </a:rPr>
              <a:t>Simplify the exponents.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9094" y="5105400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name="Equation" r:id="rId3" imgW="850680" imgH="622080" progId="Equation.DSMT4">
                  <p:embed/>
                </p:oleObj>
              </mc:Choice>
              <mc:Fallback>
                <p:oleObj name="Equation" r:id="rId3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4" name="Equation" r:id="rId5" imgW="622080" imgH="622080" progId="Equation.DSMT4">
                  <p:embed/>
                </p:oleObj>
              </mc:Choice>
              <mc:Fallback>
                <p:oleObj name="Equation" r:id="rId5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57200" y="1905000"/>
          <a:ext cx="2184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6" name="Equation" r:id="rId9" imgW="2184120" imgH="1218960" progId="Equation.DSMT4">
                  <p:embed/>
                </p:oleObj>
              </mc:Choice>
              <mc:Fallback>
                <p:oleObj name="Equation" r:id="rId9" imgW="21841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2184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7" name="Equation" r:id="rId11" imgW="1892160" imgH="1562040" progId="Equation.DSMT4">
                  <p:embed/>
                </p:oleObj>
              </mc:Choice>
              <mc:Fallback>
                <p:oleObj name="Equation" r:id="rId11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8" name="Equation" r:id="rId13" imgW="2336760" imgH="1473120" progId="Equation.DSMT4">
                  <p:embed/>
                </p:oleObj>
              </mc:Choice>
              <mc:Fallback>
                <p:oleObj name="Equation" r:id="rId13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9" name="Equation" r:id="rId15" imgW="1282680" imgH="876240" progId="Equation.DSMT4">
                  <p:embed/>
                </p:oleObj>
              </mc:Choice>
              <mc:Fallback>
                <p:oleObj name="Equation" r:id="rId15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0" name="Equation" r:id="rId17" imgW="1143000" imgH="939600" progId="Equation.DSMT4">
                  <p:embed/>
                </p:oleObj>
              </mc:Choice>
              <mc:Fallback>
                <p:oleObj name="Equation" r:id="rId17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81626"/>
              </p:ext>
            </p:extLst>
          </p:nvPr>
        </p:nvGraphicFramePr>
        <p:xfrm>
          <a:off x="3930766" y="4804678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0" name="Equation" r:id="rId3" imgW="2133360" imgH="622080" progId="Equation.DSMT4">
                  <p:embed/>
                </p:oleObj>
              </mc:Choice>
              <mc:Fallback>
                <p:oleObj name="Equation" r:id="rId3" imgW="21333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766" y="4804678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33400" y="2862044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1" name="Equation" r:id="rId5" imgW="1244520" imgH="545760" progId="Equation.DSMT4">
                  <p:embed/>
                </p:oleObj>
              </mc:Choice>
              <mc:Fallback>
                <p:oleObj name="Equation" r:id="rId5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2044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828800" y="2701255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2" name="Equation" r:id="rId7" imgW="1155600" imgH="825480" progId="Equation.DSMT4">
                  <p:embed/>
                </p:oleObj>
              </mc:Choice>
              <mc:Fallback>
                <p:oleObj name="Equation" r:id="rId7" imgW="11556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01255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828800" y="3640822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3" name="Equation" r:id="rId9" imgW="1054080" imgH="888840" progId="Equation.DSMT4">
                  <p:embed/>
                </p:oleObj>
              </mc:Choice>
              <mc:Fallback>
                <p:oleObj name="Equation" r:id="rId9" imgW="10540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40822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1829033" y="4690844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4" name="Equation" r:id="rId11" imgW="736560" imgH="609480" progId="Equation.DSMT4">
                  <p:embed/>
                </p:oleObj>
              </mc:Choice>
              <mc:Fallback>
                <p:oleObj name="Equation" r:id="rId11" imgW="73656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033" y="4690844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2641833" y="4893578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5" name="Equation" r:id="rId13" imgW="799920" imgH="444240" progId="Equation.DSMT4">
                  <p:embed/>
                </p:oleObj>
              </mc:Choice>
              <mc:Fallback>
                <p:oleObj name="Equation" r:id="rId13" imgW="7999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833" y="4893578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4" name="Equation" r:id="rId3" imgW="1422360" imgH="444240" progId="Equation.DSMT4">
                  <p:embed/>
                </p:oleObj>
              </mc:Choice>
              <mc:Fallback>
                <p:oleObj name="Equation" r:id="rId3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5" name="Equation" r:id="rId5" imgW="1130040" imgH="634680" progId="Equation.DSMT4">
                  <p:embed/>
                </p:oleObj>
              </mc:Choice>
              <mc:Fallback>
                <p:oleObj name="Equation" r:id="rId5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Equation" r:id="rId7" imgW="952200" imgH="634680" progId="Equation.DSMT4">
                  <p:embed/>
                </p:oleObj>
              </mc:Choice>
              <mc:Fallback>
                <p:oleObj name="Equation" r:id="rId7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7" name="Equation" r:id="rId9" imgW="965160" imgH="634680" progId="Equation.DSMT4">
                  <p:embed/>
                </p:oleObj>
              </mc:Choice>
              <mc:Fallback>
                <p:oleObj name="Equation" r:id="rId9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8" name="Equation" r:id="rId11" imgW="634680" imgH="634680" progId="Equation.DSMT4">
                  <p:embed/>
                </p:oleObj>
              </mc:Choice>
              <mc:Fallback>
                <p:oleObj name="Equation" r:id="rId11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9" name="Equation" r:id="rId13" imgW="901440" imgH="495000" progId="Equation.DSMT4">
                  <p:embed/>
                </p:oleObj>
              </mc:Choice>
              <mc:Fallback>
                <p:oleObj name="Equation" r:id="rId13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6" name="Equation" r:id="rId3" imgW="2311200" imgH="977760" progId="Equation.DSMT4">
                  <p:embed/>
                </p:oleObj>
              </mc:Choice>
              <mc:Fallback>
                <p:oleObj name="Equation" r:id="rId3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7" name="Equation" r:id="rId5" imgW="1765080" imgH="1066680" progId="Equation.DSMT4">
                  <p:embed/>
                </p:oleObj>
              </mc:Choice>
              <mc:Fallback>
                <p:oleObj name="Equation" r:id="rId5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8" name="Equation" r:id="rId7" imgW="1231560" imgH="1358640" progId="Equation.DSMT4">
                  <p:embed/>
                </p:oleObj>
              </mc:Choice>
              <mc:Fallback>
                <p:oleObj name="Equation" r:id="rId7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9" name="Equation" r:id="rId9" imgW="1054080" imgH="1358640" progId="Equation.DSMT4">
                  <p:embed/>
                </p:oleObj>
              </mc:Choice>
              <mc:Fallback>
                <p:oleObj name="Equation" r:id="rId9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0" name="Equation" r:id="rId11" imgW="1002960" imgH="1358640" progId="Equation.DSMT4">
                  <p:embed/>
                </p:oleObj>
              </mc:Choice>
              <mc:Fallback>
                <p:oleObj name="Equation" r:id="rId11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1" name="Equation" r:id="rId13" imgW="825480" imgH="1358640" progId="Equation.DSMT4">
                  <p:embed/>
                </p:oleObj>
              </mc:Choice>
              <mc:Fallback>
                <p:oleObj name="Equation" r:id="rId13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2" name="Equation" r:id="rId15" imgW="1066680" imgH="622080" progId="Equation.DSMT4">
                  <p:embed/>
                </p:oleObj>
              </mc:Choice>
              <mc:Fallback>
                <p:oleObj name="Equation" r:id="rId15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3" name="Equation" r:id="rId17" imgW="1180800" imgH="622080" progId="Equation.DSMT4">
                  <p:embed/>
                </p:oleObj>
              </mc:Choice>
              <mc:Fallback>
                <p:oleObj name="Equation" r:id="rId17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4" name="Equation" r:id="rId19" imgW="749160" imgH="622080" progId="Equation.DSMT4">
                  <p:embed/>
                </p:oleObj>
              </mc:Choice>
              <mc:Fallback>
                <p:oleObj name="Equation" r:id="rId19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5" name="Equation" r:id="rId21" imgW="1358640" imgH="622080" progId="Equation.DSMT4">
                  <p:embed/>
                </p:oleObj>
              </mc:Choice>
              <mc:Fallback>
                <p:oleObj name="Equation" r:id="rId21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6" name="Equation" r:id="rId23" imgW="1079280" imgH="622080" progId="Equation.DSMT4">
                  <p:embed/>
                </p:oleObj>
              </mc:Choice>
              <mc:Fallback>
                <p:oleObj name="Equation" r:id="rId23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7" name="Equation" r:id="rId25" imgW="1257120" imgH="558720" progId="Equation.DSMT4">
                  <p:embed/>
                </p:oleObj>
              </mc:Choice>
              <mc:Fallback>
                <p:oleObj name="Equation" r:id="rId25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3" imgW="698400" imgH="634680" progId="Equation.DSMT4">
                  <p:embed/>
                </p:oleObj>
              </mc:Choice>
              <mc:Fallback>
                <p:oleObj name="Equation" r:id="rId3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6002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Equation" r:id="rId5" imgW="698400" imgH="634680" progId="Equation.DSMT4">
                  <p:embed/>
                </p:oleObj>
              </mc:Choice>
              <mc:Fallback>
                <p:oleObj name="Equation" r:id="rId5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between radical expressions and expressions with rational exponents.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properties of rational exponents to simplify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expressions with rational exponents.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4" imgW="368280" imgH="838080" progId="Equation.DSMT4">
                  <p:embed/>
                </p:oleObj>
              </mc:Choice>
              <mc:Fallback>
                <p:oleObj name="Equation" r:id="rId4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48655" y="1245066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Equation" r:id="rId3" imgW="533160" imgH="634680" progId="Equation.DSMT4">
                  <p:embed/>
                </p:oleObj>
              </mc:Choice>
              <mc:Fallback>
                <p:oleObj name="Equation" r:id="rId3" imgW="53316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1245066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650534" y="24384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" name="Equation" r:id="rId5" imgW="533160" imgH="634680" progId="Equation.DSMT4">
                  <p:embed/>
                </p:oleObj>
              </mc:Choice>
              <mc:Fallback>
                <p:oleObj name="Equation" r:id="rId5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534" y="24384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9" y="3835167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19900" y="1125538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Equation" r:id="rId4" imgW="342720" imgH="838080" progId="Equation.DSMT4">
                  <p:embed/>
                </p:oleObj>
              </mc:Choice>
              <mc:Fallback>
                <p:oleObj name="Equation" r:id="rId4" imgW="342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125538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9718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5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6" name="Equation" r:id="rId5" imgW="2247840" imgH="533160" progId="Equation.DSMT4">
                  <p:embed/>
                </p:oleObj>
              </mc:Choice>
              <mc:Fallback>
                <p:oleObj name="Equation" r:id="rId5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7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8" name="Equation" r:id="rId9" imgW="2247840" imgH="533160" progId="Equation.DSMT4">
                  <p:embed/>
                </p:oleObj>
              </mc:Choice>
              <mc:Fallback>
                <p:oleObj name="Equation" r:id="rId9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9" name="Equation" r:id="rId11" imgW="2197080" imgH="533160" progId="Equation.DSMT4">
                  <p:embed/>
                </p:oleObj>
              </mc:Choice>
              <mc:Fallback>
                <p:oleObj name="Equation" r:id="rId11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0" name="Equation" r:id="rId13" imgW="2679480" imgH="533160" progId="Equation.DSMT4">
                  <p:embed/>
                </p:oleObj>
              </mc:Choice>
              <mc:Fallback>
                <p:oleObj name="Equation" r:id="rId13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1" name="Equation" r:id="rId15" imgW="2450880" imgH="533160" progId="Equation.DSMT4">
                  <p:embed/>
                </p:oleObj>
              </mc:Choice>
              <mc:Fallback>
                <p:oleObj name="Equation" r:id="rId15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854700" y="16002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5" imgW="1155600" imgH="647640" progId="Equation.DSMT4">
                  <p:embed/>
                </p:oleObj>
              </mc:Choice>
              <mc:Fallback>
                <p:oleObj name="Equation" r:id="rId5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6002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08000" y="223496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34967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59978" y="27432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9" imgW="482400" imgH="444240" progId="Equation.DSMT4">
                  <p:embed/>
                </p:oleObj>
              </mc:Choice>
              <mc:Fallback>
                <p:oleObj name="Equation" r:id="rId9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7432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56056" y="32766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0" imgW="457200" imgH="444240" progId="Equation.DSMT4">
                  <p:embed/>
                </p:oleObj>
              </mc:Choice>
              <mc:Fallback>
                <p:oleObj name="Equation" r:id="rId10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76600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05000" y="5126722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2" imgW="1955520" imgH="647640" progId="Equation.DSMT4">
                  <p:embed/>
                </p:oleObj>
              </mc:Choice>
              <mc:Fallback>
                <p:oleObj name="Equation" r:id="rId12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26722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71771"/>
            <a:ext cx="8229600" cy="3502497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Special Notes about the Index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216945" y="18415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3" imgW="482400" imgH="444240" progId="Equation.DSMT4">
                  <p:embed/>
                </p:oleObj>
              </mc:Choice>
              <mc:Fallback>
                <p:oleObj name="Equation" r:id="rId3" imgW="4824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945" y="18415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263122" y="163375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122" y="163375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078989" y="38100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989" y="38100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8" name="Equation" r:id="rId3" imgW="977760" imgH="622080" progId="Equation.DSMT4">
                  <p:embed/>
                </p:oleObj>
              </mc:Choice>
              <mc:Fallback>
                <p:oleObj name="Equation" r:id="rId3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9"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0"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1" name="Equation" r:id="rId9" imgW="1015920" imgH="622080" progId="Equation.DSMT4">
                  <p:embed/>
                </p:oleObj>
              </mc:Choice>
              <mc:Fallback>
                <p:oleObj name="Equation" r:id="rId9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2" name="Equation" r:id="rId11" imgW="927000" imgH="444240" progId="Equation.DSMT4">
                  <p:embed/>
                </p:oleObj>
              </mc:Choice>
              <mc:Fallback>
                <p:oleObj name="Equation" r:id="rId11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3" name="Equation" r:id="rId13" imgW="558720" imgH="330120" progId="Equation.DSMT4">
                  <p:embed/>
                </p:oleObj>
              </mc:Choice>
              <mc:Fallback>
                <p:oleObj name="Equation" r:id="rId13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4" name="Equation" r:id="rId15" imgW="1282680" imgH="672840" progId="Equation.DSMT4">
                  <p:embed/>
                </p:oleObj>
              </mc:Choice>
              <mc:Fallback>
                <p:oleObj name="Equation" r:id="rId15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5" name="Equation" r:id="rId17" imgW="965160" imgH="444240" progId="Equation.DSMT4">
                  <p:embed/>
                </p:oleObj>
              </mc:Choice>
              <mc:Fallback>
                <p:oleObj name="Equation" r:id="rId17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6" name="Equation" r:id="rId19" imgW="774360" imgH="330120" progId="Equation.DSMT4">
                  <p:embed/>
                </p:oleObj>
              </mc:Choice>
              <mc:Fallback>
                <p:oleObj name="Equation" r:id="rId19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7" name="Equation" r:id="rId21" imgW="2895480" imgH="533160" progId="Equation.DSMT4">
                  <p:embed/>
                </p:oleObj>
              </mc:Choice>
              <mc:Fallback>
                <p:oleObj name="Equation" r:id="rId21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8" name="Equation" r:id="rId23" imgW="3720960" imgH="533160" progId="Equation.DSMT4">
                  <p:embed/>
                </p:oleObj>
              </mc:Choice>
              <mc:Fallback>
                <p:oleObj name="Equation" r:id="rId23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62600" y="5300444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9" name="Equation" r:id="rId25" imgW="2044440" imgH="672840" progId="Equation.DSMT4">
                  <p:embed/>
                </p:oleObj>
              </mc:Choice>
              <mc:Fallback>
                <p:oleObj name="Equation" r:id="rId25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27" imgW="1726920" imgH="444240" progId="Equation.DSMT4">
                  <p:embed/>
                </p:oleObj>
              </mc:Choice>
              <mc:Fallback>
                <p:oleObj name="Equation" r:id="rId27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29" imgW="838080" imgH="330120" progId="Equation.DSMT4">
                  <p:embed/>
                </p:oleObj>
              </mc:Choice>
              <mc:Fallback>
                <p:oleObj name="Equation" r:id="rId29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31" imgW="1460160" imgH="672840" progId="Equation.DSMT4">
                  <p:embed/>
                </p:oleObj>
              </mc:Choice>
              <mc:Fallback>
                <p:oleObj name="Equation" r:id="rId31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33" imgW="1143000" imgH="444240" progId="Equation.DSMT4">
                  <p:embed/>
                </p:oleObj>
              </mc:Choice>
              <mc:Fallback>
                <p:oleObj name="Equation" r:id="rId33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727450" y="4538354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3" imgW="1473120" imgH="876240" progId="Equation.DSMT4">
                  <p:embed/>
                </p:oleObj>
              </mc:Choice>
              <mc:Fallback>
                <p:oleObj name="Equation" r:id="rId3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4538354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/>
        </p:nvGraphicFramePr>
        <p:xfrm>
          <a:off x="4064000" y="18288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6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8288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/>
        </p:nvGraphicFramePr>
        <p:xfrm>
          <a:off x="2809060" y="24368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24368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000500" y="29972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972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/>
        </p:nvGraphicFramePr>
        <p:xfrm>
          <a:off x="4102100" y="3505200"/>
          <a:ext cx="1536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9" name="Equation" r:id="rId9" imgW="1536480" imgH="990360" progId="Equation.DSMT4">
                  <p:embed/>
                </p:oleObj>
              </mc:Choice>
              <mc:Fallback>
                <p:oleObj name="Equation" r:id="rId9" imgW="15364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505200"/>
                        <a:ext cx="1536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Form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8195735" y="158326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5" y="158326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3098800" y="281940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1"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81940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2"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6121167" y="59422"/>
          <a:ext cx="46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3" name="Equation" r:id="rId9" imgW="469800" imgH="698400" progId="Equation.DSMT4">
                  <p:embed/>
                </p:oleObj>
              </mc:Choice>
              <mc:Fallback>
                <p:oleObj name="Equation" r:id="rId9" imgW="4698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167" y="59422"/>
                        <a:ext cx="469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701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6.R.3</vt:lpstr>
      <vt:lpstr>Objectives</vt:lpstr>
      <vt:lpstr>nth Roots </vt:lpstr>
      <vt:lpstr>Radical Notation </vt:lpstr>
      <vt:lpstr>Note </vt:lpstr>
      <vt:lpstr>Example 1: Evaluating nth Roots </vt:lpstr>
      <vt:lpstr>Summary of the Rules for Exponents</vt:lpstr>
      <vt:lpstr>Summary of the Rules for Exponents</vt:lpstr>
      <vt:lpstr>The General Form</vt:lpstr>
      <vt:lpstr>Example 2: Converting from Exponential Notation to Radical Notation</vt:lpstr>
      <vt:lpstr>Example 2: Converting from Exponential Notation to Radical Notation (cont.)</vt:lpstr>
      <vt:lpstr>Rational Exponents 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128</cp:revision>
  <dcterms:created xsi:type="dcterms:W3CDTF">2013-04-26T14:43:13Z</dcterms:created>
  <dcterms:modified xsi:type="dcterms:W3CDTF">2020-05-12T13:48:21Z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4BAEFF20-2134-4CA7-B09C-E7698E591FAD</vt:lpwstr>
  </property>
  <property fmtid="{D5CDD505-2E9C-101B-9397-08002B2CF9AE}" pid="3" name="ArticulatePath">
    <vt:lpwstr>DEV2e_15_3</vt:lpwstr>
  </property>
</Properties>
</file>