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4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Basic Matrix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11.4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only variable left to solve for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which we see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So,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Each matrix consists of only two entries, and after performing the matrix addition on the left and comparing corresponding entries, we arrive at the</a:t>
                </a:r>
                <a:r>
                  <a:rPr lang="en-US" sz="2800" dirty="0"/>
                  <a:t> following</a:t>
                </a:r>
                <a:r>
                  <a:rPr sz="2800" dirty="0"/>
                  <a:t> system of equations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r>
                  <a:rPr dirty="0"/>
                  <a:t>​​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​</a:t>
                </a:r>
                <a:r>
                  <a:rPr lang="en-US" sz="2800" dirty="0"/>
                  <a:t>We know a number of ways of solving such a system. If we choose to use Cramer's Rule, we first rewrite the system as follows.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phant>
                                <m:phantPr>
                                  <m:show m:val="off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phant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From here we can determine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 algn="ctr"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7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6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scalar,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stands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for which each entry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times the corresponding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In other words,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Scalar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the matrices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as a single matrix.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Before calculating, note that the operation can be performed since both matrices are of the same order,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2×3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This problem has two steps. First, multiply each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its corresponding scalar. Second, add the resulting matrices together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33077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r="-36320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112838" r="-363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212838" r="-363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be two matrices of the same order. The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Matrix Subtraction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Perform the indicated subtraction: </a:t>
                </a:r>
                <a:endParaRPr lang="en-US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Matrix Subtraction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both matrices are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1×3</m:t>
                    </m:r>
                  </m:oMath>
                </a14:m>
                <a:r>
                  <a:rPr lang="en-US" sz="2800" dirty="0"/>
                  <a:t>, we know the subtraction is possible. Subtract each entry in the second matrix from the corresponding entry in the first.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400" dirty="0"/>
              </a:p>
              <a:p>
                <a:pPr/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Addition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added to form the new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are of the same order. The addition is performed by adding corresponding entries of the two matrices together; that is, the element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multiplied together, resulting in a new matrix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only if the number of columns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(the matrix on the left) is the same as the number of rows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(the matrix on the right). Thus,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only defined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will be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denote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is obtained from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the formula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⁣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⁣2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In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sz="2800" dirty="0"/>
                  <a:t> equals the product of the first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first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plus the product of the second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the second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, and so on.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181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Unlike numerical multiplication, matrix multiplication is not commutative. That is, given 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</a:t>
                </a:r>
                <a:r>
                  <a:rPr sz="2800" i="1" dirty="0"/>
                  <a:t>in general </a:t>
                </a:r>
                <a:r>
                  <a:rPr sz="2800" dirty="0"/>
                  <a:t>is not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. As an illustration of this fact, 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matrix.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defined (and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),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doesn't even exist. Even 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are defined, they are generally not equal.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they can be multiplied, and the result will also be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matrix. For this example, we will follow the procedure one entry at a time.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100">
                                  <a:latin typeface="Cambria Math"/>
                                </a:rPr>
                                <m:t>𝐴𝐵</m:t>
                              </m:r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Sum the product of entries in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Finally,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5" r="-37500" b="-3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775" b="-3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173" r="-37500" b="-2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06173" b="-2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773" r="-37500" b="-1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89773" b="-14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1724" r="-37500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351724" b="-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9565" r="-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Matrix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, find the following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Matrix Multiplication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2×3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defined and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sz="2800" dirty="0"/>
                  <a:t>.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formed from a row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a column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80000" r="-2857" b="-7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54237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89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Matrix Multiplication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From the orders of the two matrices,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exists and will be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2800" dirty="0"/>
                  <a:t> matrix. Note that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is a sum of three products.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𝐵𝐴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93897" r="-2857" b="-82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34659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077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It is very important to note the restriction on the order of the two matrices in the definition; a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 can only be added to another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columns. In all aspects of matrix algebra, the orders of the matrices involved must be considered.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</a:t>
                </a:r>
                <a:r>
                  <a:rPr sz="2800" b="1"/>
                  <a:t>equal</a:t>
                </a:r>
                <a:r>
                  <a:rPr sz="280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, if they are of the same order and all corresponding entries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equal.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Matrix Addition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Perform the indicated addition, if possible.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so the sum is defined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/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/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11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/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/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/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/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17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10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/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/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/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/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19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/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/>
                                          <m:t>−</m:t>
                                        </m:r>
                                        <m:r>
                                          <a:rPr sz="2400"/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38" r="-43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first matrix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4×2</m:t>
                    </m:r>
                  </m:oMath>
                </a14:m>
                <a:r>
                  <a:rPr sz="2800"/>
                  <a:t> and the second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2×4</m:t>
                    </m:r>
                  </m:oMath>
                </a14:m>
                <a:r>
                  <a:rPr sz="2800"/>
                  <a:t>, so the addition cannot be performed.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Matrix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values of the variables that will make each of the following statements true.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​Solving for the four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 is just a matter of comparing the entries one-by-one.</a:t>
                </a:r>
              </a:p>
              <a:p>
                <a:pPr algn="ctr"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dirty="0"/>
                  <a:t>  </a:t>
                </a:r>
                <a:endParaRPr lang="en-US" dirty="0"/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lang="en-US" sz="2600" dirty="0"/>
                  <a:t>Comparing the top rows tells us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𝑎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𝑏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>
                        <a:latin typeface="Cambria Math"/>
                      </a:rPr>
                      <m:t>7</m:t>
                    </m:r>
                  </m:oMath>
                </a14:m>
                <a:r>
                  <a:rPr lang="en-US" sz="2600" dirty="0"/>
                  <a:t>, and 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𝑐</m:t>
                    </m:r>
                    <m:r>
                      <a:rPr lang="en-US" sz="2600">
                        <a:latin typeface="Cambria Math"/>
                      </a:rPr>
                      <m:t>=−</m:t>
                    </m:r>
                    <m:r>
                      <a:rPr lang="en-US" sz="260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sz="2600" dirty="0"/>
                  <a:t>In the bottom rows, note the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sz="26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600" dirty="0"/>
                  <a:t> in the left corner of each matrix and the </a:t>
                </a:r>
                <a:r>
                  <a:rPr sz="2600" dirty="0">
                    <a:latin typeface="Cambria Math"/>
                  </a:rPr>
                  <a:t>5</a:t>
                </a:r>
                <a:r>
                  <a:rPr sz="2600" dirty="0"/>
                  <a:t> in each right corner. If these constants were not equal we would have a contradiction, and there would be no way to make the matrix equation true.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1457</Words>
  <Application>Microsoft Office PowerPoint</Application>
  <PresentationFormat>On-screen Show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Cambria Math</vt:lpstr>
      <vt:lpstr>Courier New</vt:lpstr>
      <vt:lpstr>Calibri</vt:lpstr>
      <vt:lpstr>Arial</vt:lpstr>
      <vt:lpstr>Office Theme</vt:lpstr>
      <vt:lpstr>Section 11.4</vt:lpstr>
      <vt:lpstr>Matrix Addition</vt:lpstr>
      <vt:lpstr>CAUTION!</vt:lpstr>
      <vt:lpstr>Matrix Equality</vt:lpstr>
      <vt:lpstr>Example 1: Matrix Addition</vt:lpstr>
      <vt:lpstr>Example 1: Matrix Addition (cont.)</vt:lpstr>
      <vt:lpstr>Example 1: Matrix Addition (cont.)</vt:lpstr>
      <vt:lpstr>Example 2: Matrix Equations</vt:lpstr>
      <vt:lpstr>Example 2: Matrix Equations (cont.)</vt:lpstr>
      <vt:lpstr>Example 2: Matrix Equations (cont.)</vt:lpstr>
      <vt:lpstr>Example 2: Matrix Equations (cont.)</vt:lpstr>
      <vt:lpstr>Example 2: Matrix Equations (cont.)</vt:lpstr>
      <vt:lpstr>Scalar Multiplication</vt:lpstr>
      <vt:lpstr>Example 3: Scalar Multiplication</vt:lpstr>
      <vt:lpstr>Example 3: Scalar Multiplication (cont.)</vt:lpstr>
      <vt:lpstr>Example 3: Scalar Multiplication (cont.)</vt:lpstr>
      <vt:lpstr>Matrix Subtraction</vt:lpstr>
      <vt:lpstr>Example 4: Matrix Subtraction</vt:lpstr>
      <vt:lpstr>Example 4: Matrix Subtraction (cont.)</vt:lpstr>
      <vt:lpstr>Matrix Multiplication</vt:lpstr>
      <vt:lpstr>CAUTION!</vt:lpstr>
      <vt:lpstr>Example 5: Matrix Multiplication</vt:lpstr>
      <vt:lpstr>Example 5: Matrix Multiplication (cont.)</vt:lpstr>
      <vt:lpstr>Example 5: Matrix Multiplication (cont.)</vt:lpstr>
      <vt:lpstr>Example 6: Matrix Multiplication</vt:lpstr>
      <vt:lpstr>Example 6: Matrix Multiplication (cont.)</vt:lpstr>
      <vt:lpstr>Example 6: Matrix Multiplication (cont.)</vt:lpstr>
      <vt:lpstr>Example 6: Matrix Multiplication (cont.)</vt:lpstr>
      <vt:lpstr>Example 6: Matrix Multiplication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131</cp:revision>
  <dcterms:created xsi:type="dcterms:W3CDTF">2013-04-26T14:43:13Z</dcterms:created>
  <dcterms:modified xsi:type="dcterms:W3CDTF">2020-07-22T19:32:14Z</dcterms:modified>
</cp:coreProperties>
</file>