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Variation and Multivariable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3.5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When the man is </a:t>
                </a:r>
                <a:r>
                  <a:rPr lang="en-US" sz="2800" dirty="0">
                    <a:latin typeface="Cambria Math"/>
                  </a:rPr>
                  <a:t>9</a:t>
                </a:r>
                <a:r>
                  <a:rPr lang="en-US" sz="2800" dirty="0"/>
                  <a:t> kilometers above Earth's surface,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6379</m:t>
                    </m:r>
                  </m:oMath>
                </a14:m>
                <a:r>
                  <a:rPr lang="en-US" sz="2800" dirty="0"/>
                  <a:t>, so the man's weight while flying is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</m:d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6370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6379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179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49</m:t>
                      </m:r>
                      <m:r>
                        <m:rPr>
                          <m:nor/>
                        </m:rPr>
                        <a:rPr lang="ar-AE"/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pounds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Flying is not, therefore, a terribly effective way to lose weight.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4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Joint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jointly as</a:t>
                </a:r>
                <a:r>
                  <a:rPr sz="2800"/>
                  <a:t> (or </a:t>
                </a:r>
                <a:r>
                  <a:rPr sz="2800" b="1"/>
                  <a:t>is jointly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Joint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volume of a right circular cylinder varies jointly as the height and the square of the radius. Express this relationship in equation form.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Joint Variation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8666C-A16E-400A-8FDC-F3CCD75B596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4139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AD589-B5B1-4C4E-95EB-9B7839E5380F}"/>
              </a:ext>
            </a:extLst>
          </p:cNvPr>
          <p:cNvSpPr txBox="1"/>
          <p:nvPr/>
        </p:nvSpPr>
        <p:spPr>
          <a:xfrm>
            <a:off x="152400" y="5496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Joint Variation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This simple problem merely asks for the form of the variation equation. 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sz="2800" dirty="0"/>
                  <a:t> stand for the volume of a right circular cylinder,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its radius,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for its height, we would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We </a:t>
                </a:r>
                <a:r>
                  <a:rPr sz="2800" dirty="0"/>
                  <a:t>are already familiar with this volume formula and know that the constant of proportionality is actually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, so we could provide more information and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Force of Gravity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Determine the approximate force of gravitational attraction between Earth and the moon.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Force of Gravity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mass of Earth is approximately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 and the mass of the moon is approximately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. The distance between these two bodies varies, but on average it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>
                  <a:defRPr sz="2800"/>
                </a:pPr>
                <a:r>
                  <a:rPr lang="en-US" sz="2800" dirty="0"/>
                  <a:t>Using the function notation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, we would write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</m:phant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m:rPr>
                          <m:nor/>
                        </m:rPr>
                        <a:rPr lang="ar-AE" sz="2000"/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/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It is this force of mutual attraction that keeps the moon in orbit around Earth.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  <a:blipFill>
                <a:blip r:embed="rId2"/>
                <a:stretch>
                  <a:fillRect l="-1081" t="-1718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Direct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directly as</a:t>
                </a:r>
                <a:r>
                  <a:rPr sz="2800"/>
                  <a:t> (or </a:t>
                </a:r>
                <a:r>
                  <a:rPr sz="2800" b="1"/>
                  <a:t>is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(called the </a:t>
                </a:r>
                <a:r>
                  <a:rPr sz="2800" b="1"/>
                  <a:t>constant of proportionality</a:t>
                </a:r>
                <a:r>
                  <a:rPr sz="2800"/>
                  <a:t>)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Direct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Hooke's Law says that the force exerted on a spring varies directly with the distance that the spring is stretched. If a </a:t>
            </a:r>
            <a:r>
              <a:rPr sz="2800" dirty="0">
                <a:latin typeface="Cambria Math"/>
              </a:rPr>
              <a:t>5</a:t>
            </a:r>
            <a:r>
              <a:rPr sz="2800" dirty="0"/>
              <a:t>-pound weight suspended on a spring scale stretches the spring </a:t>
            </a:r>
            <a:r>
              <a:rPr sz="2800" dirty="0">
                <a:latin typeface="Cambria Math"/>
              </a:rPr>
              <a:t>2</a:t>
            </a:r>
            <a:r>
              <a:rPr sz="2800" dirty="0"/>
              <a:t> inches, how far will a </a:t>
            </a:r>
            <a:br>
              <a:rPr lang="en-US" sz="2800" dirty="0"/>
            </a:br>
            <a:r>
              <a:rPr sz="2800" dirty="0">
                <a:latin typeface="Cambria Math"/>
              </a:rPr>
              <a:t>13</a:t>
            </a:r>
            <a:r>
              <a:rPr sz="2800" dirty="0"/>
              <a:t>-pound weight stretch it?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Direct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first sentence tells us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represents the force exerted by the spring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represents the distance that the spring is stretched. When a weight is suspended on a spring scale (and is stationary), the force exerted upward by the spring must equal the force downward due to gravity, so the spring exerts a force of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pounds when a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-pound weight is suspended from it. So the second sentence tells us that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5=2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Direct Variation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can now answer the question.</a:t>
                </a:r>
              </a:p>
              <a:p>
                <a:endParaRPr lang="en-US" sz="2800" dirty="0"/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/>
                <a:r>
                  <a:rPr lang="en-US" sz="2800" dirty="0"/>
                  <a:t>So the spring stretches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=5.2</m:t>
                    </m:r>
                  </m:oMath>
                </a14:m>
                <a:r>
                  <a:rPr lang="en-US" sz="2800" dirty="0"/>
                  <a:t> inches when a </a:t>
                </a:r>
                <a:r>
                  <a:rPr lang="en-US" sz="2800" dirty="0">
                    <a:latin typeface="Cambria Math"/>
                  </a:rPr>
                  <a:t>13</a:t>
                </a:r>
                <a:r>
                  <a:rPr lang="en-US" sz="2800" dirty="0"/>
                  <a:t>-pound weight is suspended from it.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  <a:blipFill>
                <a:blip r:embed="rId2"/>
                <a:stretch>
                  <a:fillRect l="-1441" t="-1227" r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86656"/>
                  </p:ext>
                </p:extLst>
              </p:nvPr>
            </p:nvGraphicFramePr>
            <p:xfrm>
              <a:off x="2362200" y="1631795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13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86656"/>
                  </p:ext>
                </p:extLst>
              </p:nvPr>
            </p:nvGraphicFramePr>
            <p:xfrm>
              <a:off x="2362200" y="1631795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68" b="-993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b="-99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667" r="-996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672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inversely as</a:t>
                </a:r>
                <a:r>
                  <a:rPr sz="2800"/>
                  <a:t> (or </a:t>
                </a:r>
                <a:r>
                  <a:rPr sz="2800" b="1"/>
                  <a:t>is inversely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Inverse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weight of a person, relative to Earth, is inversely proportional to the square of the person's distance from the center of Earth. Using a radius for Earth of </a:t>
            </a:r>
            <a:r>
              <a:rPr sz="2800">
                <a:latin typeface="Cambria Math"/>
              </a:rPr>
              <a:t>6370</a:t>
            </a:r>
            <a:r>
              <a:rPr sz="2800"/>
              <a:t> kilometers, how much does a </a:t>
            </a:r>
            <a:r>
              <a:rPr sz="2800">
                <a:latin typeface="Cambria Math"/>
              </a:rPr>
              <a:t>180</a:t>
            </a:r>
            <a:r>
              <a:rPr sz="2800"/>
              <a:t>-pound man weigh when flying in a jet </a:t>
            </a:r>
            <a:r>
              <a:rPr sz="2800">
                <a:latin typeface="Cambria Math"/>
              </a:rPr>
              <a:t>9</a:t>
            </a:r>
            <a:r>
              <a:rPr sz="2800"/>
              <a:t> kilometers above Earth's surface?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sz="2800" dirty="0"/>
                  <a:t> stand for the weight of a person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the distance between the person and Earth's center, the first sentence tells us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second sentence gives us enough information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. Namely,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sz="2800" dirty="0"/>
                  <a:t> (pounds)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6370</m:t>
                    </m:r>
                  </m:oMath>
                </a14:m>
                <a:r>
                  <a:rPr sz="2800" dirty="0"/>
                  <a:t> (kilometers). Solving the equation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and substituting in the values that we know, we obtain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6370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7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788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Cambria Math</vt:lpstr>
      <vt:lpstr>Courier New</vt:lpstr>
      <vt:lpstr>Calibri</vt:lpstr>
      <vt:lpstr>Arial</vt:lpstr>
      <vt:lpstr>Office Theme</vt:lpstr>
      <vt:lpstr>Section 3.5</vt:lpstr>
      <vt:lpstr>Direct Variation</vt:lpstr>
      <vt:lpstr>Example 1: Direct Variation</vt:lpstr>
      <vt:lpstr>Example 1: Direct Variation (cont.)</vt:lpstr>
      <vt:lpstr>Example 1: Direct Variation (cont.)</vt:lpstr>
      <vt:lpstr>Inverse Variation</vt:lpstr>
      <vt:lpstr>Example 2: Inverse Variation</vt:lpstr>
      <vt:lpstr>Example 2: Inverse Variation (cont.)</vt:lpstr>
      <vt:lpstr>Example 2: Inverse Variation (cont.)</vt:lpstr>
      <vt:lpstr>Example 2: Inverse Variation (cont.)</vt:lpstr>
      <vt:lpstr>Joint Variation</vt:lpstr>
      <vt:lpstr>Example 3: Joint Variation</vt:lpstr>
      <vt:lpstr>Example 3: Joint Variation (cont.)</vt:lpstr>
      <vt:lpstr>Example 3: Joint Variation (cont.)</vt:lpstr>
      <vt:lpstr>Example 4: Finding the Force of Gravity</vt:lpstr>
      <vt:lpstr>Example 4: Finding the Force of Gravity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124</cp:revision>
  <dcterms:created xsi:type="dcterms:W3CDTF">2013-04-26T14:43:13Z</dcterms:created>
  <dcterms:modified xsi:type="dcterms:W3CDTF">2020-07-28T13:43:10Z</dcterms:modified>
</cp:coreProperties>
</file>