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34"/>
  </p:notesMasterIdLst>
  <p:handoutMasterIdLst>
    <p:handoutMasterId r:id="rId35"/>
  </p:handoutMasterIdLst>
  <p:sldIdLst>
    <p:sldId id="256" r:id="rId2"/>
    <p:sldId id="258" r:id="rId3"/>
    <p:sldId id="260" r:id="rId4"/>
    <p:sldId id="264" r:id="rId5"/>
    <p:sldId id="316" r:id="rId6"/>
    <p:sldId id="317" r:id="rId7"/>
    <p:sldId id="266" r:id="rId8"/>
    <p:sldId id="268" r:id="rId9"/>
    <p:sldId id="269" r:id="rId10"/>
    <p:sldId id="271" r:id="rId11"/>
    <p:sldId id="273" r:id="rId12"/>
    <p:sldId id="275" r:id="rId13"/>
    <p:sldId id="277" r:id="rId14"/>
    <p:sldId id="279" r:id="rId15"/>
    <p:sldId id="280" r:id="rId16"/>
    <p:sldId id="282" r:id="rId17"/>
    <p:sldId id="283" r:id="rId18"/>
    <p:sldId id="285" r:id="rId19"/>
    <p:sldId id="287" r:id="rId20"/>
    <p:sldId id="289" r:id="rId21"/>
    <p:sldId id="291" r:id="rId22"/>
    <p:sldId id="292" r:id="rId23"/>
    <p:sldId id="294" r:id="rId24"/>
    <p:sldId id="297" r:id="rId25"/>
    <p:sldId id="299" r:id="rId26"/>
    <p:sldId id="302" r:id="rId27"/>
    <p:sldId id="304" r:id="rId28"/>
    <p:sldId id="306" r:id="rId29"/>
    <p:sldId id="308" r:id="rId30"/>
    <p:sldId id="311" r:id="rId31"/>
    <p:sldId id="313" r:id="rId32"/>
    <p:sldId id="315" r:id="rId33"/>
  </p:sldIdLst>
  <p:sldSz cx="9144000" cy="6858000" type="screen4x3"/>
  <p:notesSz cx="6858000" cy="9144000"/>
  <p:embeddedFontLst>
    <p:embeddedFont>
      <p:font typeface="Calibri" panose="020F0502020204030204" pitchFamily="34" charset="0"/>
      <p:regular r:id="rId36"/>
      <p:bold r:id="rId37"/>
      <p:italic r:id="rId38"/>
      <p:boldItalic r:id="rId39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D7D9F"/>
    <a:srgbClr val="0000FF"/>
    <a:srgbClr val="008080"/>
    <a:srgbClr val="CCFFCC"/>
    <a:srgbClr val="000000"/>
    <a:srgbClr val="FFFFCC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71" d="100"/>
          <a:sy n="71" d="100"/>
        </p:scale>
        <p:origin x="1680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font" Target="fonts/font4.fntdata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font" Target="fonts/font2.fntdata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font" Target="fonts/font1.fntdata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handoutMaster" Target="handoutMasters/handoutMaster1.xml"/><Relationship Id="rId43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font" Target="fonts/font3.fntdata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10.vml.rels><?xml version="1.0" encoding="UTF-8" standalone="yes"?>
<Relationships xmlns="http://schemas.openxmlformats.org/package/2006/relationships"><Relationship Id="rId8" Type="http://schemas.openxmlformats.org/officeDocument/2006/relationships/image" Target="../media/image30.wmf"/><Relationship Id="rId3" Type="http://schemas.openxmlformats.org/officeDocument/2006/relationships/image" Target="../media/image25.wmf"/><Relationship Id="rId7" Type="http://schemas.openxmlformats.org/officeDocument/2006/relationships/image" Target="../media/image29.wmf"/><Relationship Id="rId12" Type="http://schemas.openxmlformats.org/officeDocument/2006/relationships/image" Target="../media/image34.wmf"/><Relationship Id="rId2" Type="http://schemas.openxmlformats.org/officeDocument/2006/relationships/image" Target="../media/image24.wmf"/><Relationship Id="rId1" Type="http://schemas.openxmlformats.org/officeDocument/2006/relationships/image" Target="../media/image23.wmf"/><Relationship Id="rId6" Type="http://schemas.openxmlformats.org/officeDocument/2006/relationships/image" Target="../media/image28.wmf"/><Relationship Id="rId11" Type="http://schemas.openxmlformats.org/officeDocument/2006/relationships/image" Target="../media/image33.wmf"/><Relationship Id="rId5" Type="http://schemas.openxmlformats.org/officeDocument/2006/relationships/image" Target="../media/image27.wmf"/><Relationship Id="rId10" Type="http://schemas.openxmlformats.org/officeDocument/2006/relationships/image" Target="../media/image32.wmf"/><Relationship Id="rId4" Type="http://schemas.openxmlformats.org/officeDocument/2006/relationships/image" Target="../media/image26.wmf"/><Relationship Id="rId9" Type="http://schemas.openxmlformats.org/officeDocument/2006/relationships/image" Target="../media/image31.w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5.wmf"/></Relationships>
</file>

<file path=ppt/drawings/_rels/vmlDrawing12.vml.rels><?xml version="1.0" encoding="UTF-8" standalone="yes"?>
<Relationships xmlns="http://schemas.openxmlformats.org/package/2006/relationships"><Relationship Id="rId3" Type="http://schemas.openxmlformats.org/officeDocument/2006/relationships/image" Target="../media/image38.wmf"/><Relationship Id="rId2" Type="http://schemas.openxmlformats.org/officeDocument/2006/relationships/image" Target="../media/image37.wmf"/><Relationship Id="rId1" Type="http://schemas.openxmlformats.org/officeDocument/2006/relationships/image" Target="../media/image36.wmf"/><Relationship Id="rId4" Type="http://schemas.openxmlformats.org/officeDocument/2006/relationships/image" Target="../media/image39.wmf"/></Relationships>
</file>

<file path=ppt/drawings/_rels/vmlDrawing1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0.wmf"/></Relationships>
</file>

<file path=ppt/drawings/_rels/vmlDrawing14.vml.rels><?xml version="1.0" encoding="UTF-8" standalone="yes"?>
<Relationships xmlns="http://schemas.openxmlformats.org/package/2006/relationships"><Relationship Id="rId8" Type="http://schemas.openxmlformats.org/officeDocument/2006/relationships/image" Target="../media/image48.wmf"/><Relationship Id="rId3" Type="http://schemas.openxmlformats.org/officeDocument/2006/relationships/image" Target="../media/image43.wmf"/><Relationship Id="rId7" Type="http://schemas.openxmlformats.org/officeDocument/2006/relationships/image" Target="../media/image47.wmf"/><Relationship Id="rId2" Type="http://schemas.openxmlformats.org/officeDocument/2006/relationships/image" Target="../media/image42.wmf"/><Relationship Id="rId1" Type="http://schemas.openxmlformats.org/officeDocument/2006/relationships/image" Target="../media/image41.wmf"/><Relationship Id="rId6" Type="http://schemas.openxmlformats.org/officeDocument/2006/relationships/image" Target="../media/image46.wmf"/><Relationship Id="rId5" Type="http://schemas.openxmlformats.org/officeDocument/2006/relationships/image" Target="../media/image45.wmf"/><Relationship Id="rId4" Type="http://schemas.openxmlformats.org/officeDocument/2006/relationships/image" Target="../media/image44.wmf"/></Relationships>
</file>

<file path=ppt/drawings/_rels/vmlDrawing15.vml.rels><?xml version="1.0" encoding="UTF-8" standalone="yes"?>
<Relationships xmlns="http://schemas.openxmlformats.org/package/2006/relationships"><Relationship Id="rId2" Type="http://schemas.openxmlformats.org/officeDocument/2006/relationships/image" Target="../media/image50.wmf"/><Relationship Id="rId1" Type="http://schemas.openxmlformats.org/officeDocument/2006/relationships/image" Target="../media/image49.wmf"/></Relationships>
</file>

<file path=ppt/drawings/_rels/vmlDrawing16.vml.rels><?xml version="1.0" encoding="UTF-8" standalone="yes"?>
<Relationships xmlns="http://schemas.openxmlformats.org/package/2006/relationships"><Relationship Id="rId8" Type="http://schemas.openxmlformats.org/officeDocument/2006/relationships/image" Target="../media/image58.wmf"/><Relationship Id="rId3" Type="http://schemas.openxmlformats.org/officeDocument/2006/relationships/image" Target="../media/image53.wmf"/><Relationship Id="rId7" Type="http://schemas.openxmlformats.org/officeDocument/2006/relationships/image" Target="../media/image57.wmf"/><Relationship Id="rId2" Type="http://schemas.openxmlformats.org/officeDocument/2006/relationships/image" Target="../media/image52.wmf"/><Relationship Id="rId1" Type="http://schemas.openxmlformats.org/officeDocument/2006/relationships/image" Target="../media/image51.wmf"/><Relationship Id="rId6" Type="http://schemas.openxmlformats.org/officeDocument/2006/relationships/image" Target="../media/image56.wmf"/><Relationship Id="rId5" Type="http://schemas.openxmlformats.org/officeDocument/2006/relationships/image" Target="../media/image55.wmf"/><Relationship Id="rId4" Type="http://schemas.openxmlformats.org/officeDocument/2006/relationships/image" Target="../media/image54.wmf"/></Relationships>
</file>

<file path=ppt/drawings/_rels/vmlDrawing17.vml.rels><?xml version="1.0" encoding="UTF-8" standalone="yes"?>
<Relationships xmlns="http://schemas.openxmlformats.org/package/2006/relationships"><Relationship Id="rId8" Type="http://schemas.openxmlformats.org/officeDocument/2006/relationships/image" Target="../media/image66.wmf"/><Relationship Id="rId3" Type="http://schemas.openxmlformats.org/officeDocument/2006/relationships/image" Target="../media/image61.wmf"/><Relationship Id="rId7" Type="http://schemas.openxmlformats.org/officeDocument/2006/relationships/image" Target="../media/image65.wmf"/><Relationship Id="rId2" Type="http://schemas.openxmlformats.org/officeDocument/2006/relationships/image" Target="../media/image60.wmf"/><Relationship Id="rId1" Type="http://schemas.openxmlformats.org/officeDocument/2006/relationships/image" Target="../media/image59.wmf"/><Relationship Id="rId6" Type="http://schemas.openxmlformats.org/officeDocument/2006/relationships/image" Target="../media/image64.wmf"/><Relationship Id="rId5" Type="http://schemas.openxmlformats.org/officeDocument/2006/relationships/image" Target="../media/image63.wmf"/><Relationship Id="rId4" Type="http://schemas.openxmlformats.org/officeDocument/2006/relationships/image" Target="../media/image62.wmf"/></Relationships>
</file>

<file path=ppt/drawings/_rels/vmlDrawing18.vml.rels><?xml version="1.0" encoding="UTF-8" standalone="yes"?>
<Relationships xmlns="http://schemas.openxmlformats.org/package/2006/relationships"><Relationship Id="rId1" Type="http://schemas.openxmlformats.org/officeDocument/2006/relationships/image" Target="../media/image67.wmf"/></Relationships>
</file>

<file path=ppt/drawings/_rels/vmlDrawing19.vml.rels><?xml version="1.0" encoding="UTF-8" standalone="yes"?>
<Relationships xmlns="http://schemas.openxmlformats.org/package/2006/relationships"><Relationship Id="rId3" Type="http://schemas.openxmlformats.org/officeDocument/2006/relationships/image" Target="../media/image70.wmf"/><Relationship Id="rId7" Type="http://schemas.openxmlformats.org/officeDocument/2006/relationships/image" Target="../media/image74.wmf"/><Relationship Id="rId2" Type="http://schemas.openxmlformats.org/officeDocument/2006/relationships/image" Target="../media/image69.wmf"/><Relationship Id="rId1" Type="http://schemas.openxmlformats.org/officeDocument/2006/relationships/image" Target="../media/image68.wmf"/><Relationship Id="rId6" Type="http://schemas.openxmlformats.org/officeDocument/2006/relationships/image" Target="../media/image73.wmf"/><Relationship Id="rId5" Type="http://schemas.openxmlformats.org/officeDocument/2006/relationships/image" Target="../media/image72.wmf"/><Relationship Id="rId4" Type="http://schemas.openxmlformats.org/officeDocument/2006/relationships/image" Target="../media/image71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20.vml.rels><?xml version="1.0" encoding="UTF-8" standalone="yes"?>
<Relationships xmlns="http://schemas.openxmlformats.org/package/2006/relationships"><Relationship Id="rId3" Type="http://schemas.openxmlformats.org/officeDocument/2006/relationships/image" Target="../media/image77.wmf"/><Relationship Id="rId7" Type="http://schemas.openxmlformats.org/officeDocument/2006/relationships/image" Target="../media/image81.wmf"/><Relationship Id="rId2" Type="http://schemas.openxmlformats.org/officeDocument/2006/relationships/image" Target="../media/image76.wmf"/><Relationship Id="rId1" Type="http://schemas.openxmlformats.org/officeDocument/2006/relationships/image" Target="../media/image75.wmf"/><Relationship Id="rId6" Type="http://schemas.openxmlformats.org/officeDocument/2006/relationships/image" Target="../media/image80.wmf"/><Relationship Id="rId5" Type="http://schemas.openxmlformats.org/officeDocument/2006/relationships/image" Target="../media/image79.wmf"/><Relationship Id="rId4" Type="http://schemas.openxmlformats.org/officeDocument/2006/relationships/image" Target="../media/image78.wmf"/></Relationships>
</file>

<file path=ppt/drawings/_rels/vmlDrawing21.vml.rels><?xml version="1.0" encoding="UTF-8" standalone="yes"?>
<Relationships xmlns="http://schemas.openxmlformats.org/package/2006/relationships"><Relationship Id="rId3" Type="http://schemas.openxmlformats.org/officeDocument/2006/relationships/image" Target="../media/image84.wmf"/><Relationship Id="rId7" Type="http://schemas.openxmlformats.org/officeDocument/2006/relationships/image" Target="../media/image88.wmf"/><Relationship Id="rId2" Type="http://schemas.openxmlformats.org/officeDocument/2006/relationships/image" Target="../media/image83.wmf"/><Relationship Id="rId1" Type="http://schemas.openxmlformats.org/officeDocument/2006/relationships/image" Target="../media/image82.wmf"/><Relationship Id="rId6" Type="http://schemas.openxmlformats.org/officeDocument/2006/relationships/image" Target="../media/image87.wmf"/><Relationship Id="rId5" Type="http://schemas.openxmlformats.org/officeDocument/2006/relationships/image" Target="../media/image86.wmf"/><Relationship Id="rId4" Type="http://schemas.openxmlformats.org/officeDocument/2006/relationships/image" Target="../media/image85.wmf"/></Relationships>
</file>

<file path=ppt/drawings/_rels/vmlDrawing22.vml.rels><?xml version="1.0" encoding="UTF-8" standalone="yes"?>
<Relationships xmlns="http://schemas.openxmlformats.org/package/2006/relationships"><Relationship Id="rId3" Type="http://schemas.openxmlformats.org/officeDocument/2006/relationships/image" Target="../media/image91.wmf"/><Relationship Id="rId2" Type="http://schemas.openxmlformats.org/officeDocument/2006/relationships/image" Target="../media/image90.wmf"/><Relationship Id="rId1" Type="http://schemas.openxmlformats.org/officeDocument/2006/relationships/image" Target="../media/image89.wmf"/><Relationship Id="rId5" Type="http://schemas.openxmlformats.org/officeDocument/2006/relationships/image" Target="../media/image93.wmf"/><Relationship Id="rId4" Type="http://schemas.openxmlformats.org/officeDocument/2006/relationships/image" Target="../media/image92.wmf"/></Relationships>
</file>

<file path=ppt/drawings/_rels/vmlDrawing23.vml.rels><?xml version="1.0" encoding="UTF-8" standalone="yes"?>
<Relationships xmlns="http://schemas.openxmlformats.org/package/2006/relationships"><Relationship Id="rId3" Type="http://schemas.openxmlformats.org/officeDocument/2006/relationships/image" Target="../media/image95.wmf"/><Relationship Id="rId2" Type="http://schemas.openxmlformats.org/officeDocument/2006/relationships/image" Target="../media/image92.wmf"/><Relationship Id="rId1" Type="http://schemas.openxmlformats.org/officeDocument/2006/relationships/image" Target="../media/image94.wmf"/><Relationship Id="rId4" Type="http://schemas.openxmlformats.org/officeDocument/2006/relationships/image" Target="../media/image96.wmf"/></Relationships>
</file>

<file path=ppt/drawings/_rels/vmlDrawing24.vml.rels><?xml version="1.0" encoding="UTF-8" standalone="yes"?>
<Relationships xmlns="http://schemas.openxmlformats.org/package/2006/relationships"><Relationship Id="rId3" Type="http://schemas.openxmlformats.org/officeDocument/2006/relationships/image" Target="../media/image99.wmf"/><Relationship Id="rId2" Type="http://schemas.openxmlformats.org/officeDocument/2006/relationships/image" Target="../media/image98.wmf"/><Relationship Id="rId1" Type="http://schemas.openxmlformats.org/officeDocument/2006/relationships/image" Target="../media/image97.wmf"/><Relationship Id="rId4" Type="http://schemas.openxmlformats.org/officeDocument/2006/relationships/image" Target="../media/image100.wmf"/></Relationships>
</file>

<file path=ppt/drawings/_rels/vmlDrawing2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3.wmf"/><Relationship Id="rId2" Type="http://schemas.openxmlformats.org/officeDocument/2006/relationships/image" Target="../media/image102.wmf"/><Relationship Id="rId1" Type="http://schemas.openxmlformats.org/officeDocument/2006/relationships/image" Target="../media/image101.wmf"/></Relationships>
</file>

<file path=ppt/drawings/_rels/vmlDrawing26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6.wmf"/><Relationship Id="rId2" Type="http://schemas.openxmlformats.org/officeDocument/2006/relationships/image" Target="../media/image105.wmf"/><Relationship Id="rId1" Type="http://schemas.openxmlformats.org/officeDocument/2006/relationships/image" Target="../media/image104.wmf"/></Relationships>
</file>

<file path=ppt/drawings/_rels/vmlDrawing27.vml.rels><?xml version="1.0" encoding="UTF-8" standalone="yes"?>
<Relationships xmlns="http://schemas.openxmlformats.org/package/2006/relationships"><Relationship Id="rId2" Type="http://schemas.openxmlformats.org/officeDocument/2006/relationships/image" Target="../media/image108.wmf"/><Relationship Id="rId1" Type="http://schemas.openxmlformats.org/officeDocument/2006/relationships/image" Target="../media/image107.wmf"/></Relationships>
</file>

<file path=ppt/drawings/_rels/vmlDrawing28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1.wmf"/><Relationship Id="rId2" Type="http://schemas.openxmlformats.org/officeDocument/2006/relationships/image" Target="../media/image110.wmf"/><Relationship Id="rId1" Type="http://schemas.openxmlformats.org/officeDocument/2006/relationships/image" Target="../media/image109.wmf"/></Relationships>
</file>

<file path=ppt/drawings/_rels/vmlDrawing29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4.wmf"/><Relationship Id="rId2" Type="http://schemas.openxmlformats.org/officeDocument/2006/relationships/image" Target="../media/image113.wmf"/><Relationship Id="rId1" Type="http://schemas.openxmlformats.org/officeDocument/2006/relationships/image" Target="../media/image112.wmf"/><Relationship Id="rId6" Type="http://schemas.openxmlformats.org/officeDocument/2006/relationships/image" Target="../media/image117.wmf"/><Relationship Id="rId5" Type="http://schemas.openxmlformats.org/officeDocument/2006/relationships/image" Target="../media/image116.wmf"/><Relationship Id="rId4" Type="http://schemas.openxmlformats.org/officeDocument/2006/relationships/image" Target="../media/image115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image" Target="../media/image12.wmf"/><Relationship Id="rId1" Type="http://schemas.openxmlformats.org/officeDocument/2006/relationships/image" Target="../media/image11.wmf"/><Relationship Id="rId4" Type="http://schemas.openxmlformats.org/officeDocument/2006/relationships/image" Target="../media/image14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5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18.wmf"/><Relationship Id="rId2" Type="http://schemas.openxmlformats.org/officeDocument/2006/relationships/image" Target="../media/image17.wmf"/><Relationship Id="rId1" Type="http://schemas.openxmlformats.org/officeDocument/2006/relationships/image" Target="../media/image16.wmf"/><Relationship Id="rId4" Type="http://schemas.openxmlformats.org/officeDocument/2006/relationships/image" Target="../media/image19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22.wmf"/><Relationship Id="rId2" Type="http://schemas.openxmlformats.org/officeDocument/2006/relationships/image" Target="../media/image21.wmf"/><Relationship Id="rId1" Type="http://schemas.openxmlformats.org/officeDocument/2006/relationships/image" Target="../media/image20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8/2/2017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971678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79973CF-09D7-4052-A646-9CEA07203C14}" type="datetimeFigureOut">
              <a:rPr lang="en-US" smtClean="0"/>
              <a:pPr/>
              <a:t>8/2/2017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470B726-89BE-47BA-84FE-5B5C1DBE184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5245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16387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19802C0-5A77-43D5-896C-1FE6C881DECD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354395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16387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19802C0-5A77-43D5-896C-1FE6C881DECD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78388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16387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19802C0-5A77-43D5-896C-1FE6C881DECD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877127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16387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19802C0-5A77-43D5-896C-1FE6C881DECD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005922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16387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19802C0-5A77-43D5-896C-1FE6C881DECD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847766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16387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19802C0-5A77-43D5-896C-1FE6C881DECD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023883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16387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19802C0-5A77-43D5-896C-1FE6C881DECD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661995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16387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19802C0-5A77-43D5-896C-1FE6C881DECD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858251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16387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19802C0-5A77-43D5-896C-1FE6C881DECD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9991872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16387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19802C0-5A77-43D5-896C-1FE6C881DECD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9221119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16387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19802C0-5A77-43D5-896C-1FE6C881DECD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939706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16387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19802C0-5A77-43D5-896C-1FE6C881DECD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1541019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16387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19802C0-5A77-43D5-896C-1FE6C881DECD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9346436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16387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19802C0-5A77-43D5-896C-1FE6C881DECD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4937708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16387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19802C0-5A77-43D5-896C-1FE6C881DECD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0878258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16387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19802C0-5A77-43D5-896C-1FE6C881DECD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5542089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16387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19802C0-5A77-43D5-896C-1FE6C881DECD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7550766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16387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19802C0-5A77-43D5-896C-1FE6C881DECD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9928249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16387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19802C0-5A77-43D5-896C-1FE6C881DECD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8858975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16387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19802C0-5A77-43D5-896C-1FE6C881DECD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444896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16387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19802C0-5A77-43D5-896C-1FE6C881DECD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369698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16387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19802C0-5A77-43D5-896C-1FE6C881DECD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779073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16387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19802C0-5A77-43D5-896C-1FE6C881DECD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983658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16387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19802C0-5A77-43D5-896C-1FE6C881DECD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621823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16387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19802C0-5A77-43D5-896C-1FE6C881DECD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903486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16387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19802C0-5A77-43D5-896C-1FE6C881DECD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132794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16387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19802C0-5A77-43D5-896C-1FE6C881DECD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05533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</a:t>
            </a:r>
            <a:r>
              <a:rPr lang="en-US" baseline="-25000" dirty="0" smtClean="0">
                <a:solidFill>
                  <a:srgbClr val="2D7D9F"/>
                </a:solidFill>
              </a:rPr>
              <a:t>by </a:t>
            </a:r>
            <a:r>
              <a:rPr lang="en-US" baseline="-25000" dirty="0">
                <a:solidFill>
                  <a:srgbClr val="2D7D9F"/>
                </a:solidFill>
              </a:rPr>
              <a:t>Hawkes Learning 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 smtClean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45683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36933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dirty="0"/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</a:t>
            </a:r>
            <a:r>
              <a:rPr lang="en-US" baseline="-25000" dirty="0" smtClean="0">
                <a:solidFill>
                  <a:srgbClr val="2D7D9F"/>
                </a:solidFill>
              </a:rPr>
              <a:t>by </a:t>
            </a:r>
            <a:r>
              <a:rPr lang="en-US" baseline="-25000" dirty="0">
                <a:solidFill>
                  <a:srgbClr val="2D7D9F"/>
                </a:solidFill>
              </a:rPr>
              <a:t>Hawkes Learning 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4" Type="http://schemas.openxmlformats.org/officeDocument/2006/relationships/image" Target="../media/image15.w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5.bin"/><Relationship Id="rId3" Type="http://schemas.openxmlformats.org/officeDocument/2006/relationships/notesSlide" Target="../notesSlides/notesSlide6.xml"/><Relationship Id="rId7" Type="http://schemas.openxmlformats.org/officeDocument/2006/relationships/image" Target="../media/image17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oleObject" Target="../embeddings/oleObject14.bin"/><Relationship Id="rId11" Type="http://schemas.openxmlformats.org/officeDocument/2006/relationships/image" Target="../media/image19.wmf"/><Relationship Id="rId5" Type="http://schemas.openxmlformats.org/officeDocument/2006/relationships/image" Target="../media/image16.wmf"/><Relationship Id="rId10" Type="http://schemas.openxmlformats.org/officeDocument/2006/relationships/oleObject" Target="../embeddings/oleObject16.bin"/><Relationship Id="rId4" Type="http://schemas.openxmlformats.org/officeDocument/2006/relationships/oleObject" Target="../embeddings/oleObject13.bin"/><Relationship Id="rId9" Type="http://schemas.openxmlformats.org/officeDocument/2006/relationships/image" Target="../media/image18.wmf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9.bin"/><Relationship Id="rId3" Type="http://schemas.openxmlformats.org/officeDocument/2006/relationships/notesSlide" Target="../notesSlides/notesSlide7.xml"/><Relationship Id="rId7" Type="http://schemas.openxmlformats.org/officeDocument/2006/relationships/image" Target="../media/image21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oleObject" Target="../embeddings/oleObject18.bin"/><Relationship Id="rId5" Type="http://schemas.openxmlformats.org/officeDocument/2006/relationships/image" Target="../media/image20.wmf"/><Relationship Id="rId4" Type="http://schemas.openxmlformats.org/officeDocument/2006/relationships/oleObject" Target="../embeddings/oleObject17.bin"/><Relationship Id="rId9" Type="http://schemas.openxmlformats.org/officeDocument/2006/relationships/image" Target="../media/image22.wmf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2.bin"/><Relationship Id="rId13" Type="http://schemas.openxmlformats.org/officeDocument/2006/relationships/image" Target="../media/image27.wmf"/><Relationship Id="rId18" Type="http://schemas.openxmlformats.org/officeDocument/2006/relationships/oleObject" Target="../embeddings/oleObject27.bin"/><Relationship Id="rId26" Type="http://schemas.openxmlformats.org/officeDocument/2006/relationships/oleObject" Target="../embeddings/oleObject31.bin"/><Relationship Id="rId3" Type="http://schemas.openxmlformats.org/officeDocument/2006/relationships/notesSlide" Target="../notesSlides/notesSlide8.xml"/><Relationship Id="rId21" Type="http://schemas.openxmlformats.org/officeDocument/2006/relationships/image" Target="../media/image31.wmf"/><Relationship Id="rId7" Type="http://schemas.openxmlformats.org/officeDocument/2006/relationships/image" Target="../media/image24.wmf"/><Relationship Id="rId12" Type="http://schemas.openxmlformats.org/officeDocument/2006/relationships/oleObject" Target="../embeddings/oleObject24.bin"/><Relationship Id="rId17" Type="http://schemas.openxmlformats.org/officeDocument/2006/relationships/image" Target="../media/image29.wmf"/><Relationship Id="rId25" Type="http://schemas.openxmlformats.org/officeDocument/2006/relationships/image" Target="../media/image33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26.bin"/><Relationship Id="rId20" Type="http://schemas.openxmlformats.org/officeDocument/2006/relationships/oleObject" Target="../embeddings/oleObject28.bin"/><Relationship Id="rId1" Type="http://schemas.openxmlformats.org/officeDocument/2006/relationships/vmlDrawing" Target="../drawings/vmlDrawing10.vml"/><Relationship Id="rId6" Type="http://schemas.openxmlformats.org/officeDocument/2006/relationships/oleObject" Target="../embeddings/oleObject21.bin"/><Relationship Id="rId11" Type="http://schemas.openxmlformats.org/officeDocument/2006/relationships/image" Target="../media/image26.wmf"/><Relationship Id="rId24" Type="http://schemas.openxmlformats.org/officeDocument/2006/relationships/oleObject" Target="../embeddings/oleObject30.bin"/><Relationship Id="rId5" Type="http://schemas.openxmlformats.org/officeDocument/2006/relationships/image" Target="../media/image23.wmf"/><Relationship Id="rId15" Type="http://schemas.openxmlformats.org/officeDocument/2006/relationships/image" Target="../media/image28.wmf"/><Relationship Id="rId23" Type="http://schemas.openxmlformats.org/officeDocument/2006/relationships/image" Target="../media/image32.wmf"/><Relationship Id="rId10" Type="http://schemas.openxmlformats.org/officeDocument/2006/relationships/oleObject" Target="../embeddings/oleObject23.bin"/><Relationship Id="rId19" Type="http://schemas.openxmlformats.org/officeDocument/2006/relationships/image" Target="../media/image30.wmf"/><Relationship Id="rId4" Type="http://schemas.openxmlformats.org/officeDocument/2006/relationships/oleObject" Target="../embeddings/oleObject20.bin"/><Relationship Id="rId9" Type="http://schemas.openxmlformats.org/officeDocument/2006/relationships/image" Target="../media/image25.wmf"/><Relationship Id="rId14" Type="http://schemas.openxmlformats.org/officeDocument/2006/relationships/oleObject" Target="../embeddings/oleObject25.bin"/><Relationship Id="rId22" Type="http://schemas.openxmlformats.org/officeDocument/2006/relationships/oleObject" Target="../embeddings/oleObject29.bin"/><Relationship Id="rId27" Type="http://schemas.openxmlformats.org/officeDocument/2006/relationships/image" Target="../media/image34.wm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5" Type="http://schemas.openxmlformats.org/officeDocument/2006/relationships/image" Target="../media/image35.wmf"/><Relationship Id="rId4" Type="http://schemas.openxmlformats.org/officeDocument/2006/relationships/oleObject" Target="../embeddings/oleObject32.bin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5.bin"/><Relationship Id="rId3" Type="http://schemas.openxmlformats.org/officeDocument/2006/relationships/notesSlide" Target="../notesSlides/notesSlide10.xml"/><Relationship Id="rId7" Type="http://schemas.openxmlformats.org/officeDocument/2006/relationships/image" Target="../media/image37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6" Type="http://schemas.openxmlformats.org/officeDocument/2006/relationships/oleObject" Target="../embeddings/oleObject34.bin"/><Relationship Id="rId11" Type="http://schemas.openxmlformats.org/officeDocument/2006/relationships/image" Target="../media/image39.wmf"/><Relationship Id="rId5" Type="http://schemas.openxmlformats.org/officeDocument/2006/relationships/image" Target="../media/image36.wmf"/><Relationship Id="rId10" Type="http://schemas.openxmlformats.org/officeDocument/2006/relationships/oleObject" Target="../embeddings/oleObject36.bin"/><Relationship Id="rId4" Type="http://schemas.openxmlformats.org/officeDocument/2006/relationships/oleObject" Target="../embeddings/oleObject33.bin"/><Relationship Id="rId9" Type="http://schemas.openxmlformats.org/officeDocument/2006/relationships/image" Target="../media/image38.wmf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5" Type="http://schemas.openxmlformats.org/officeDocument/2006/relationships/image" Target="../media/image40.wmf"/><Relationship Id="rId4" Type="http://schemas.openxmlformats.org/officeDocument/2006/relationships/oleObject" Target="../embeddings/oleObject37.bin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0.bin"/><Relationship Id="rId13" Type="http://schemas.openxmlformats.org/officeDocument/2006/relationships/image" Target="../media/image45.wmf"/><Relationship Id="rId18" Type="http://schemas.openxmlformats.org/officeDocument/2006/relationships/oleObject" Target="../embeddings/oleObject45.bin"/><Relationship Id="rId3" Type="http://schemas.openxmlformats.org/officeDocument/2006/relationships/notesSlide" Target="../notesSlides/notesSlide12.xml"/><Relationship Id="rId7" Type="http://schemas.openxmlformats.org/officeDocument/2006/relationships/image" Target="../media/image42.wmf"/><Relationship Id="rId12" Type="http://schemas.openxmlformats.org/officeDocument/2006/relationships/oleObject" Target="../embeddings/oleObject42.bin"/><Relationship Id="rId17" Type="http://schemas.openxmlformats.org/officeDocument/2006/relationships/image" Target="../media/image47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44.bin"/><Relationship Id="rId1" Type="http://schemas.openxmlformats.org/officeDocument/2006/relationships/vmlDrawing" Target="../drawings/vmlDrawing14.vml"/><Relationship Id="rId6" Type="http://schemas.openxmlformats.org/officeDocument/2006/relationships/oleObject" Target="../embeddings/oleObject39.bin"/><Relationship Id="rId11" Type="http://schemas.openxmlformats.org/officeDocument/2006/relationships/image" Target="../media/image44.wmf"/><Relationship Id="rId5" Type="http://schemas.openxmlformats.org/officeDocument/2006/relationships/image" Target="../media/image41.wmf"/><Relationship Id="rId15" Type="http://schemas.openxmlformats.org/officeDocument/2006/relationships/image" Target="../media/image46.wmf"/><Relationship Id="rId10" Type="http://schemas.openxmlformats.org/officeDocument/2006/relationships/oleObject" Target="../embeddings/oleObject41.bin"/><Relationship Id="rId19" Type="http://schemas.openxmlformats.org/officeDocument/2006/relationships/image" Target="../media/image48.wmf"/><Relationship Id="rId4" Type="http://schemas.openxmlformats.org/officeDocument/2006/relationships/oleObject" Target="../embeddings/oleObject38.bin"/><Relationship Id="rId9" Type="http://schemas.openxmlformats.org/officeDocument/2006/relationships/image" Target="../media/image43.wmf"/><Relationship Id="rId14" Type="http://schemas.openxmlformats.org/officeDocument/2006/relationships/oleObject" Target="../embeddings/oleObject43.bin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.xml"/><Relationship Id="rId7" Type="http://schemas.openxmlformats.org/officeDocument/2006/relationships/image" Target="../media/image50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5.vml"/><Relationship Id="rId6" Type="http://schemas.openxmlformats.org/officeDocument/2006/relationships/oleObject" Target="../embeddings/oleObject47.bin"/><Relationship Id="rId5" Type="http://schemas.openxmlformats.org/officeDocument/2006/relationships/image" Target="../media/image49.wmf"/><Relationship Id="rId4" Type="http://schemas.openxmlformats.org/officeDocument/2006/relationships/oleObject" Target="../embeddings/oleObject46.bin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0.bin"/><Relationship Id="rId13" Type="http://schemas.openxmlformats.org/officeDocument/2006/relationships/image" Target="../media/image55.wmf"/><Relationship Id="rId18" Type="http://schemas.openxmlformats.org/officeDocument/2006/relationships/oleObject" Target="../embeddings/oleObject55.bin"/><Relationship Id="rId3" Type="http://schemas.openxmlformats.org/officeDocument/2006/relationships/notesSlide" Target="../notesSlides/notesSlide14.xml"/><Relationship Id="rId7" Type="http://schemas.openxmlformats.org/officeDocument/2006/relationships/image" Target="../media/image52.wmf"/><Relationship Id="rId12" Type="http://schemas.openxmlformats.org/officeDocument/2006/relationships/oleObject" Target="../embeddings/oleObject52.bin"/><Relationship Id="rId17" Type="http://schemas.openxmlformats.org/officeDocument/2006/relationships/image" Target="../media/image57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54.bin"/><Relationship Id="rId1" Type="http://schemas.openxmlformats.org/officeDocument/2006/relationships/vmlDrawing" Target="../drawings/vmlDrawing16.vml"/><Relationship Id="rId6" Type="http://schemas.openxmlformats.org/officeDocument/2006/relationships/oleObject" Target="../embeddings/oleObject49.bin"/><Relationship Id="rId11" Type="http://schemas.openxmlformats.org/officeDocument/2006/relationships/image" Target="../media/image54.wmf"/><Relationship Id="rId5" Type="http://schemas.openxmlformats.org/officeDocument/2006/relationships/image" Target="../media/image51.wmf"/><Relationship Id="rId15" Type="http://schemas.openxmlformats.org/officeDocument/2006/relationships/image" Target="../media/image56.wmf"/><Relationship Id="rId10" Type="http://schemas.openxmlformats.org/officeDocument/2006/relationships/oleObject" Target="../embeddings/oleObject51.bin"/><Relationship Id="rId19" Type="http://schemas.openxmlformats.org/officeDocument/2006/relationships/image" Target="../media/image58.wmf"/><Relationship Id="rId4" Type="http://schemas.openxmlformats.org/officeDocument/2006/relationships/oleObject" Target="../embeddings/oleObject48.bin"/><Relationship Id="rId9" Type="http://schemas.openxmlformats.org/officeDocument/2006/relationships/image" Target="../media/image53.wmf"/><Relationship Id="rId14" Type="http://schemas.openxmlformats.org/officeDocument/2006/relationships/oleObject" Target="../embeddings/oleObject53.bin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8.bin"/><Relationship Id="rId13" Type="http://schemas.openxmlformats.org/officeDocument/2006/relationships/image" Target="../media/image63.wmf"/><Relationship Id="rId18" Type="http://schemas.openxmlformats.org/officeDocument/2006/relationships/oleObject" Target="../embeddings/oleObject63.bin"/><Relationship Id="rId3" Type="http://schemas.openxmlformats.org/officeDocument/2006/relationships/notesSlide" Target="../notesSlides/notesSlide15.xml"/><Relationship Id="rId7" Type="http://schemas.openxmlformats.org/officeDocument/2006/relationships/image" Target="../media/image60.wmf"/><Relationship Id="rId12" Type="http://schemas.openxmlformats.org/officeDocument/2006/relationships/oleObject" Target="../embeddings/oleObject60.bin"/><Relationship Id="rId17" Type="http://schemas.openxmlformats.org/officeDocument/2006/relationships/image" Target="../media/image65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62.bin"/><Relationship Id="rId1" Type="http://schemas.openxmlformats.org/officeDocument/2006/relationships/vmlDrawing" Target="../drawings/vmlDrawing17.vml"/><Relationship Id="rId6" Type="http://schemas.openxmlformats.org/officeDocument/2006/relationships/oleObject" Target="../embeddings/oleObject57.bin"/><Relationship Id="rId11" Type="http://schemas.openxmlformats.org/officeDocument/2006/relationships/image" Target="../media/image62.wmf"/><Relationship Id="rId5" Type="http://schemas.openxmlformats.org/officeDocument/2006/relationships/image" Target="../media/image59.wmf"/><Relationship Id="rId15" Type="http://schemas.openxmlformats.org/officeDocument/2006/relationships/image" Target="../media/image64.wmf"/><Relationship Id="rId10" Type="http://schemas.openxmlformats.org/officeDocument/2006/relationships/oleObject" Target="../embeddings/oleObject59.bin"/><Relationship Id="rId19" Type="http://schemas.openxmlformats.org/officeDocument/2006/relationships/image" Target="../media/image66.wmf"/><Relationship Id="rId4" Type="http://schemas.openxmlformats.org/officeDocument/2006/relationships/oleObject" Target="../embeddings/oleObject56.bin"/><Relationship Id="rId9" Type="http://schemas.openxmlformats.org/officeDocument/2006/relationships/image" Target="../media/image61.wmf"/><Relationship Id="rId14" Type="http://schemas.openxmlformats.org/officeDocument/2006/relationships/oleObject" Target="../embeddings/oleObject61.bin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6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8.vml"/><Relationship Id="rId5" Type="http://schemas.openxmlformats.org/officeDocument/2006/relationships/image" Target="../media/image67.wmf"/><Relationship Id="rId4" Type="http://schemas.openxmlformats.org/officeDocument/2006/relationships/oleObject" Target="../embeddings/oleObject64.bin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7.bin"/><Relationship Id="rId13" Type="http://schemas.openxmlformats.org/officeDocument/2006/relationships/image" Target="../media/image72.wmf"/><Relationship Id="rId3" Type="http://schemas.openxmlformats.org/officeDocument/2006/relationships/notesSlide" Target="../notesSlides/notesSlide17.xml"/><Relationship Id="rId7" Type="http://schemas.openxmlformats.org/officeDocument/2006/relationships/image" Target="../media/image69.wmf"/><Relationship Id="rId12" Type="http://schemas.openxmlformats.org/officeDocument/2006/relationships/oleObject" Target="../embeddings/oleObject69.bin"/><Relationship Id="rId17" Type="http://schemas.openxmlformats.org/officeDocument/2006/relationships/image" Target="../media/image74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71.bin"/><Relationship Id="rId1" Type="http://schemas.openxmlformats.org/officeDocument/2006/relationships/vmlDrawing" Target="../drawings/vmlDrawing19.vml"/><Relationship Id="rId6" Type="http://schemas.openxmlformats.org/officeDocument/2006/relationships/oleObject" Target="../embeddings/oleObject66.bin"/><Relationship Id="rId11" Type="http://schemas.openxmlformats.org/officeDocument/2006/relationships/image" Target="../media/image71.wmf"/><Relationship Id="rId5" Type="http://schemas.openxmlformats.org/officeDocument/2006/relationships/image" Target="../media/image68.wmf"/><Relationship Id="rId15" Type="http://schemas.openxmlformats.org/officeDocument/2006/relationships/image" Target="../media/image73.wmf"/><Relationship Id="rId10" Type="http://schemas.openxmlformats.org/officeDocument/2006/relationships/oleObject" Target="../embeddings/oleObject68.bin"/><Relationship Id="rId4" Type="http://schemas.openxmlformats.org/officeDocument/2006/relationships/oleObject" Target="../embeddings/oleObject65.bin"/><Relationship Id="rId9" Type="http://schemas.openxmlformats.org/officeDocument/2006/relationships/image" Target="../media/image70.wmf"/><Relationship Id="rId14" Type="http://schemas.openxmlformats.org/officeDocument/2006/relationships/oleObject" Target="../embeddings/oleObject70.bin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4.bin"/><Relationship Id="rId13" Type="http://schemas.openxmlformats.org/officeDocument/2006/relationships/image" Target="../media/image79.wmf"/><Relationship Id="rId3" Type="http://schemas.openxmlformats.org/officeDocument/2006/relationships/notesSlide" Target="../notesSlides/notesSlide18.xml"/><Relationship Id="rId7" Type="http://schemas.openxmlformats.org/officeDocument/2006/relationships/image" Target="../media/image76.wmf"/><Relationship Id="rId12" Type="http://schemas.openxmlformats.org/officeDocument/2006/relationships/oleObject" Target="../embeddings/oleObject76.bin"/><Relationship Id="rId17" Type="http://schemas.openxmlformats.org/officeDocument/2006/relationships/image" Target="../media/image81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78.bin"/><Relationship Id="rId1" Type="http://schemas.openxmlformats.org/officeDocument/2006/relationships/vmlDrawing" Target="../drawings/vmlDrawing20.vml"/><Relationship Id="rId6" Type="http://schemas.openxmlformats.org/officeDocument/2006/relationships/oleObject" Target="../embeddings/oleObject73.bin"/><Relationship Id="rId11" Type="http://schemas.openxmlformats.org/officeDocument/2006/relationships/image" Target="../media/image78.wmf"/><Relationship Id="rId5" Type="http://schemas.openxmlformats.org/officeDocument/2006/relationships/image" Target="../media/image75.wmf"/><Relationship Id="rId15" Type="http://schemas.openxmlformats.org/officeDocument/2006/relationships/image" Target="../media/image80.wmf"/><Relationship Id="rId10" Type="http://schemas.openxmlformats.org/officeDocument/2006/relationships/oleObject" Target="../embeddings/oleObject75.bin"/><Relationship Id="rId4" Type="http://schemas.openxmlformats.org/officeDocument/2006/relationships/oleObject" Target="../embeddings/oleObject72.bin"/><Relationship Id="rId9" Type="http://schemas.openxmlformats.org/officeDocument/2006/relationships/image" Target="../media/image77.wmf"/><Relationship Id="rId14" Type="http://schemas.openxmlformats.org/officeDocument/2006/relationships/oleObject" Target="../embeddings/oleObject77.bin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81.bin"/><Relationship Id="rId13" Type="http://schemas.openxmlformats.org/officeDocument/2006/relationships/image" Target="../media/image86.wmf"/><Relationship Id="rId3" Type="http://schemas.openxmlformats.org/officeDocument/2006/relationships/notesSlide" Target="../notesSlides/notesSlide19.xml"/><Relationship Id="rId7" Type="http://schemas.openxmlformats.org/officeDocument/2006/relationships/image" Target="../media/image83.wmf"/><Relationship Id="rId12" Type="http://schemas.openxmlformats.org/officeDocument/2006/relationships/oleObject" Target="../embeddings/oleObject83.bin"/><Relationship Id="rId17" Type="http://schemas.openxmlformats.org/officeDocument/2006/relationships/image" Target="../media/image88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85.bin"/><Relationship Id="rId1" Type="http://schemas.openxmlformats.org/officeDocument/2006/relationships/vmlDrawing" Target="../drawings/vmlDrawing21.vml"/><Relationship Id="rId6" Type="http://schemas.openxmlformats.org/officeDocument/2006/relationships/oleObject" Target="../embeddings/oleObject80.bin"/><Relationship Id="rId11" Type="http://schemas.openxmlformats.org/officeDocument/2006/relationships/image" Target="../media/image85.wmf"/><Relationship Id="rId5" Type="http://schemas.openxmlformats.org/officeDocument/2006/relationships/image" Target="../media/image82.wmf"/><Relationship Id="rId15" Type="http://schemas.openxmlformats.org/officeDocument/2006/relationships/image" Target="../media/image87.wmf"/><Relationship Id="rId10" Type="http://schemas.openxmlformats.org/officeDocument/2006/relationships/oleObject" Target="../embeddings/oleObject82.bin"/><Relationship Id="rId4" Type="http://schemas.openxmlformats.org/officeDocument/2006/relationships/oleObject" Target="../embeddings/oleObject79.bin"/><Relationship Id="rId9" Type="http://schemas.openxmlformats.org/officeDocument/2006/relationships/image" Target="../media/image84.wmf"/><Relationship Id="rId14" Type="http://schemas.openxmlformats.org/officeDocument/2006/relationships/oleObject" Target="../embeddings/oleObject84.bin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image" Target="../media/image90.wmf"/><Relationship Id="rId13" Type="http://schemas.openxmlformats.org/officeDocument/2006/relationships/oleObject" Target="../embeddings/oleObject91.bin"/><Relationship Id="rId3" Type="http://schemas.openxmlformats.org/officeDocument/2006/relationships/notesSlide" Target="../notesSlides/notesSlide20.xml"/><Relationship Id="rId7" Type="http://schemas.openxmlformats.org/officeDocument/2006/relationships/oleObject" Target="../embeddings/oleObject88.bin"/><Relationship Id="rId12" Type="http://schemas.openxmlformats.org/officeDocument/2006/relationships/image" Target="../media/image92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2.vml"/><Relationship Id="rId6" Type="http://schemas.openxmlformats.org/officeDocument/2006/relationships/oleObject" Target="../embeddings/oleObject87.bin"/><Relationship Id="rId11" Type="http://schemas.openxmlformats.org/officeDocument/2006/relationships/oleObject" Target="../embeddings/oleObject90.bin"/><Relationship Id="rId5" Type="http://schemas.openxmlformats.org/officeDocument/2006/relationships/image" Target="../media/image89.wmf"/><Relationship Id="rId10" Type="http://schemas.openxmlformats.org/officeDocument/2006/relationships/image" Target="../media/image91.wmf"/><Relationship Id="rId4" Type="http://schemas.openxmlformats.org/officeDocument/2006/relationships/oleObject" Target="../embeddings/oleObject86.bin"/><Relationship Id="rId9" Type="http://schemas.openxmlformats.org/officeDocument/2006/relationships/oleObject" Target="../embeddings/oleObject89.bin"/><Relationship Id="rId14" Type="http://schemas.openxmlformats.org/officeDocument/2006/relationships/image" Target="../media/image93.wmf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94.bin"/><Relationship Id="rId3" Type="http://schemas.openxmlformats.org/officeDocument/2006/relationships/notesSlide" Target="../notesSlides/notesSlide21.xml"/><Relationship Id="rId7" Type="http://schemas.openxmlformats.org/officeDocument/2006/relationships/image" Target="../media/image92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3.vml"/><Relationship Id="rId6" Type="http://schemas.openxmlformats.org/officeDocument/2006/relationships/oleObject" Target="../embeddings/oleObject93.bin"/><Relationship Id="rId11" Type="http://schemas.openxmlformats.org/officeDocument/2006/relationships/image" Target="../media/image96.wmf"/><Relationship Id="rId5" Type="http://schemas.openxmlformats.org/officeDocument/2006/relationships/image" Target="../media/image94.wmf"/><Relationship Id="rId10" Type="http://schemas.openxmlformats.org/officeDocument/2006/relationships/oleObject" Target="../embeddings/oleObject95.bin"/><Relationship Id="rId4" Type="http://schemas.openxmlformats.org/officeDocument/2006/relationships/oleObject" Target="../embeddings/oleObject92.bin"/><Relationship Id="rId9" Type="http://schemas.openxmlformats.org/officeDocument/2006/relationships/image" Target="../media/image95.wmf"/></Relationships>
</file>

<file path=ppt/slides/_rels/slide2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98.bin"/><Relationship Id="rId3" Type="http://schemas.openxmlformats.org/officeDocument/2006/relationships/notesSlide" Target="../notesSlides/notesSlide22.xml"/><Relationship Id="rId7" Type="http://schemas.openxmlformats.org/officeDocument/2006/relationships/image" Target="../media/image98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4.vml"/><Relationship Id="rId6" Type="http://schemas.openxmlformats.org/officeDocument/2006/relationships/oleObject" Target="../embeddings/oleObject97.bin"/><Relationship Id="rId11" Type="http://schemas.openxmlformats.org/officeDocument/2006/relationships/image" Target="../media/image100.wmf"/><Relationship Id="rId5" Type="http://schemas.openxmlformats.org/officeDocument/2006/relationships/image" Target="../media/image97.wmf"/><Relationship Id="rId10" Type="http://schemas.openxmlformats.org/officeDocument/2006/relationships/oleObject" Target="../embeddings/oleObject99.bin"/><Relationship Id="rId4" Type="http://schemas.openxmlformats.org/officeDocument/2006/relationships/oleObject" Target="../embeddings/oleObject96.bin"/><Relationship Id="rId9" Type="http://schemas.openxmlformats.org/officeDocument/2006/relationships/image" Target="../media/image99.wmf"/></Relationships>
</file>

<file path=ppt/slides/_rels/slide2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02.bin"/><Relationship Id="rId3" Type="http://schemas.openxmlformats.org/officeDocument/2006/relationships/notesSlide" Target="../notesSlides/notesSlide23.xml"/><Relationship Id="rId7" Type="http://schemas.openxmlformats.org/officeDocument/2006/relationships/image" Target="../media/image102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5.vml"/><Relationship Id="rId6" Type="http://schemas.openxmlformats.org/officeDocument/2006/relationships/oleObject" Target="../embeddings/oleObject101.bin"/><Relationship Id="rId5" Type="http://schemas.openxmlformats.org/officeDocument/2006/relationships/image" Target="../media/image101.wmf"/><Relationship Id="rId10" Type="http://schemas.openxmlformats.org/officeDocument/2006/relationships/oleObject" Target="../embeddings/oleObject103.bin"/><Relationship Id="rId4" Type="http://schemas.openxmlformats.org/officeDocument/2006/relationships/oleObject" Target="../embeddings/oleObject100.bin"/><Relationship Id="rId9" Type="http://schemas.openxmlformats.org/officeDocument/2006/relationships/image" Target="../media/image103.wmf"/></Relationships>
</file>

<file path=ppt/slides/_rels/slide2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06.bin"/><Relationship Id="rId3" Type="http://schemas.openxmlformats.org/officeDocument/2006/relationships/notesSlide" Target="../notesSlides/notesSlide24.xml"/><Relationship Id="rId7" Type="http://schemas.openxmlformats.org/officeDocument/2006/relationships/image" Target="../media/image105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6.vml"/><Relationship Id="rId6" Type="http://schemas.openxmlformats.org/officeDocument/2006/relationships/oleObject" Target="../embeddings/oleObject105.bin"/><Relationship Id="rId5" Type="http://schemas.openxmlformats.org/officeDocument/2006/relationships/image" Target="../media/image104.wmf"/><Relationship Id="rId4" Type="http://schemas.openxmlformats.org/officeDocument/2006/relationships/oleObject" Target="../embeddings/oleObject104.bin"/><Relationship Id="rId9" Type="http://schemas.openxmlformats.org/officeDocument/2006/relationships/image" Target="../media/image106.wmf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2.wmf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5.xml"/><Relationship Id="rId7" Type="http://schemas.openxmlformats.org/officeDocument/2006/relationships/image" Target="../media/image108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7.vml"/><Relationship Id="rId6" Type="http://schemas.openxmlformats.org/officeDocument/2006/relationships/oleObject" Target="../embeddings/oleObject108.bin"/><Relationship Id="rId5" Type="http://schemas.openxmlformats.org/officeDocument/2006/relationships/image" Target="../media/image107.wmf"/><Relationship Id="rId4" Type="http://schemas.openxmlformats.org/officeDocument/2006/relationships/oleObject" Target="../embeddings/oleObject107.bin"/></Relationships>
</file>

<file path=ppt/slides/_rels/slide3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11.bin"/><Relationship Id="rId3" Type="http://schemas.openxmlformats.org/officeDocument/2006/relationships/notesSlide" Target="../notesSlides/notesSlide26.xml"/><Relationship Id="rId7" Type="http://schemas.openxmlformats.org/officeDocument/2006/relationships/image" Target="../media/image110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8.vml"/><Relationship Id="rId6" Type="http://schemas.openxmlformats.org/officeDocument/2006/relationships/oleObject" Target="../embeddings/oleObject110.bin"/><Relationship Id="rId5" Type="http://schemas.openxmlformats.org/officeDocument/2006/relationships/image" Target="../media/image109.wmf"/><Relationship Id="rId4" Type="http://schemas.openxmlformats.org/officeDocument/2006/relationships/oleObject" Target="../embeddings/oleObject109.bin"/><Relationship Id="rId9" Type="http://schemas.openxmlformats.org/officeDocument/2006/relationships/image" Target="../media/image111.wmf"/></Relationships>
</file>

<file path=ppt/slides/_rels/slide3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14.bin"/><Relationship Id="rId13" Type="http://schemas.openxmlformats.org/officeDocument/2006/relationships/image" Target="../media/image116.wmf"/><Relationship Id="rId3" Type="http://schemas.openxmlformats.org/officeDocument/2006/relationships/notesSlide" Target="../notesSlides/notesSlide27.xml"/><Relationship Id="rId7" Type="http://schemas.openxmlformats.org/officeDocument/2006/relationships/image" Target="../media/image113.wmf"/><Relationship Id="rId12" Type="http://schemas.openxmlformats.org/officeDocument/2006/relationships/oleObject" Target="../embeddings/oleObject11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9.vml"/><Relationship Id="rId6" Type="http://schemas.openxmlformats.org/officeDocument/2006/relationships/oleObject" Target="../embeddings/oleObject113.bin"/><Relationship Id="rId11" Type="http://schemas.openxmlformats.org/officeDocument/2006/relationships/image" Target="../media/image115.wmf"/><Relationship Id="rId5" Type="http://schemas.openxmlformats.org/officeDocument/2006/relationships/image" Target="../media/image112.wmf"/><Relationship Id="rId15" Type="http://schemas.openxmlformats.org/officeDocument/2006/relationships/image" Target="../media/image117.wmf"/><Relationship Id="rId10" Type="http://schemas.openxmlformats.org/officeDocument/2006/relationships/oleObject" Target="../embeddings/oleObject115.bin"/><Relationship Id="rId4" Type="http://schemas.openxmlformats.org/officeDocument/2006/relationships/oleObject" Target="../embeddings/oleObject112.bin"/><Relationship Id="rId9" Type="http://schemas.openxmlformats.org/officeDocument/2006/relationships/image" Target="../media/image114.wmf"/><Relationship Id="rId14" Type="http://schemas.openxmlformats.org/officeDocument/2006/relationships/oleObject" Target="../embeddings/oleObject117.bin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6.png"/><Relationship Id="rId5" Type="http://schemas.openxmlformats.org/officeDocument/2006/relationships/image" Target="../media/image5.wmf"/><Relationship Id="rId4" Type="http://schemas.openxmlformats.org/officeDocument/2006/relationships/oleObject" Target="../embeddings/oleObject4.bin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8.png"/><Relationship Id="rId5" Type="http://schemas.openxmlformats.org/officeDocument/2006/relationships/image" Target="../media/image7.wmf"/><Relationship Id="rId4" Type="http://schemas.openxmlformats.org/officeDocument/2006/relationships/oleObject" Target="../embeddings/oleObject5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5" Type="http://schemas.openxmlformats.org/officeDocument/2006/relationships/image" Target="../media/image9.wmf"/><Relationship Id="rId4" Type="http://schemas.openxmlformats.org/officeDocument/2006/relationships/oleObject" Target="../embeddings/oleObject6.bin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4" Type="http://schemas.openxmlformats.org/officeDocument/2006/relationships/image" Target="../media/image10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0.bin"/><Relationship Id="rId3" Type="http://schemas.openxmlformats.org/officeDocument/2006/relationships/notesSlide" Target="../notesSlides/notesSlide5.xml"/><Relationship Id="rId7" Type="http://schemas.openxmlformats.org/officeDocument/2006/relationships/image" Target="../media/image12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9.bin"/><Relationship Id="rId11" Type="http://schemas.openxmlformats.org/officeDocument/2006/relationships/image" Target="../media/image14.wmf"/><Relationship Id="rId5" Type="http://schemas.openxmlformats.org/officeDocument/2006/relationships/image" Target="../media/image11.wmf"/><Relationship Id="rId10" Type="http://schemas.openxmlformats.org/officeDocument/2006/relationships/oleObject" Target="../embeddings/oleObject11.bin"/><Relationship Id="rId4" Type="http://schemas.openxmlformats.org/officeDocument/2006/relationships/oleObject" Target="../embeddings/oleObject8.bin"/><Relationship Id="rId9" Type="http://schemas.openxmlformats.org/officeDocument/2006/relationships/image" Target="../media/image13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 smtClean="0">
                <a:solidFill>
                  <a:srgbClr val="1F497D"/>
                </a:solidFill>
                <a:latin typeface="Arial" charset="0"/>
                <a:cs typeface="Arial" charset="0"/>
              </a:rPr>
              <a:t>Section 3.5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smtClean="0">
                <a:solidFill>
                  <a:srgbClr val="1F497D"/>
                </a:solidFill>
              </a:rPr>
              <a:t>Reducing and Multiplication with Fractions</a:t>
            </a:r>
            <a:endParaRPr lang="en-US" b="1" i="1" dirty="0">
              <a:solidFill>
                <a:srgbClr val="1F497D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>
              <a:defRPr/>
            </a:pPr>
            <a:r>
              <a:rPr lang="en-US" dirty="0" smtClean="0"/>
              <a:t>Multiplying Rational Numbers (or Fractions)</a:t>
            </a:r>
            <a:endParaRPr 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806922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algn="ctr">
              <a:buNone/>
            </a:pPr>
            <a:r>
              <a:rPr lang="en-US" b="1" i="0" dirty="0" smtClean="0">
                <a:solidFill>
                  <a:srgbClr val="000000"/>
                </a:solidFill>
              </a:rPr>
              <a:t>To Multiply Fractions</a:t>
            </a:r>
          </a:p>
          <a:p>
            <a:pPr>
              <a:buNone/>
            </a:pPr>
            <a:r>
              <a:rPr lang="en-US" b="1" i="0" dirty="0" smtClean="0">
                <a:solidFill>
                  <a:srgbClr val="000000"/>
                </a:solidFill>
              </a:rPr>
              <a:t>1.</a:t>
            </a:r>
            <a:r>
              <a:rPr lang="en-US" i="0" dirty="0" smtClean="0">
                <a:solidFill>
                  <a:srgbClr val="000000"/>
                </a:solidFill>
              </a:rPr>
              <a:t>  Multiply the numerators.</a:t>
            </a:r>
          </a:p>
          <a:p>
            <a:pPr>
              <a:buNone/>
            </a:pPr>
            <a:r>
              <a:rPr lang="en-US" b="1" i="0" dirty="0" smtClean="0">
                <a:solidFill>
                  <a:srgbClr val="000000"/>
                </a:solidFill>
              </a:rPr>
              <a:t>2.</a:t>
            </a:r>
            <a:r>
              <a:rPr lang="en-US" i="0" dirty="0" smtClean="0">
                <a:solidFill>
                  <a:srgbClr val="000000"/>
                </a:solidFill>
              </a:rPr>
              <a:t>  Multiply the denominators.</a:t>
            </a:r>
          </a:p>
          <a:p>
            <a:pPr>
              <a:lnSpc>
                <a:spcPct val="150000"/>
              </a:lnSpc>
              <a:buNone/>
            </a:pPr>
            <a:endParaRPr lang="en-US" i="0" dirty="0" smtClean="0">
              <a:solidFill>
                <a:srgbClr val="000000"/>
              </a:solidFill>
            </a:endParaRPr>
          </a:p>
          <a:p>
            <a:pPr>
              <a:buNone/>
            </a:pPr>
            <a:endParaRPr lang="en-US" i="0" dirty="0">
              <a:solidFill>
                <a:srgbClr val="000000"/>
              </a:solidFill>
            </a:endParaRP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3740150" y="3048000"/>
          <a:ext cx="1663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3" name="Equation" r:id="rId3" imgW="1663560" imgH="838080" progId="Equation.DSMT4">
                  <p:embed/>
                </p:oleObj>
              </mc:Choice>
              <mc:Fallback>
                <p:oleObj name="Equation" r:id="rId3" imgW="1663560" imgH="83808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40150" y="3048000"/>
                        <a:ext cx="16637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chemeClr val="accent1"/>
                </a:solidFill>
              </a:rPr>
              <a:t>Example 3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5362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None/>
            </a:pPr>
            <a:r>
              <a:rPr lang="en-US" i="0" dirty="0" smtClean="0">
                <a:solidFill>
                  <a:schemeClr val="tx1"/>
                </a:solidFill>
              </a:rPr>
              <a:t>Find the product of </a:t>
            </a:r>
          </a:p>
          <a:p>
            <a:pPr eaLnBrk="1" hangingPunct="1">
              <a:buNone/>
            </a:pPr>
            <a:r>
              <a:rPr lang="en-US" b="1" dirty="0" smtClean="0">
                <a:solidFill>
                  <a:schemeClr val="tx1"/>
                </a:solidFill>
              </a:rPr>
              <a:t>Solution</a:t>
            </a:r>
            <a:endParaRPr lang="en-US" b="1" i="0" dirty="0" smtClean="0">
              <a:solidFill>
                <a:schemeClr val="tx1"/>
              </a:solidFill>
            </a:endParaRPr>
          </a:p>
          <a:p>
            <a:pPr eaLnBrk="1" hangingPunct="1">
              <a:buNone/>
            </a:pPr>
            <a:endParaRPr lang="en-US" i="0" dirty="0" smtClean="0">
              <a:solidFill>
                <a:schemeClr val="tx1"/>
              </a:solidFill>
            </a:endParaRPr>
          </a:p>
          <a:p>
            <a:pPr eaLnBrk="1" hangingPunct="1">
              <a:buNone/>
            </a:pPr>
            <a:endParaRPr lang="en-US" i="0" dirty="0" smtClean="0">
              <a:solidFill>
                <a:schemeClr val="tx1"/>
              </a:solidFill>
            </a:endParaRPr>
          </a:p>
          <a:p>
            <a:pPr eaLnBrk="1" hangingPunct="1">
              <a:buNone/>
            </a:pPr>
            <a:endParaRPr lang="en-US" b="1" i="0" dirty="0" smtClean="0">
              <a:solidFill>
                <a:schemeClr val="tx1"/>
              </a:solidFill>
            </a:endParaRPr>
          </a:p>
          <a:p>
            <a:pPr eaLnBrk="1" hangingPunct="1">
              <a:buNone/>
            </a:pPr>
            <a:endParaRPr lang="en-US" i="0" dirty="0" smtClean="0">
              <a:solidFill>
                <a:schemeClr val="tx1"/>
              </a:solidFill>
            </a:endParaRPr>
          </a:p>
          <a:p>
            <a:pPr eaLnBrk="1" hangingPunct="1">
              <a:buNone/>
            </a:pPr>
            <a:endParaRPr lang="en-US" i="0" dirty="0" smtClean="0">
              <a:solidFill>
                <a:schemeClr val="tx1"/>
              </a:solidFill>
            </a:endParaRPr>
          </a:p>
          <a:p>
            <a:pPr eaLnBrk="1" hangingPunct="1">
              <a:buNone/>
            </a:pPr>
            <a:r>
              <a:rPr lang="en-US" i="0" dirty="0" smtClean="0">
                <a:solidFill>
                  <a:schemeClr val="tx1"/>
                </a:solidFill>
              </a:rPr>
              <a:t>    </a:t>
            </a:r>
          </a:p>
          <a:p>
            <a:pPr eaLnBrk="1" hangingPunct="1">
              <a:buNone/>
            </a:pPr>
            <a:endParaRPr lang="en-US" i="0" dirty="0" smtClean="0">
              <a:solidFill>
                <a:schemeClr val="tx1"/>
              </a:solidFill>
            </a:endParaRPr>
          </a:p>
          <a:p>
            <a:pPr eaLnBrk="1" hangingPunct="1">
              <a:buNone/>
            </a:pPr>
            <a:endParaRPr lang="en-US" i="0" dirty="0" smtClean="0">
              <a:solidFill>
                <a:schemeClr val="tx1"/>
              </a:solidFill>
            </a:endParaRP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3429000" y="1143000"/>
          <a:ext cx="1371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6" name="Equation" r:id="rId4" imgW="1371600" imgH="838080" progId="Equation.DSMT4">
                  <p:embed/>
                </p:oleObj>
              </mc:Choice>
              <mc:Fallback>
                <p:oleObj name="Equation" r:id="rId4" imgW="1371600" imgH="83808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9000" y="1143000"/>
                        <a:ext cx="13716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5" name="Object 5"/>
          <p:cNvGraphicFramePr>
            <a:graphicFrameLocks noChangeAspect="1"/>
          </p:cNvGraphicFramePr>
          <p:nvPr/>
        </p:nvGraphicFramePr>
        <p:xfrm>
          <a:off x="530352" y="2457450"/>
          <a:ext cx="635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7" name="Equation" r:id="rId6" imgW="634680" imgH="838080" progId="Equation.DSMT4">
                  <p:embed/>
                </p:oleObj>
              </mc:Choice>
              <mc:Fallback>
                <p:oleObj name="Equation" r:id="rId6" imgW="634680" imgH="83808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2457450"/>
                        <a:ext cx="6350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4" name="Object 6"/>
          <p:cNvGraphicFramePr>
            <a:graphicFrameLocks noChangeAspect="1"/>
          </p:cNvGraphicFramePr>
          <p:nvPr/>
        </p:nvGraphicFramePr>
        <p:xfrm>
          <a:off x="1295400" y="2457450"/>
          <a:ext cx="850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8" name="Equation" r:id="rId8" imgW="850680" imgH="838080" progId="Equation.DSMT4">
                  <p:embed/>
                </p:oleObj>
              </mc:Choice>
              <mc:Fallback>
                <p:oleObj name="Equation" r:id="rId8" imgW="850680" imgH="838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2457450"/>
                        <a:ext cx="850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5" name="Object 7"/>
          <p:cNvGraphicFramePr>
            <a:graphicFrameLocks noChangeAspect="1"/>
          </p:cNvGraphicFramePr>
          <p:nvPr/>
        </p:nvGraphicFramePr>
        <p:xfrm>
          <a:off x="2286000" y="2457450"/>
          <a:ext cx="698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9" name="Equation" r:id="rId10" imgW="698400" imgH="838080" progId="Equation.DSMT4">
                  <p:embed/>
                </p:oleObj>
              </mc:Choice>
              <mc:Fallback>
                <p:oleObj name="Equation" r:id="rId10" imgW="698400" imgH="8380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2457450"/>
                        <a:ext cx="698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chemeClr val="accent1"/>
                </a:solidFill>
              </a:rPr>
              <a:t>Example 4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5362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None/>
            </a:pPr>
            <a:r>
              <a:rPr lang="en-US" i="0" dirty="0" smtClean="0">
                <a:solidFill>
                  <a:schemeClr val="tx1"/>
                </a:solidFill>
              </a:rPr>
              <a:t>Find</a:t>
            </a:r>
          </a:p>
          <a:p>
            <a:pPr eaLnBrk="1" hangingPunct="1">
              <a:lnSpc>
                <a:spcPct val="150000"/>
              </a:lnSpc>
              <a:buNone/>
            </a:pPr>
            <a:r>
              <a:rPr lang="en-US" b="1" dirty="0" smtClean="0">
                <a:solidFill>
                  <a:schemeClr val="tx1"/>
                </a:solidFill>
              </a:rPr>
              <a:t>Solution</a:t>
            </a:r>
            <a:endParaRPr lang="en-US" b="1" i="0" dirty="0" smtClean="0">
              <a:solidFill>
                <a:schemeClr val="tx1"/>
              </a:solidFill>
            </a:endParaRPr>
          </a:p>
          <a:p>
            <a:pPr eaLnBrk="1" hangingPunct="1">
              <a:buNone/>
            </a:pPr>
            <a:endParaRPr lang="en-US" i="0" dirty="0" smtClean="0">
              <a:solidFill>
                <a:schemeClr val="tx1"/>
              </a:solidFill>
            </a:endParaRPr>
          </a:p>
          <a:p>
            <a:pPr eaLnBrk="1" hangingPunct="1">
              <a:buNone/>
            </a:pPr>
            <a:endParaRPr lang="en-US" i="0" dirty="0" smtClean="0">
              <a:solidFill>
                <a:schemeClr val="tx1"/>
              </a:solidFill>
            </a:endParaRPr>
          </a:p>
          <a:p>
            <a:pPr eaLnBrk="1" hangingPunct="1">
              <a:buNone/>
            </a:pPr>
            <a:endParaRPr lang="en-US" b="1" i="0" dirty="0" smtClean="0">
              <a:solidFill>
                <a:schemeClr val="tx1"/>
              </a:solidFill>
            </a:endParaRPr>
          </a:p>
          <a:p>
            <a:pPr eaLnBrk="1" hangingPunct="1">
              <a:buNone/>
            </a:pPr>
            <a:endParaRPr lang="en-US" i="0" dirty="0" smtClean="0">
              <a:solidFill>
                <a:schemeClr val="tx1"/>
              </a:solidFill>
            </a:endParaRPr>
          </a:p>
          <a:p>
            <a:pPr eaLnBrk="1" hangingPunct="1">
              <a:buNone/>
            </a:pPr>
            <a:endParaRPr lang="en-US" i="0" dirty="0" smtClean="0">
              <a:solidFill>
                <a:schemeClr val="tx1"/>
              </a:solidFill>
            </a:endParaRPr>
          </a:p>
          <a:p>
            <a:pPr eaLnBrk="1" hangingPunct="1">
              <a:buNone/>
            </a:pPr>
            <a:r>
              <a:rPr lang="en-US" i="0" dirty="0" smtClean="0">
                <a:solidFill>
                  <a:schemeClr val="tx1"/>
                </a:solidFill>
              </a:rPr>
              <a:t>    </a:t>
            </a:r>
          </a:p>
          <a:p>
            <a:pPr eaLnBrk="1" hangingPunct="1">
              <a:buNone/>
            </a:pPr>
            <a:endParaRPr lang="en-US" i="0" dirty="0" smtClean="0">
              <a:solidFill>
                <a:schemeClr val="tx1"/>
              </a:solidFill>
            </a:endParaRPr>
          </a:p>
          <a:p>
            <a:pPr eaLnBrk="1" hangingPunct="1">
              <a:buNone/>
            </a:pPr>
            <a:endParaRPr lang="en-US" i="0" dirty="0" smtClean="0">
              <a:solidFill>
                <a:schemeClr val="tx1"/>
              </a:solidFill>
            </a:endParaRP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1295400" y="1115290"/>
          <a:ext cx="1130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2" name="Equation" r:id="rId4" imgW="1130040" imgH="838080" progId="Equation.DSMT4">
                  <p:embed/>
                </p:oleObj>
              </mc:Choice>
              <mc:Fallback>
                <p:oleObj name="Equation" r:id="rId4" imgW="1130040" imgH="83808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1115290"/>
                        <a:ext cx="11303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5" name="Object 5"/>
          <p:cNvGraphicFramePr>
            <a:graphicFrameLocks noChangeAspect="1"/>
          </p:cNvGraphicFramePr>
          <p:nvPr/>
        </p:nvGraphicFramePr>
        <p:xfrm>
          <a:off x="1295400" y="2667000"/>
          <a:ext cx="711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3" name="Equation" r:id="rId6" imgW="711000" imgH="838080" progId="Equation.DSMT4">
                  <p:embed/>
                </p:oleObj>
              </mc:Choice>
              <mc:Fallback>
                <p:oleObj name="Equation" r:id="rId6" imgW="711000" imgH="83808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2667000"/>
                        <a:ext cx="7112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5" name="Object 7"/>
          <p:cNvGraphicFramePr>
            <a:graphicFrameLocks noChangeAspect="1"/>
          </p:cNvGraphicFramePr>
          <p:nvPr/>
        </p:nvGraphicFramePr>
        <p:xfrm>
          <a:off x="530352" y="2667000"/>
          <a:ext cx="647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4" name="Equation" r:id="rId8" imgW="647640" imgH="838080" progId="Equation.DSMT4">
                  <p:embed/>
                </p:oleObj>
              </mc:Choice>
              <mc:Fallback>
                <p:oleObj name="Equation" r:id="rId8" imgW="647640" imgH="838080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2667000"/>
                        <a:ext cx="6477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chemeClr val="accent1"/>
                </a:solidFill>
              </a:rPr>
              <a:t>Example 5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530352" y="1371600"/>
          <a:ext cx="1231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99" name="Equation" r:id="rId4" imgW="1231560" imgH="838080" progId="Equation.DSMT4">
                  <p:embed/>
                </p:oleObj>
              </mc:Choice>
              <mc:Fallback>
                <p:oleObj name="Equation" r:id="rId4" imgW="1231560" imgH="838080" progId="Equation.DSMT4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1371600"/>
                        <a:ext cx="12319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62" name="Object 6"/>
          <p:cNvGraphicFramePr>
            <a:graphicFrameLocks noChangeAspect="1"/>
          </p:cNvGraphicFramePr>
          <p:nvPr/>
        </p:nvGraphicFramePr>
        <p:xfrm>
          <a:off x="530352" y="2667000"/>
          <a:ext cx="1092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00" name="Equation" r:id="rId6" imgW="1091880" imgH="838080" progId="Equation.DSMT4">
                  <p:embed/>
                </p:oleObj>
              </mc:Choice>
              <mc:Fallback>
                <p:oleObj name="Equation" r:id="rId6" imgW="1091880" imgH="838080" progId="Equation.DSMT4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2667000"/>
                        <a:ext cx="10922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63" name="Object 7"/>
          <p:cNvGraphicFramePr>
            <a:graphicFrameLocks noChangeAspect="1"/>
          </p:cNvGraphicFramePr>
          <p:nvPr/>
        </p:nvGraphicFramePr>
        <p:xfrm>
          <a:off x="530352" y="3886200"/>
          <a:ext cx="1473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01" name="Equation" r:id="rId8" imgW="1473120" imgH="838080" progId="Equation.DSMT4">
                  <p:embed/>
                </p:oleObj>
              </mc:Choice>
              <mc:Fallback>
                <p:oleObj name="Equation" r:id="rId8" imgW="1473120" imgH="838080" progId="Equation.DSMT4">
                  <p:embed/>
                  <p:pic>
                    <p:nvPicPr>
                      <p:cNvPr id="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3886200"/>
                        <a:ext cx="14732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64" name="Object 8"/>
          <p:cNvGraphicFramePr>
            <a:graphicFrameLocks noChangeAspect="1"/>
          </p:cNvGraphicFramePr>
          <p:nvPr/>
        </p:nvGraphicFramePr>
        <p:xfrm>
          <a:off x="1828800" y="1371600"/>
          <a:ext cx="1079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02" name="Equation" r:id="rId10" imgW="1079280" imgH="838080" progId="Equation.DSMT4">
                  <p:embed/>
                </p:oleObj>
              </mc:Choice>
              <mc:Fallback>
                <p:oleObj name="Equation" r:id="rId10" imgW="1079280" imgH="838080" progId="Equation.DSMT4">
                  <p:embed/>
                  <p:pic>
                    <p:nvPicPr>
                      <p:cNvPr id="0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800" y="1371600"/>
                        <a:ext cx="10795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65" name="Object 9"/>
          <p:cNvGraphicFramePr>
            <a:graphicFrameLocks noChangeAspect="1"/>
          </p:cNvGraphicFramePr>
          <p:nvPr/>
        </p:nvGraphicFramePr>
        <p:xfrm>
          <a:off x="3048000" y="1371600"/>
          <a:ext cx="1003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03" name="Equation" r:id="rId12" imgW="1002960" imgH="838080" progId="Equation.DSMT4">
                  <p:embed/>
                </p:oleObj>
              </mc:Choice>
              <mc:Fallback>
                <p:oleObj name="Equation" r:id="rId12" imgW="1002960" imgH="838080" progId="Equation.DSMT4">
                  <p:embed/>
                  <p:pic>
                    <p:nvPicPr>
                      <p:cNvPr id="0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0" y="1371600"/>
                        <a:ext cx="10033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66" name="Object 10"/>
          <p:cNvGraphicFramePr>
            <a:graphicFrameLocks noChangeAspect="1"/>
          </p:cNvGraphicFramePr>
          <p:nvPr/>
        </p:nvGraphicFramePr>
        <p:xfrm>
          <a:off x="4191000" y="1371600"/>
          <a:ext cx="698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04" name="Equation" r:id="rId14" imgW="698400" imgH="838080" progId="Equation.DSMT4">
                  <p:embed/>
                </p:oleObj>
              </mc:Choice>
              <mc:Fallback>
                <p:oleObj name="Equation" r:id="rId14" imgW="698400" imgH="838080" progId="Equation.DSMT4">
                  <p:embed/>
                  <p:pic>
                    <p:nvPicPr>
                      <p:cNvPr id="0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91000" y="1371600"/>
                        <a:ext cx="6985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67" name="Object 11"/>
          <p:cNvGraphicFramePr>
            <a:graphicFrameLocks noChangeAspect="1"/>
          </p:cNvGraphicFramePr>
          <p:nvPr/>
        </p:nvGraphicFramePr>
        <p:xfrm>
          <a:off x="1708150" y="2667000"/>
          <a:ext cx="939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05" name="Equation" r:id="rId16" imgW="939600" imgH="838080" progId="Equation.DSMT4">
                  <p:embed/>
                </p:oleObj>
              </mc:Choice>
              <mc:Fallback>
                <p:oleObj name="Equation" r:id="rId16" imgW="939600" imgH="838080" progId="Equation.DSMT4">
                  <p:embed/>
                  <p:pic>
                    <p:nvPicPr>
                      <p:cNvPr id="0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08150" y="2667000"/>
                        <a:ext cx="9398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68" name="Object 12"/>
          <p:cNvGraphicFramePr>
            <a:graphicFrameLocks noChangeAspect="1"/>
          </p:cNvGraphicFramePr>
          <p:nvPr/>
        </p:nvGraphicFramePr>
        <p:xfrm>
          <a:off x="2743200" y="2667000"/>
          <a:ext cx="876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06" name="Equation" r:id="rId18" imgW="876240" imgH="838080" progId="Equation.DSMT4">
                  <p:embed/>
                </p:oleObj>
              </mc:Choice>
              <mc:Fallback>
                <p:oleObj name="Equation" r:id="rId18" imgW="876240" imgH="838080" progId="Equation.DSMT4">
                  <p:embed/>
                  <p:pic>
                    <p:nvPicPr>
                      <p:cNvPr id="0" name="Object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3200" y="2667000"/>
                        <a:ext cx="8763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69" name="Object 13"/>
          <p:cNvGraphicFramePr>
            <a:graphicFrameLocks noChangeAspect="1"/>
          </p:cNvGraphicFramePr>
          <p:nvPr/>
        </p:nvGraphicFramePr>
        <p:xfrm>
          <a:off x="3733800" y="2667000"/>
          <a:ext cx="546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07" name="Equation" r:id="rId20" imgW="545760" imgH="838080" progId="Equation.DSMT4">
                  <p:embed/>
                </p:oleObj>
              </mc:Choice>
              <mc:Fallback>
                <p:oleObj name="Equation" r:id="rId20" imgW="545760" imgH="838080" progId="Equation.DSMT4">
                  <p:embed/>
                  <p:pic>
                    <p:nvPicPr>
                      <p:cNvPr id="0" name="Object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33800" y="2667000"/>
                        <a:ext cx="5461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70" name="Object 14"/>
          <p:cNvGraphicFramePr>
            <a:graphicFrameLocks noChangeAspect="1"/>
          </p:cNvGraphicFramePr>
          <p:nvPr/>
        </p:nvGraphicFramePr>
        <p:xfrm>
          <a:off x="2089150" y="3886200"/>
          <a:ext cx="1320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08" name="Equation" r:id="rId22" imgW="1320480" imgH="838080" progId="Equation.DSMT4">
                  <p:embed/>
                </p:oleObj>
              </mc:Choice>
              <mc:Fallback>
                <p:oleObj name="Equation" r:id="rId22" imgW="1320480" imgH="838080" progId="Equation.DSMT4">
                  <p:embed/>
                  <p:pic>
                    <p:nvPicPr>
                      <p:cNvPr id="0" name="Object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89150" y="3886200"/>
                        <a:ext cx="13208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72" name="Object 16"/>
          <p:cNvGraphicFramePr>
            <a:graphicFrameLocks noChangeAspect="1"/>
          </p:cNvGraphicFramePr>
          <p:nvPr/>
        </p:nvGraphicFramePr>
        <p:xfrm>
          <a:off x="3505200" y="3886200"/>
          <a:ext cx="723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09" name="Equation" r:id="rId24" imgW="723600" imgH="838080" progId="Equation.DSMT4">
                  <p:embed/>
                </p:oleObj>
              </mc:Choice>
              <mc:Fallback>
                <p:oleObj name="Equation" r:id="rId24" imgW="723600" imgH="838080" progId="Equation.DSMT4">
                  <p:embed/>
                  <p:pic>
                    <p:nvPicPr>
                      <p:cNvPr id="0" name="Object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05200" y="3886200"/>
                        <a:ext cx="7239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98" name="Object 14"/>
          <p:cNvGraphicFramePr>
            <a:graphicFrameLocks noChangeAspect="1"/>
          </p:cNvGraphicFramePr>
          <p:nvPr/>
        </p:nvGraphicFramePr>
        <p:xfrm>
          <a:off x="4343400" y="2971800"/>
          <a:ext cx="482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10" name="Equation" r:id="rId26" imgW="482400" imgH="291960" progId="Equation.DSMT4">
                  <p:embed/>
                </p:oleObj>
              </mc:Choice>
              <mc:Fallback>
                <p:oleObj name="Equation" r:id="rId26" imgW="482400" imgH="29196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43400" y="2971800"/>
                        <a:ext cx="4826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>
              <a:defRPr/>
            </a:pPr>
            <a:r>
              <a:rPr lang="en-US" dirty="0" smtClean="0"/>
              <a:t>Multiplying Rational Numbers (or Fractions)</a:t>
            </a:r>
            <a:endParaRPr lang="en-US" dirty="0"/>
          </a:p>
        </p:txBody>
      </p:sp>
      <p:sp>
        <p:nvSpPr>
          <p:cNvPr id="15362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772793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342900" lvl="0" indent="-342900" algn="ctr" eaLnBrk="0" fontAlgn="base" hangingPunct="0">
              <a:spcAft>
                <a:spcPct val="0"/>
              </a:spcAft>
              <a:defRPr/>
            </a:pPr>
            <a:r>
              <a:rPr lang="en-US" b="1" dirty="0" smtClean="0">
                <a:solidFill>
                  <a:srgbClr val="000000"/>
                </a:solidFill>
              </a:rPr>
              <a:t>Commutative Property of Multiplication</a:t>
            </a:r>
          </a:p>
          <a:p>
            <a:pPr eaLnBrk="1" hangingPunct="1">
              <a:lnSpc>
                <a:spcPct val="150000"/>
              </a:lnSpc>
              <a:buNone/>
            </a:pPr>
            <a:endParaRPr lang="en-US" i="0" dirty="0" smtClean="0">
              <a:solidFill>
                <a:srgbClr val="000000"/>
              </a:solidFill>
            </a:endParaRPr>
          </a:p>
          <a:p>
            <a:pPr eaLnBrk="1" hangingPunct="1">
              <a:buNone/>
            </a:pPr>
            <a:endParaRPr lang="en-US" i="0" dirty="0" smtClean="0">
              <a:solidFill>
                <a:srgbClr val="000000"/>
              </a:solidFill>
            </a:endParaRPr>
          </a:p>
        </p:txBody>
      </p:sp>
      <p:graphicFrame>
        <p:nvGraphicFramePr>
          <p:cNvPr id="18435" name="Object 3"/>
          <p:cNvGraphicFramePr>
            <a:graphicFrameLocks noChangeAspect="1"/>
          </p:cNvGraphicFramePr>
          <p:nvPr/>
        </p:nvGraphicFramePr>
        <p:xfrm>
          <a:off x="660400" y="1981200"/>
          <a:ext cx="7493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36" name="Equation" r:id="rId4" imgW="7492680" imgH="838080" progId="Equation.DSMT4">
                  <p:embed/>
                </p:oleObj>
              </mc:Choice>
              <mc:Fallback>
                <p:oleObj name="Equation" r:id="rId4" imgW="7492680" imgH="83808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0400" y="1981200"/>
                        <a:ext cx="74930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chemeClr val="accent1"/>
                </a:solidFill>
              </a:rPr>
              <a:t>Example 6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530352" y="2571750"/>
          <a:ext cx="1371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62" name="Equation" r:id="rId4" imgW="1371600" imgH="838080" progId="Equation.DSMT4">
                  <p:embed/>
                </p:oleObj>
              </mc:Choice>
              <mc:Fallback>
                <p:oleObj name="Equation" r:id="rId4" imgW="1371600" imgH="83808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2571750"/>
                        <a:ext cx="13716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59" name="Object 3"/>
          <p:cNvGraphicFramePr>
            <a:graphicFrameLocks noChangeAspect="1"/>
          </p:cNvGraphicFramePr>
          <p:nvPr/>
        </p:nvGraphicFramePr>
        <p:xfrm>
          <a:off x="530352" y="1371600"/>
          <a:ext cx="1587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63" name="Equation" r:id="rId6" imgW="1587240" imgH="838080" progId="Equation.DSMT4">
                  <p:embed/>
                </p:oleObj>
              </mc:Choice>
              <mc:Fallback>
                <p:oleObj name="Equation" r:id="rId6" imgW="1587240" imgH="8380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1371600"/>
                        <a:ext cx="1587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/>
          <p:cNvSpPr/>
          <p:nvPr/>
        </p:nvSpPr>
        <p:spPr>
          <a:xfrm>
            <a:off x="2819400" y="1524000"/>
            <a:ext cx="3108960" cy="70788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000" dirty="0" smtClean="0">
                <a:solidFill>
                  <a:srgbClr val="008080"/>
                </a:solidFill>
              </a:rPr>
              <a:t>Illustrates the commutative</a:t>
            </a:r>
          </a:p>
          <a:p>
            <a:r>
              <a:rPr lang="en-US" sz="2000" dirty="0" smtClean="0">
                <a:solidFill>
                  <a:srgbClr val="008080"/>
                </a:solidFill>
              </a:rPr>
              <a:t>property of multiplication.</a:t>
            </a:r>
            <a:endParaRPr lang="en-US" sz="2000" dirty="0">
              <a:solidFill>
                <a:srgbClr val="008080"/>
              </a:solidFill>
            </a:endParaRPr>
          </a:p>
        </p:txBody>
      </p:sp>
      <p:graphicFrame>
        <p:nvGraphicFramePr>
          <p:cNvPr id="19460" name="Object 4"/>
          <p:cNvGraphicFramePr>
            <a:graphicFrameLocks noChangeAspect="1"/>
          </p:cNvGraphicFramePr>
          <p:nvPr/>
        </p:nvGraphicFramePr>
        <p:xfrm>
          <a:off x="2159000" y="2838450"/>
          <a:ext cx="5588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64" name="Equation" r:id="rId8" imgW="558720" imgH="304560" progId="Equation.DSMT4">
                  <p:embed/>
                </p:oleObj>
              </mc:Choice>
              <mc:Fallback>
                <p:oleObj name="Equation" r:id="rId8" imgW="558720" imgH="3045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59000" y="2838450"/>
                        <a:ext cx="5588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61" name="Object 5"/>
          <p:cNvGraphicFramePr>
            <a:graphicFrameLocks noChangeAspect="1"/>
          </p:cNvGraphicFramePr>
          <p:nvPr/>
        </p:nvGraphicFramePr>
        <p:xfrm>
          <a:off x="3060700" y="2571750"/>
          <a:ext cx="1371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65" name="Equation" r:id="rId10" imgW="1371600" imgH="838080" progId="Equation.DSMT4">
                  <p:embed/>
                </p:oleObj>
              </mc:Choice>
              <mc:Fallback>
                <p:oleObj name="Equation" r:id="rId10" imgW="137160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60700" y="2571750"/>
                        <a:ext cx="13716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>
              <a:defRPr/>
            </a:pPr>
            <a:r>
              <a:rPr lang="en-US" dirty="0" smtClean="0"/>
              <a:t>Multiplying Rational Numbers (or Fractions)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5362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806922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342900" lvl="0" indent="-342900" algn="ctr" eaLnBrk="0" fontAlgn="base" hangingPunct="0">
              <a:spcAft>
                <a:spcPct val="0"/>
              </a:spcAft>
              <a:defRPr/>
            </a:pPr>
            <a:r>
              <a:rPr lang="en-US" b="1" dirty="0" smtClean="0">
                <a:solidFill>
                  <a:srgbClr val="000000"/>
                </a:solidFill>
              </a:rPr>
              <a:t>Associative Property of Multiplication</a:t>
            </a:r>
          </a:p>
          <a:p>
            <a:pPr marL="342900" lvl="0" indent="-342900" algn="ctr" eaLnBrk="0" fontAlgn="base" hangingPunct="0">
              <a:spcAft>
                <a:spcPct val="0"/>
              </a:spcAft>
              <a:defRPr/>
            </a:pPr>
            <a:endParaRPr lang="en-US" dirty="0" smtClean="0">
              <a:solidFill>
                <a:srgbClr val="000000"/>
              </a:solidFill>
            </a:endParaRPr>
          </a:p>
          <a:p>
            <a:pPr marL="342900" lvl="0" indent="-342900" algn="ctr" eaLnBrk="0" fontAlgn="base" hangingPunct="0">
              <a:lnSpc>
                <a:spcPct val="150000"/>
              </a:lnSpc>
              <a:spcAft>
                <a:spcPct val="0"/>
              </a:spcAft>
              <a:defRPr/>
            </a:pPr>
            <a:endParaRPr lang="en-US" dirty="0" smtClean="0">
              <a:solidFill>
                <a:srgbClr val="000000"/>
              </a:solidFill>
            </a:endParaRPr>
          </a:p>
          <a:p>
            <a:pPr algn="ctr" eaLnBrk="1" hangingPunct="1">
              <a:buNone/>
            </a:pPr>
            <a:endParaRPr lang="en-US" i="0" dirty="0" smtClean="0">
              <a:solidFill>
                <a:srgbClr val="000000"/>
              </a:solidFill>
            </a:endParaRPr>
          </a:p>
          <a:p>
            <a:pPr algn="ctr" eaLnBrk="1" hangingPunct="1">
              <a:buNone/>
            </a:pPr>
            <a:endParaRPr lang="en-US" i="0" dirty="0" smtClean="0">
              <a:solidFill>
                <a:srgbClr val="000000"/>
              </a:solidFill>
            </a:endParaRP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647700" y="1903952"/>
          <a:ext cx="6591300" cy="1993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07" name="Equation" r:id="rId4" imgW="6591240" imgH="1993680" progId="Equation.DSMT4">
                  <p:embed/>
                </p:oleObj>
              </mc:Choice>
              <mc:Fallback>
                <p:oleObj name="Equation" r:id="rId4" imgW="6591240" imgH="199368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7700" y="1903952"/>
                        <a:ext cx="6591300" cy="1993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chemeClr val="accent1"/>
                </a:solidFill>
              </a:rPr>
              <a:t>Example 7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530352" y="2654300"/>
          <a:ext cx="15367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38" name="Equation" r:id="rId4" imgW="1536480" imgH="927000" progId="Equation.DSMT4">
                  <p:embed/>
                </p:oleObj>
              </mc:Choice>
              <mc:Fallback>
                <p:oleObj name="Equation" r:id="rId4" imgW="1536480" imgH="92700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2654300"/>
                        <a:ext cx="1536700" cy="927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31" name="Object 3"/>
          <p:cNvGraphicFramePr>
            <a:graphicFrameLocks noChangeAspect="1"/>
          </p:cNvGraphicFramePr>
          <p:nvPr/>
        </p:nvGraphicFramePr>
        <p:xfrm>
          <a:off x="530352" y="1371600"/>
          <a:ext cx="33782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39" name="Equation" r:id="rId6" imgW="3377880" imgH="927000" progId="Equation.DSMT4">
                  <p:embed/>
                </p:oleObj>
              </mc:Choice>
              <mc:Fallback>
                <p:oleObj name="Equation" r:id="rId6" imgW="3377880" imgH="9270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1371600"/>
                        <a:ext cx="33782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/>
          <p:cNvSpPr/>
          <p:nvPr/>
        </p:nvSpPr>
        <p:spPr>
          <a:xfrm>
            <a:off x="4267200" y="1600200"/>
            <a:ext cx="3291840" cy="70788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000" dirty="0" smtClean="0">
                <a:solidFill>
                  <a:srgbClr val="008080"/>
                </a:solidFill>
              </a:rPr>
              <a:t>Illustrates the associative</a:t>
            </a:r>
          </a:p>
          <a:p>
            <a:r>
              <a:rPr lang="en-US" sz="2000" dirty="0" smtClean="0">
                <a:solidFill>
                  <a:srgbClr val="008080"/>
                </a:solidFill>
              </a:rPr>
              <a:t>property of multiplication.</a:t>
            </a:r>
            <a:endParaRPr lang="en-US" sz="2000" dirty="0">
              <a:solidFill>
                <a:srgbClr val="008080"/>
              </a:solidFill>
            </a:endParaRPr>
          </a:p>
        </p:txBody>
      </p:sp>
      <p:graphicFrame>
        <p:nvGraphicFramePr>
          <p:cNvPr id="22532" name="Object 4"/>
          <p:cNvGraphicFramePr>
            <a:graphicFrameLocks noChangeAspect="1"/>
          </p:cNvGraphicFramePr>
          <p:nvPr/>
        </p:nvGraphicFramePr>
        <p:xfrm>
          <a:off x="530352" y="3870960"/>
          <a:ext cx="5588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40" name="Equation" r:id="rId8" imgW="558720" imgH="304560" progId="Equation.DSMT4">
                  <p:embed/>
                </p:oleObj>
              </mc:Choice>
              <mc:Fallback>
                <p:oleObj name="Equation" r:id="rId8" imgW="558720" imgH="3045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3870960"/>
                        <a:ext cx="5588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33" name="Object 5"/>
          <p:cNvGraphicFramePr>
            <a:graphicFrameLocks noChangeAspect="1"/>
          </p:cNvGraphicFramePr>
          <p:nvPr/>
        </p:nvGraphicFramePr>
        <p:xfrm>
          <a:off x="530352" y="4603750"/>
          <a:ext cx="15367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41" name="Equation" r:id="rId10" imgW="1536480" imgH="927000" progId="Equation.DSMT4">
                  <p:embed/>
                </p:oleObj>
              </mc:Choice>
              <mc:Fallback>
                <p:oleObj name="Equation" r:id="rId10" imgW="1536480" imgH="9270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4603750"/>
                        <a:ext cx="15367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34" name="Object 6"/>
          <p:cNvGraphicFramePr>
            <a:graphicFrameLocks noChangeAspect="1"/>
          </p:cNvGraphicFramePr>
          <p:nvPr/>
        </p:nvGraphicFramePr>
        <p:xfrm>
          <a:off x="2209800" y="2698750"/>
          <a:ext cx="1092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42" name="Equation" r:id="rId12" imgW="1091880" imgH="838080" progId="Equation.DSMT4">
                  <p:embed/>
                </p:oleObj>
              </mc:Choice>
              <mc:Fallback>
                <p:oleObj name="Equation" r:id="rId12" imgW="1091880" imgH="838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0" y="2698750"/>
                        <a:ext cx="1092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35" name="Object 7"/>
          <p:cNvGraphicFramePr>
            <a:graphicFrameLocks noChangeAspect="1"/>
          </p:cNvGraphicFramePr>
          <p:nvPr/>
        </p:nvGraphicFramePr>
        <p:xfrm>
          <a:off x="3429000" y="2698750"/>
          <a:ext cx="723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43" name="Equation" r:id="rId14" imgW="723600" imgH="838080" progId="Equation.DSMT4">
                  <p:embed/>
                </p:oleObj>
              </mc:Choice>
              <mc:Fallback>
                <p:oleObj name="Equation" r:id="rId14" imgW="723600" imgH="8380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9000" y="2698750"/>
                        <a:ext cx="723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36" name="Object 8"/>
          <p:cNvGraphicFramePr>
            <a:graphicFrameLocks noChangeAspect="1"/>
          </p:cNvGraphicFramePr>
          <p:nvPr/>
        </p:nvGraphicFramePr>
        <p:xfrm>
          <a:off x="2209800" y="4648200"/>
          <a:ext cx="1079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44" name="Equation" r:id="rId16" imgW="1079280" imgH="838080" progId="Equation.DSMT4">
                  <p:embed/>
                </p:oleObj>
              </mc:Choice>
              <mc:Fallback>
                <p:oleObj name="Equation" r:id="rId16" imgW="1079280" imgH="8380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0" y="4648200"/>
                        <a:ext cx="1079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37" name="Object 9"/>
          <p:cNvGraphicFramePr>
            <a:graphicFrameLocks noChangeAspect="1"/>
          </p:cNvGraphicFramePr>
          <p:nvPr/>
        </p:nvGraphicFramePr>
        <p:xfrm>
          <a:off x="3429000" y="4648200"/>
          <a:ext cx="723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45" name="Equation" r:id="rId18" imgW="723600" imgH="838080" progId="Equation.DSMT4">
                  <p:embed/>
                </p:oleObj>
              </mc:Choice>
              <mc:Fallback>
                <p:oleObj name="Equation" r:id="rId18" imgW="723600" imgH="8380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9000" y="4648200"/>
                        <a:ext cx="723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>
              <a:defRPr/>
            </a:pPr>
            <a:r>
              <a:rPr lang="en-US" dirty="0" smtClean="0"/>
              <a:t>Raising Fractions to Higher Terms and Reducing Fractions</a:t>
            </a:r>
            <a:endParaRPr lang="en-US" dirty="0"/>
          </a:p>
        </p:txBody>
      </p:sp>
      <p:sp>
        <p:nvSpPr>
          <p:cNvPr id="15362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108543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342900" lvl="0" indent="-342900" algn="ctr" eaLnBrk="0" fontAlgn="base" hangingPunct="0">
              <a:spcAft>
                <a:spcPct val="0"/>
              </a:spcAft>
              <a:defRPr/>
            </a:pPr>
            <a:r>
              <a:rPr lang="en-US" b="1" dirty="0" smtClean="0">
                <a:solidFill>
                  <a:srgbClr val="000000"/>
                </a:solidFill>
              </a:rPr>
              <a:t>Multiplicative Identity</a:t>
            </a:r>
          </a:p>
          <a:p>
            <a:pPr marL="342900" lvl="0" indent="-342900" algn="ctr" eaLnBrk="0" fontAlgn="base" hangingPunct="0">
              <a:spcAft>
                <a:spcPct val="0"/>
              </a:spcAft>
              <a:defRPr/>
            </a:pPr>
            <a:endParaRPr lang="en-US" b="1" dirty="0" smtClean="0">
              <a:solidFill>
                <a:srgbClr val="000000"/>
              </a:solidFill>
            </a:endParaRPr>
          </a:p>
          <a:p>
            <a:pPr marL="342900" lvl="0" indent="-342900" algn="ctr" eaLnBrk="0" fontAlgn="base" hangingPunct="0">
              <a:spcAft>
                <a:spcPct val="0"/>
              </a:spcAft>
              <a:defRPr/>
            </a:pPr>
            <a:endParaRPr lang="en-US" b="1" dirty="0" smtClean="0">
              <a:solidFill>
                <a:srgbClr val="000000"/>
              </a:solidFill>
            </a:endParaRPr>
          </a:p>
          <a:p>
            <a:pPr marL="342900" lvl="0" indent="-342900" algn="ctr" eaLnBrk="0" fontAlgn="base" hangingPunct="0">
              <a:spcAft>
                <a:spcPct val="0"/>
              </a:spcAft>
              <a:defRPr/>
            </a:pPr>
            <a:endParaRPr lang="en-US" b="1" dirty="0" smtClean="0">
              <a:solidFill>
                <a:srgbClr val="000000"/>
              </a:solidFill>
            </a:endParaRPr>
          </a:p>
          <a:p>
            <a:pPr marL="342900" lvl="0" indent="-342900" algn="ctr" eaLnBrk="0" fontAlgn="base" hangingPunct="0">
              <a:spcAft>
                <a:spcPct val="0"/>
              </a:spcAft>
              <a:defRPr/>
            </a:pPr>
            <a:endParaRPr lang="en-US" b="1" dirty="0" smtClean="0">
              <a:solidFill>
                <a:srgbClr val="000000"/>
              </a:solidFill>
            </a:endParaRPr>
          </a:p>
          <a:p>
            <a:pPr marL="342900" lvl="0" indent="-342900" eaLnBrk="0" fontAlgn="base" hangingPunct="0">
              <a:spcAft>
                <a:spcPct val="0"/>
              </a:spcAft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549275" y="1981200"/>
          <a:ext cx="5791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581" name="Equation" r:id="rId4" imgW="5790960" imgH="838080" progId="Equation.DSMT4">
                  <p:embed/>
                </p:oleObj>
              </mc:Choice>
              <mc:Fallback>
                <p:oleObj name="Equation" r:id="rId4" imgW="5790960" imgH="83808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9275" y="1981200"/>
                        <a:ext cx="57912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653" name="Object 5"/>
          <p:cNvGraphicFramePr>
            <a:graphicFrameLocks noChangeAspect="1"/>
          </p:cNvGraphicFramePr>
          <p:nvPr/>
        </p:nvGraphicFramePr>
        <p:xfrm>
          <a:off x="523875" y="3111500"/>
          <a:ext cx="65532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582" name="Equation" r:id="rId6" imgW="6553080" imgH="927000" progId="Equation.DSMT4">
                  <p:embed/>
                </p:oleObj>
              </mc:Choice>
              <mc:Fallback>
                <p:oleObj name="Equation" r:id="rId6" imgW="6553080" imgH="92700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3875" y="3111500"/>
                        <a:ext cx="6553200" cy="927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5368635" y="3532910"/>
            <a:ext cx="304800" cy="838200"/>
          </a:xfrm>
          <a:prstGeom prst="rect">
            <a:avLst/>
          </a:prstGeom>
          <a:solidFill>
            <a:srgbClr val="CCFF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29704" name="Object 8"/>
          <p:cNvGraphicFramePr>
            <a:graphicFrameLocks noChangeAspect="1"/>
          </p:cNvGraphicFramePr>
          <p:nvPr/>
        </p:nvGraphicFramePr>
        <p:xfrm>
          <a:off x="4699000" y="3505200"/>
          <a:ext cx="939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34" name="Equation" r:id="rId4" imgW="939600" imgH="838080" progId="Equation.DSMT4">
                  <p:embed/>
                </p:oleObj>
              </mc:Choice>
              <mc:Fallback>
                <p:oleObj name="Equation" r:id="rId4" imgW="939600" imgH="838080" progId="Equation.DSMT4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99000" y="3505200"/>
                        <a:ext cx="9398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Rectangle 12"/>
          <p:cNvSpPr/>
          <p:nvPr/>
        </p:nvSpPr>
        <p:spPr>
          <a:xfrm>
            <a:off x="3352800" y="3733800"/>
            <a:ext cx="152400" cy="381000"/>
          </a:xfrm>
          <a:prstGeom prst="rect">
            <a:avLst/>
          </a:prstGeom>
          <a:solidFill>
            <a:srgbClr val="CCFF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26633" name="Object 9"/>
          <p:cNvGraphicFramePr>
            <a:graphicFrameLocks noChangeAspect="1"/>
          </p:cNvGraphicFramePr>
          <p:nvPr/>
        </p:nvGraphicFramePr>
        <p:xfrm>
          <a:off x="2651760" y="3505200"/>
          <a:ext cx="863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35" name="Equation" r:id="rId6" imgW="863280" imgH="838080" progId="Equation.DSMT4">
                  <p:embed/>
                </p:oleObj>
              </mc:Choice>
              <mc:Fallback>
                <p:oleObj name="Equation" r:id="rId6" imgW="863280" imgH="8380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51760" y="3505200"/>
                        <a:ext cx="8636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chemeClr val="accent1"/>
                </a:solidFill>
              </a:rPr>
              <a:t>Example 8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5362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Raise      to higher terms as indicated:</a:t>
            </a:r>
          </a:p>
          <a:p>
            <a:pPr>
              <a:lnSpc>
                <a:spcPct val="150000"/>
              </a:lnSpc>
            </a:pPr>
            <a:r>
              <a:rPr lang="en-US" b="1" dirty="0" smtClean="0">
                <a:solidFill>
                  <a:schemeClr val="tx1"/>
                </a:solidFill>
              </a:rPr>
              <a:t>Solution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We know that</a:t>
            </a:r>
            <a:r>
              <a:rPr lang="en-US" i="0" dirty="0" smtClean="0">
                <a:solidFill>
                  <a:schemeClr val="tx1"/>
                </a:solidFill>
              </a:rPr>
              <a:t> </a:t>
            </a:r>
          </a:p>
          <a:p>
            <a:pPr eaLnBrk="1" hangingPunct="1">
              <a:buNone/>
            </a:pPr>
            <a:endParaRPr lang="en-US" i="0" dirty="0" smtClean="0">
              <a:solidFill>
                <a:schemeClr val="tx1"/>
              </a:solidFill>
            </a:endParaRPr>
          </a:p>
          <a:p>
            <a:pPr eaLnBrk="1" hangingPunct="1">
              <a:buNone/>
            </a:pPr>
            <a:endParaRPr lang="en-US" i="0" dirty="0" smtClean="0">
              <a:solidFill>
                <a:schemeClr val="tx1"/>
              </a:solidFill>
            </a:endParaRPr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/>
        </p:nvGraphicFramePr>
        <p:xfrm>
          <a:off x="1381410" y="1066800"/>
          <a:ext cx="279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36" name="Equation" r:id="rId8" imgW="279360" imgH="838080" progId="Equation.DSMT4">
                  <p:embed/>
                </p:oleObj>
              </mc:Choice>
              <mc:Fallback>
                <p:oleObj name="Equation" r:id="rId8" imgW="279360" imgH="838080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81410" y="1066800"/>
                        <a:ext cx="2794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700" name="Object 4"/>
          <p:cNvGraphicFramePr>
            <a:graphicFrameLocks noChangeAspect="1"/>
          </p:cNvGraphicFramePr>
          <p:nvPr/>
        </p:nvGraphicFramePr>
        <p:xfrm>
          <a:off x="6061940" y="1066800"/>
          <a:ext cx="1016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37" name="Equation" r:id="rId10" imgW="1015920" imgH="838080" progId="Equation.DSMT4">
                  <p:embed/>
                </p:oleObj>
              </mc:Choice>
              <mc:Fallback>
                <p:oleObj name="Equation" r:id="rId10" imgW="1015920" imgH="838080" progId="Equation.DSMT4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61940" y="1066800"/>
                        <a:ext cx="10160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/>
        </p:nvGraphicFramePr>
        <p:xfrm>
          <a:off x="2754745" y="2376055"/>
          <a:ext cx="4356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38" name="Equation" r:id="rId12" imgW="4356000" imgH="838080" progId="Equation.DSMT4">
                  <p:embed/>
                </p:oleObj>
              </mc:Choice>
              <mc:Fallback>
                <p:oleObj name="Equation" r:id="rId12" imgW="4356000" imgH="838080" progId="Equation.DSMT4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54745" y="2376055"/>
                        <a:ext cx="43561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703" name="Object 7"/>
          <p:cNvGraphicFramePr>
            <a:graphicFrameLocks noChangeAspect="1"/>
          </p:cNvGraphicFramePr>
          <p:nvPr/>
        </p:nvGraphicFramePr>
        <p:xfrm>
          <a:off x="5715000" y="3505200"/>
          <a:ext cx="812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39" name="Equation" r:id="rId14" imgW="812520" imgH="838080" progId="Equation.DSMT4">
                  <p:embed/>
                </p:oleObj>
              </mc:Choice>
              <mc:Fallback>
                <p:oleObj name="Equation" r:id="rId14" imgW="812520" imgH="838080" progId="Equation.DSMT4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5000" y="3505200"/>
                        <a:ext cx="8128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705" name="Object 9"/>
          <p:cNvGraphicFramePr>
            <a:graphicFrameLocks noChangeAspect="1"/>
          </p:cNvGraphicFramePr>
          <p:nvPr/>
        </p:nvGraphicFramePr>
        <p:xfrm>
          <a:off x="3670300" y="3505200"/>
          <a:ext cx="914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40" name="Equation" r:id="rId16" imgW="914400" imgH="838080" progId="Equation.DSMT4">
                  <p:embed/>
                </p:oleObj>
              </mc:Choice>
              <mc:Fallback>
                <p:oleObj name="Equation" r:id="rId16" imgW="914400" imgH="838080" progId="Equation.DSMT4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70300" y="3505200"/>
                        <a:ext cx="9144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706" name="Object 10"/>
          <p:cNvGraphicFramePr>
            <a:graphicFrameLocks noChangeAspect="1"/>
          </p:cNvGraphicFramePr>
          <p:nvPr/>
        </p:nvGraphicFramePr>
        <p:xfrm>
          <a:off x="2286000" y="3505200"/>
          <a:ext cx="279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41" name="Equation" r:id="rId18" imgW="279360" imgH="838080" progId="Equation.DSMT4">
                  <p:embed/>
                </p:oleObj>
              </mc:Choice>
              <mc:Fallback>
                <p:oleObj name="Equation" r:id="rId18" imgW="279360" imgH="838080" progId="Equation.DSMT4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3505200"/>
                        <a:ext cx="2794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3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chemeClr val="accent1"/>
                </a:solidFill>
              </a:rPr>
              <a:t>Objectives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5362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 eaLnBrk="1" hangingPunct="1">
              <a:spcBef>
                <a:spcPts val="672"/>
              </a:spcBef>
              <a:buFont typeface="Courier New" pitchFamily="49" charset="0"/>
              <a:buChar char="o"/>
            </a:pPr>
            <a:r>
              <a:rPr lang="en-US" i="0" dirty="0" smtClean="0">
                <a:solidFill>
                  <a:schemeClr val="tx1"/>
                </a:solidFill>
              </a:rPr>
              <a:t>Know that the term </a:t>
            </a:r>
            <a:r>
              <a:rPr lang="en-US" b="1" i="0" dirty="0" smtClean="0">
                <a:solidFill>
                  <a:schemeClr val="tx1"/>
                </a:solidFill>
              </a:rPr>
              <a:t>rational number </a:t>
            </a:r>
            <a:r>
              <a:rPr lang="en-US" i="0" dirty="0" smtClean="0">
                <a:solidFill>
                  <a:schemeClr val="tx1"/>
                </a:solidFill>
              </a:rPr>
              <a:t>is the technical term for fraction.  </a:t>
            </a:r>
          </a:p>
          <a:p>
            <a:pPr marL="457200" indent="-457200" eaLnBrk="1" hangingPunct="1">
              <a:spcBef>
                <a:spcPts val="672"/>
              </a:spcBef>
              <a:buFont typeface="Courier New" pitchFamily="49" charset="0"/>
              <a:buChar char="o"/>
            </a:pPr>
            <a:r>
              <a:rPr lang="en-US" i="0" dirty="0" smtClean="0">
                <a:solidFill>
                  <a:schemeClr val="tx1"/>
                </a:solidFill>
              </a:rPr>
              <a:t>Know how to multiply fractions.</a:t>
            </a:r>
          </a:p>
          <a:p>
            <a:pPr marL="457200" indent="-457200" eaLnBrk="1" hangingPunct="1">
              <a:spcBef>
                <a:spcPts val="672"/>
              </a:spcBef>
              <a:buFont typeface="Courier New" pitchFamily="49" charset="0"/>
              <a:buChar char="o"/>
            </a:pPr>
            <a:r>
              <a:rPr lang="en-US" i="0" dirty="0" smtClean="0">
                <a:solidFill>
                  <a:schemeClr val="tx1"/>
                </a:solidFill>
              </a:rPr>
              <a:t>Be able to determine what to multiply by in order to build a fraction to higher terms. </a:t>
            </a:r>
          </a:p>
          <a:p>
            <a:pPr marL="457200" indent="-457200" eaLnBrk="1" hangingPunct="1">
              <a:spcBef>
                <a:spcPts val="672"/>
              </a:spcBef>
              <a:buFont typeface="Courier New" pitchFamily="49" charset="0"/>
              <a:buChar char="o"/>
            </a:pPr>
            <a:r>
              <a:rPr lang="en-US" i="0" dirty="0" smtClean="0">
                <a:solidFill>
                  <a:schemeClr val="tx1"/>
                </a:solidFill>
              </a:rPr>
              <a:t>Know how to reduce a fraction to lowest terms.</a:t>
            </a:r>
          </a:p>
          <a:p>
            <a:pPr marL="457200" indent="-457200" eaLnBrk="1" hangingPunct="1">
              <a:spcBef>
                <a:spcPts val="672"/>
              </a:spcBef>
              <a:buFont typeface="Courier New" pitchFamily="49" charset="0"/>
              <a:buChar char="o"/>
            </a:pPr>
            <a:r>
              <a:rPr lang="en-US" i="0" dirty="0" smtClean="0">
                <a:solidFill>
                  <a:schemeClr val="tx1"/>
                </a:solidFill>
              </a:rPr>
              <a:t>Be able to multiply fractions and reduce at the same time.</a:t>
            </a:r>
          </a:p>
          <a:p>
            <a:pPr marL="457200" indent="-457200" eaLnBrk="1" hangingPunct="1">
              <a:spcBef>
                <a:spcPts val="672"/>
              </a:spcBef>
              <a:buFont typeface="Courier New" pitchFamily="49" charset="0"/>
              <a:buChar char="o"/>
            </a:pPr>
            <a:endParaRPr lang="en-US" i="0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5715000" y="3352800"/>
            <a:ext cx="381000" cy="838200"/>
          </a:xfrm>
          <a:prstGeom prst="rect">
            <a:avLst/>
          </a:prstGeom>
          <a:solidFill>
            <a:srgbClr val="CCFF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29704" name="Object 8"/>
          <p:cNvGraphicFramePr>
            <a:graphicFrameLocks noChangeAspect="1"/>
          </p:cNvGraphicFramePr>
          <p:nvPr/>
        </p:nvGraphicFramePr>
        <p:xfrm>
          <a:off x="4870450" y="3346450"/>
          <a:ext cx="1270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682" name="Equation" r:id="rId4" imgW="1269720" imgH="838080" progId="Equation.DSMT4">
                  <p:embed/>
                </p:oleObj>
              </mc:Choice>
              <mc:Fallback>
                <p:oleObj name="Equation" r:id="rId4" imgW="1269720" imgH="838080" progId="Equation.DSMT4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70450" y="3346450"/>
                        <a:ext cx="12700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chemeClr val="accent1"/>
                </a:solidFill>
              </a:rPr>
              <a:t>Example 9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5362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Raise       to higher terms as indicated:</a:t>
            </a:r>
          </a:p>
          <a:p>
            <a:pPr>
              <a:lnSpc>
                <a:spcPct val="150000"/>
              </a:lnSpc>
            </a:pPr>
            <a:r>
              <a:rPr lang="en-US" b="1" dirty="0" smtClean="0">
                <a:solidFill>
                  <a:schemeClr val="tx1"/>
                </a:solidFill>
              </a:rPr>
              <a:t>Solution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We know that </a:t>
            </a:r>
            <a:r>
              <a:rPr lang="en-US" i="0" dirty="0" smtClean="0">
                <a:solidFill>
                  <a:schemeClr val="tx1"/>
                </a:solidFill>
              </a:rPr>
              <a:t> </a:t>
            </a:r>
          </a:p>
          <a:p>
            <a:pPr eaLnBrk="1" hangingPunct="1">
              <a:buNone/>
            </a:pPr>
            <a:endParaRPr lang="en-US" i="0" dirty="0" smtClean="0">
              <a:solidFill>
                <a:schemeClr val="tx1"/>
              </a:solidFill>
            </a:endParaRPr>
          </a:p>
          <a:p>
            <a:pPr eaLnBrk="1" hangingPunct="1">
              <a:buNone/>
            </a:pPr>
            <a:endParaRPr lang="en-US" i="0" dirty="0" smtClean="0">
              <a:solidFill>
                <a:schemeClr val="tx1"/>
              </a:solidFill>
            </a:endParaRPr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/>
        </p:nvGraphicFramePr>
        <p:xfrm>
          <a:off x="1377426" y="1143000"/>
          <a:ext cx="431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683" name="Equation" r:id="rId6" imgW="431640" imgH="838080" progId="Equation.DSMT4">
                  <p:embed/>
                </p:oleObj>
              </mc:Choice>
              <mc:Fallback>
                <p:oleObj name="Equation" r:id="rId6" imgW="431640" imgH="838080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7426" y="1143000"/>
                        <a:ext cx="4318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700" name="Object 4"/>
          <p:cNvGraphicFramePr>
            <a:graphicFrameLocks noChangeAspect="1"/>
          </p:cNvGraphicFramePr>
          <p:nvPr/>
        </p:nvGraphicFramePr>
        <p:xfrm>
          <a:off x="6108700" y="1143000"/>
          <a:ext cx="1358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684" name="Equation" r:id="rId8" imgW="1358640" imgH="838080" progId="Equation.DSMT4">
                  <p:embed/>
                </p:oleObj>
              </mc:Choice>
              <mc:Fallback>
                <p:oleObj name="Equation" r:id="rId8" imgW="1358640" imgH="838080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08700" y="1143000"/>
                        <a:ext cx="13589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/>
        </p:nvGraphicFramePr>
        <p:xfrm>
          <a:off x="2667000" y="2646220"/>
          <a:ext cx="44069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685" name="Equation" r:id="rId10" imgW="4406760" imgH="342720" progId="Equation.DSMT4">
                  <p:embed/>
                </p:oleObj>
              </mc:Choice>
              <mc:Fallback>
                <p:oleObj name="Equation" r:id="rId10" imgW="4406760" imgH="342720" progId="Equation.DSMT4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67000" y="2646220"/>
                        <a:ext cx="4406900" cy="342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703" name="Object 7"/>
          <p:cNvGraphicFramePr>
            <a:graphicFrameLocks noChangeAspect="1"/>
          </p:cNvGraphicFramePr>
          <p:nvPr/>
        </p:nvGraphicFramePr>
        <p:xfrm>
          <a:off x="6159500" y="3346450"/>
          <a:ext cx="1003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686" name="Equation" r:id="rId12" imgW="1002960" imgH="838080" progId="Equation.DSMT4">
                  <p:embed/>
                </p:oleObj>
              </mc:Choice>
              <mc:Fallback>
                <p:oleObj name="Equation" r:id="rId12" imgW="1002960" imgH="838080" progId="Equation.DSMT4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59500" y="3346450"/>
                        <a:ext cx="10033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705" name="Object 9"/>
          <p:cNvGraphicFramePr>
            <a:graphicFrameLocks noChangeAspect="1"/>
          </p:cNvGraphicFramePr>
          <p:nvPr/>
        </p:nvGraphicFramePr>
        <p:xfrm>
          <a:off x="3683000" y="3346450"/>
          <a:ext cx="1079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687" name="Equation" r:id="rId14" imgW="1079280" imgH="838080" progId="Equation.DSMT4">
                  <p:embed/>
                </p:oleObj>
              </mc:Choice>
              <mc:Fallback>
                <p:oleObj name="Equation" r:id="rId14" imgW="1079280" imgH="838080" progId="Equation.DSMT4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83000" y="3346450"/>
                        <a:ext cx="10795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706" name="Object 10"/>
          <p:cNvGraphicFramePr>
            <a:graphicFrameLocks noChangeAspect="1"/>
          </p:cNvGraphicFramePr>
          <p:nvPr/>
        </p:nvGraphicFramePr>
        <p:xfrm>
          <a:off x="2089150" y="3346450"/>
          <a:ext cx="431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688" name="Equation" r:id="rId16" imgW="431640" imgH="838080" progId="Equation.DSMT4">
                  <p:embed/>
                </p:oleObj>
              </mc:Choice>
              <mc:Fallback>
                <p:oleObj name="Equation" r:id="rId16" imgW="431640" imgH="838080" progId="Equation.DSMT4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89150" y="3346450"/>
                        <a:ext cx="4318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753" name="Object 9"/>
          <p:cNvGraphicFramePr>
            <a:graphicFrameLocks noChangeAspect="1"/>
          </p:cNvGraphicFramePr>
          <p:nvPr/>
        </p:nvGraphicFramePr>
        <p:xfrm>
          <a:off x="2584450" y="3352800"/>
          <a:ext cx="1016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689" name="Equation" r:id="rId18" imgW="1015920" imgH="838080" progId="Equation.DSMT4">
                  <p:embed/>
                </p:oleObj>
              </mc:Choice>
              <mc:Fallback>
                <p:oleObj name="Equation" r:id="rId18" imgW="1015920" imgH="838080" progId="Equation.DSMT4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84450" y="3352800"/>
                        <a:ext cx="10160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>
              <a:defRPr/>
            </a:pPr>
            <a:r>
              <a:rPr lang="en-US" dirty="0" smtClean="0"/>
              <a:t>Raising Fractions to Higher Terms and Reducing Fractions</a:t>
            </a:r>
            <a:endParaRPr lang="en-US" dirty="0"/>
          </a:p>
        </p:txBody>
      </p:sp>
      <p:sp>
        <p:nvSpPr>
          <p:cNvPr id="15362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936188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342900" lvl="0" indent="-342900" algn="ctr" eaLnBrk="0" hangingPunct="0"/>
            <a:r>
              <a:rPr lang="en-US" b="1" dirty="0" smtClean="0">
                <a:solidFill>
                  <a:srgbClr val="000000"/>
                </a:solidFill>
              </a:rPr>
              <a:t>To Reduce a Fraction to Lowest Terms</a:t>
            </a:r>
          </a:p>
          <a:p>
            <a:pPr marL="342900" lvl="0" indent="-342900" eaLnBrk="0" fontAlgn="base" hangingPunct="0">
              <a:spcAft>
                <a:spcPct val="0"/>
              </a:spcAft>
              <a:defRPr/>
            </a:pPr>
            <a:r>
              <a:rPr lang="en-US" b="1" dirty="0" smtClean="0">
                <a:solidFill>
                  <a:srgbClr val="000000"/>
                </a:solidFill>
              </a:rPr>
              <a:t>1.  </a:t>
            </a:r>
            <a:r>
              <a:rPr lang="en-US" dirty="0" smtClean="0">
                <a:solidFill>
                  <a:srgbClr val="000000"/>
                </a:solidFill>
              </a:rPr>
              <a:t>Factor the numerator and denominator into prime factorizations.</a:t>
            </a:r>
          </a:p>
          <a:p>
            <a:pPr marL="342900" lvl="0" indent="-342900" eaLnBrk="0" fontAlgn="base" hangingPunct="0">
              <a:spcAft>
                <a:spcPct val="0"/>
              </a:spcAft>
              <a:defRPr/>
            </a:pPr>
            <a:r>
              <a:rPr lang="en-US" b="1" dirty="0" smtClean="0">
                <a:solidFill>
                  <a:srgbClr val="000000"/>
                </a:solidFill>
              </a:rPr>
              <a:t>2.  </a:t>
            </a:r>
            <a:r>
              <a:rPr lang="en-US" dirty="0" smtClean="0">
                <a:solidFill>
                  <a:srgbClr val="000000"/>
                </a:solidFill>
              </a:rPr>
              <a:t>Use the fact that            and “divide out” all common factors.</a:t>
            </a:r>
          </a:p>
          <a:p>
            <a:pPr marL="342900" lvl="0" indent="-342900" eaLnBrk="0" fontAlgn="base" hangingPunct="0">
              <a:spcAft>
                <a:spcPct val="0"/>
              </a:spcAft>
              <a:defRPr/>
            </a:pPr>
            <a:r>
              <a:rPr lang="en-US" b="1" dirty="0" smtClean="0">
                <a:solidFill>
                  <a:srgbClr val="000000"/>
                </a:solidFill>
              </a:rPr>
              <a:t>Note:  Reduced fractions might be improper fractions.</a:t>
            </a:r>
            <a:endParaRPr lang="en-US" dirty="0">
              <a:solidFill>
                <a:srgbClr val="000000"/>
              </a:solidFill>
            </a:endParaRP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/>
        </p:nvGraphicFramePr>
        <p:xfrm>
          <a:off x="3483265" y="2590805"/>
          <a:ext cx="749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23" name="Equation" r:id="rId4" imgW="749160" imgH="838080" progId="Equation.DSMT4">
                  <p:embed/>
                </p:oleObj>
              </mc:Choice>
              <mc:Fallback>
                <p:oleObj name="Equation" r:id="rId4" imgW="749160" imgH="83808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83265" y="2590805"/>
                        <a:ext cx="7493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5486405" y="5334000"/>
            <a:ext cx="228600" cy="457200"/>
          </a:xfrm>
          <a:prstGeom prst="rect">
            <a:avLst/>
          </a:prstGeom>
          <a:solidFill>
            <a:srgbClr val="CCFF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n>
                <a:solidFill>
                  <a:srgbClr val="ABFFD1"/>
                </a:solidFill>
              </a:ln>
              <a:solidFill>
                <a:srgbClr val="ABFFD1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5811985" y="5334000"/>
            <a:ext cx="228600" cy="457200"/>
          </a:xfrm>
          <a:prstGeom prst="rect">
            <a:avLst/>
          </a:prstGeom>
          <a:solidFill>
            <a:srgbClr val="CCFF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n>
                <a:solidFill>
                  <a:srgbClr val="ABFFD1"/>
                </a:solidFill>
              </a:ln>
              <a:solidFill>
                <a:srgbClr val="ABFFD1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6123710" y="5334000"/>
            <a:ext cx="228600" cy="457200"/>
          </a:xfrm>
          <a:prstGeom prst="rect">
            <a:avLst/>
          </a:prstGeom>
          <a:solidFill>
            <a:srgbClr val="CCFF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n>
                <a:solidFill>
                  <a:srgbClr val="ABFFD1"/>
                </a:solidFill>
              </a:ln>
              <a:solidFill>
                <a:srgbClr val="ABFFD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5486400" y="4191000"/>
            <a:ext cx="457200" cy="914400"/>
          </a:xfrm>
          <a:prstGeom prst="rect">
            <a:avLst/>
          </a:prstGeom>
          <a:solidFill>
            <a:srgbClr val="CCFF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n>
                <a:solidFill>
                  <a:srgbClr val="ABFFD1"/>
                </a:solidFill>
              </a:ln>
              <a:solidFill>
                <a:srgbClr val="ABFFD1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6470070" y="4191000"/>
            <a:ext cx="304800" cy="914400"/>
          </a:xfrm>
          <a:prstGeom prst="rect">
            <a:avLst/>
          </a:prstGeom>
          <a:solidFill>
            <a:srgbClr val="CCFF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n>
                <a:solidFill>
                  <a:srgbClr val="ABFFD1"/>
                </a:solidFill>
              </a:ln>
              <a:solidFill>
                <a:srgbClr val="ABFFD1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6054435" y="4191000"/>
            <a:ext cx="304800" cy="914400"/>
          </a:xfrm>
          <a:prstGeom prst="rect">
            <a:avLst/>
          </a:prstGeom>
          <a:solidFill>
            <a:srgbClr val="CCFF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n>
                <a:solidFill>
                  <a:srgbClr val="ABFFD1"/>
                </a:solidFill>
              </a:ln>
              <a:solidFill>
                <a:srgbClr val="ABFFD1"/>
              </a:solidFill>
            </a:endParaRPr>
          </a:p>
        </p:txBody>
      </p:sp>
      <p:graphicFrame>
        <p:nvGraphicFramePr>
          <p:cNvPr id="31753" name="Object 9"/>
          <p:cNvGraphicFramePr>
            <a:graphicFrameLocks noChangeAspect="1"/>
          </p:cNvGraphicFramePr>
          <p:nvPr/>
        </p:nvGraphicFramePr>
        <p:xfrm>
          <a:off x="5199063" y="4240213"/>
          <a:ext cx="1905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56" name="Equation" r:id="rId4" imgW="1904760" imgH="838080" progId="Equation.DSMT4">
                  <p:embed/>
                </p:oleObj>
              </mc:Choice>
              <mc:Fallback>
                <p:oleObj name="Equation" r:id="rId4" imgW="1904760" imgH="8380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99063" y="4240213"/>
                        <a:ext cx="1905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755" name="Object 11"/>
          <p:cNvGraphicFramePr>
            <a:graphicFrameLocks noChangeAspect="1"/>
          </p:cNvGraphicFramePr>
          <p:nvPr/>
        </p:nvGraphicFramePr>
        <p:xfrm>
          <a:off x="5243945" y="5174675"/>
          <a:ext cx="1485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57" name="Equation" r:id="rId6" imgW="1485720" imgH="838080" progId="Equation.DSMT4">
                  <p:embed/>
                </p:oleObj>
              </mc:Choice>
              <mc:Fallback>
                <p:oleObj name="Equation" r:id="rId6" imgW="1485720" imgH="83808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43945" y="5174675"/>
                        <a:ext cx="1485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752" name="Object 8"/>
          <p:cNvGraphicFramePr>
            <a:graphicFrameLocks noChangeAspect="1"/>
          </p:cNvGraphicFramePr>
          <p:nvPr/>
        </p:nvGraphicFramePr>
        <p:xfrm>
          <a:off x="2486890" y="4239490"/>
          <a:ext cx="647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58" name="Equation" r:id="rId8" imgW="647640" imgH="838080" progId="Equation.DSMT4">
                  <p:embed/>
                </p:oleObj>
              </mc:Choice>
              <mc:Fallback>
                <p:oleObj name="Equation" r:id="rId8" imgW="647640" imgH="8380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86890" y="4239490"/>
                        <a:ext cx="647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chemeClr val="accent1"/>
                </a:solidFill>
              </a:rPr>
              <a:t>Example 10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5362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>
              <a:buNone/>
            </a:pPr>
            <a:r>
              <a:rPr lang="en-US" i="0" dirty="0" smtClean="0">
                <a:solidFill>
                  <a:schemeClr val="tx1"/>
                </a:solidFill>
              </a:rPr>
              <a:t>Reduce</a:t>
            </a:r>
          </a:p>
          <a:p>
            <a:pPr eaLnBrk="1" hangingPunct="1">
              <a:buNone/>
            </a:pPr>
            <a:endParaRPr lang="en-US" sz="1000" i="0" dirty="0" smtClean="0">
              <a:solidFill>
                <a:schemeClr val="tx1"/>
              </a:solidFill>
            </a:endParaRPr>
          </a:p>
          <a:p>
            <a:pPr eaLnBrk="1" hangingPunct="1">
              <a:buNone/>
            </a:pPr>
            <a:r>
              <a:rPr lang="en-US" b="1" i="0" dirty="0" smtClean="0">
                <a:solidFill>
                  <a:schemeClr val="tx1"/>
                </a:solidFill>
              </a:rPr>
              <a:t>Solution</a:t>
            </a:r>
          </a:p>
          <a:p>
            <a:pPr marL="0" indent="0" eaLnBrk="1" hangingPunct="1">
              <a:buNone/>
            </a:pPr>
            <a:r>
              <a:rPr lang="en-US" i="0" dirty="0" smtClean="0">
                <a:solidFill>
                  <a:schemeClr val="tx1"/>
                </a:solidFill>
              </a:rPr>
              <a:t>If both the numerator and denominator have a factor of –1, then we “divide out” –1 and treat the fraction </a:t>
            </a:r>
          </a:p>
          <a:p>
            <a:pPr marL="0" indent="0" eaLnBrk="1" hangingPunct="1">
              <a:buNone/>
            </a:pPr>
            <a:r>
              <a:rPr lang="en-US" i="0" dirty="0" smtClean="0">
                <a:solidFill>
                  <a:schemeClr val="tx1"/>
                </a:solidFill>
              </a:rPr>
              <a:t>as positive, since             </a:t>
            </a:r>
          </a:p>
        </p:txBody>
      </p:sp>
      <p:graphicFrame>
        <p:nvGraphicFramePr>
          <p:cNvPr id="14" name="Object 13"/>
          <p:cNvGraphicFramePr>
            <a:graphicFrameLocks noChangeAspect="1"/>
          </p:cNvGraphicFramePr>
          <p:nvPr/>
        </p:nvGraphicFramePr>
        <p:xfrm>
          <a:off x="1759530" y="1122220"/>
          <a:ext cx="3111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59" name="Equation" r:id="rId10" imgW="3111480" imgH="838080" progId="Equation.DSMT4">
                  <p:embed/>
                </p:oleObj>
              </mc:Choice>
              <mc:Fallback>
                <p:oleObj name="Equation" r:id="rId10" imgW="3111480" imgH="838080" progId="Equation.DSMT4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9530" y="1122220"/>
                        <a:ext cx="31115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3069935" y="3297380"/>
          <a:ext cx="1041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60" name="Equation" r:id="rId12" imgW="1041120" imgH="838080" progId="Equation.DSMT4">
                  <p:embed/>
                </p:oleObj>
              </mc:Choice>
              <mc:Fallback>
                <p:oleObj name="Equation" r:id="rId12" imgW="1041120" imgH="838080" progId="Equation.DSMT4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69935" y="3297380"/>
                        <a:ext cx="10414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751" name="Object 7"/>
          <p:cNvGraphicFramePr>
            <a:graphicFrameLocks noChangeAspect="1"/>
          </p:cNvGraphicFramePr>
          <p:nvPr/>
        </p:nvGraphicFramePr>
        <p:xfrm>
          <a:off x="3158835" y="4239490"/>
          <a:ext cx="2032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61" name="Equation" r:id="rId14" imgW="2031840" imgH="838080" progId="Equation.DSMT4">
                  <p:embed/>
                </p:oleObj>
              </mc:Choice>
              <mc:Fallback>
                <p:oleObj name="Equation" r:id="rId14" imgW="2031840" imgH="8380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58835" y="4239490"/>
                        <a:ext cx="2032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754" name="Object 10"/>
          <p:cNvGraphicFramePr>
            <a:graphicFrameLocks noChangeAspect="1"/>
          </p:cNvGraphicFramePr>
          <p:nvPr/>
        </p:nvGraphicFramePr>
        <p:xfrm>
          <a:off x="6767945" y="5167745"/>
          <a:ext cx="546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62" name="Equation" r:id="rId16" imgW="545760" imgH="838080" progId="Equation.DSMT4">
                  <p:embed/>
                </p:oleObj>
              </mc:Choice>
              <mc:Fallback>
                <p:oleObj name="Equation" r:id="rId16" imgW="545760" imgH="83808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67945" y="5167745"/>
                        <a:ext cx="546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5" grpId="0" animBg="1"/>
      <p:bldP spid="16" grpId="0" animBg="1"/>
      <p:bldP spid="8" grpId="0" animBg="1"/>
      <p:bldP spid="13" grpId="0" animBg="1"/>
      <p:bldP spid="17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5151580" y="3898006"/>
            <a:ext cx="228600" cy="457200"/>
          </a:xfrm>
          <a:prstGeom prst="rect">
            <a:avLst/>
          </a:prstGeom>
          <a:solidFill>
            <a:srgbClr val="CCFF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n>
                <a:solidFill>
                  <a:srgbClr val="ABFFD1"/>
                </a:solidFill>
              </a:ln>
              <a:solidFill>
                <a:srgbClr val="ABFFD1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5469080" y="3898006"/>
            <a:ext cx="228600" cy="457200"/>
          </a:xfrm>
          <a:prstGeom prst="rect">
            <a:avLst/>
          </a:prstGeom>
          <a:solidFill>
            <a:srgbClr val="CCFF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n>
                <a:solidFill>
                  <a:srgbClr val="ABFFD1"/>
                </a:solidFill>
              </a:ln>
              <a:solidFill>
                <a:srgbClr val="ABFFD1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5773880" y="3898006"/>
            <a:ext cx="228600" cy="457200"/>
          </a:xfrm>
          <a:prstGeom prst="rect">
            <a:avLst/>
          </a:prstGeom>
          <a:solidFill>
            <a:srgbClr val="CCFF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n>
                <a:solidFill>
                  <a:srgbClr val="ABFFD1"/>
                </a:solidFill>
              </a:ln>
              <a:solidFill>
                <a:srgbClr val="ABFFD1"/>
              </a:solidFill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6078680" y="3898006"/>
            <a:ext cx="228600" cy="457200"/>
          </a:xfrm>
          <a:prstGeom prst="rect">
            <a:avLst/>
          </a:prstGeom>
          <a:solidFill>
            <a:srgbClr val="CCFF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n>
                <a:solidFill>
                  <a:srgbClr val="ABFFD1"/>
                </a:solidFill>
              </a:ln>
              <a:solidFill>
                <a:srgbClr val="ABFFD1"/>
              </a:solidFill>
            </a:endParaRPr>
          </a:p>
        </p:txBody>
      </p:sp>
      <p:grpSp>
        <p:nvGrpSpPr>
          <p:cNvPr id="20" name="Group 19"/>
          <p:cNvGrpSpPr/>
          <p:nvPr/>
        </p:nvGrpSpPr>
        <p:grpSpPr>
          <a:xfrm>
            <a:off x="2382822" y="3733800"/>
            <a:ext cx="1447800" cy="914400"/>
            <a:chOff x="4876800" y="2679700"/>
            <a:chExt cx="1447800" cy="914400"/>
          </a:xfrm>
        </p:grpSpPr>
        <p:sp>
          <p:nvSpPr>
            <p:cNvPr id="8" name="Rectangle 7"/>
            <p:cNvSpPr/>
            <p:nvPr/>
          </p:nvSpPr>
          <p:spPr>
            <a:xfrm>
              <a:off x="4876800" y="2679700"/>
              <a:ext cx="274320" cy="914400"/>
            </a:xfrm>
            <a:prstGeom prst="rect">
              <a:avLst/>
            </a:prstGeom>
            <a:solidFill>
              <a:srgbClr val="CCFFC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n>
                  <a:solidFill>
                    <a:srgbClr val="ABFFD1"/>
                  </a:solidFill>
                </a:ln>
                <a:solidFill>
                  <a:srgbClr val="ABFFD1"/>
                </a:solidFill>
              </a:endParaRPr>
            </a:p>
          </p:txBody>
        </p:sp>
        <p:sp>
          <p:nvSpPr>
            <p:cNvPr id="13" name="Rectangle 12"/>
            <p:cNvSpPr/>
            <p:nvPr/>
          </p:nvSpPr>
          <p:spPr>
            <a:xfrm>
              <a:off x="5638800" y="2679700"/>
              <a:ext cx="304800" cy="914400"/>
            </a:xfrm>
            <a:prstGeom prst="rect">
              <a:avLst/>
            </a:prstGeom>
            <a:solidFill>
              <a:srgbClr val="CCFFC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n>
                  <a:solidFill>
                    <a:srgbClr val="ABFFD1"/>
                  </a:solidFill>
                </a:ln>
                <a:solidFill>
                  <a:srgbClr val="ABFFD1"/>
                </a:solidFill>
              </a:endParaRPr>
            </a:p>
          </p:txBody>
        </p:sp>
        <p:sp>
          <p:nvSpPr>
            <p:cNvPr id="17" name="Rectangle 16"/>
            <p:cNvSpPr/>
            <p:nvPr/>
          </p:nvSpPr>
          <p:spPr>
            <a:xfrm>
              <a:off x="5257800" y="2679700"/>
              <a:ext cx="304800" cy="914400"/>
            </a:xfrm>
            <a:prstGeom prst="rect">
              <a:avLst/>
            </a:prstGeom>
            <a:solidFill>
              <a:srgbClr val="CCFFC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n>
                  <a:solidFill>
                    <a:srgbClr val="ABFFD1"/>
                  </a:solidFill>
                </a:ln>
                <a:solidFill>
                  <a:srgbClr val="ABFFD1"/>
                </a:solidFill>
              </a:endParaRPr>
            </a:p>
          </p:txBody>
        </p:sp>
        <p:sp>
          <p:nvSpPr>
            <p:cNvPr id="18" name="Rectangle 17"/>
            <p:cNvSpPr/>
            <p:nvPr/>
          </p:nvSpPr>
          <p:spPr>
            <a:xfrm>
              <a:off x="6019800" y="2679700"/>
              <a:ext cx="304800" cy="914400"/>
            </a:xfrm>
            <a:prstGeom prst="rect">
              <a:avLst/>
            </a:prstGeom>
            <a:solidFill>
              <a:srgbClr val="CCFFC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n>
                  <a:solidFill>
                    <a:srgbClr val="ABFFD1"/>
                  </a:solidFill>
                </a:ln>
                <a:solidFill>
                  <a:srgbClr val="ABFFD1"/>
                </a:solidFill>
              </a:endParaRPr>
            </a:p>
          </p:txBody>
        </p:sp>
      </p:grpSp>
      <p:graphicFrame>
        <p:nvGraphicFramePr>
          <p:cNvPr id="33799" name="Object 7"/>
          <p:cNvGraphicFramePr>
            <a:graphicFrameLocks noChangeAspect="1"/>
          </p:cNvGraphicFramePr>
          <p:nvPr/>
        </p:nvGraphicFramePr>
        <p:xfrm>
          <a:off x="2146300" y="3733800"/>
          <a:ext cx="2730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803" name="Equation" r:id="rId4" imgW="2730240" imgH="838080" progId="Equation.DSMT4">
                  <p:embed/>
                </p:oleObj>
              </mc:Choice>
              <mc:Fallback>
                <p:oleObj name="Equation" r:id="rId4" imgW="2730240" imgH="8380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46300" y="3733800"/>
                        <a:ext cx="2730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362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>
              <a:buNone/>
            </a:pPr>
            <a:r>
              <a:rPr lang="en-US" i="0" dirty="0" smtClean="0">
                <a:solidFill>
                  <a:schemeClr val="tx1"/>
                </a:solidFill>
              </a:rPr>
              <a:t>Reduce</a:t>
            </a:r>
          </a:p>
          <a:p>
            <a:pPr eaLnBrk="1" hangingPunct="1">
              <a:buNone/>
            </a:pPr>
            <a:endParaRPr lang="en-US" sz="1000" i="0" dirty="0" smtClean="0">
              <a:solidFill>
                <a:schemeClr val="tx1"/>
              </a:solidFill>
            </a:endParaRPr>
          </a:p>
          <a:p>
            <a:pPr eaLnBrk="1" hangingPunct="1">
              <a:buNone/>
            </a:pPr>
            <a:r>
              <a:rPr lang="en-US" b="1" i="0" dirty="0" smtClean="0">
                <a:solidFill>
                  <a:schemeClr val="tx1"/>
                </a:solidFill>
              </a:rPr>
              <a:t>Solution</a:t>
            </a:r>
            <a:endParaRPr lang="en-US" i="0" dirty="0" smtClean="0">
              <a:solidFill>
                <a:schemeClr val="tx1"/>
              </a:solidFill>
            </a:endParaRPr>
          </a:p>
        </p:txBody>
      </p:sp>
      <p:graphicFrame>
        <p:nvGraphicFramePr>
          <p:cNvPr id="33801" name="Object 9"/>
          <p:cNvGraphicFramePr>
            <a:graphicFrameLocks noChangeAspect="1"/>
          </p:cNvGraphicFramePr>
          <p:nvPr/>
        </p:nvGraphicFramePr>
        <p:xfrm>
          <a:off x="1281545" y="2667000"/>
          <a:ext cx="8001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804" name="Equation" r:id="rId6" imgW="799920" imgH="876240" progId="Equation.DSMT4">
                  <p:embed/>
                </p:oleObj>
              </mc:Choice>
              <mc:Fallback>
                <p:oleObj name="Equation" r:id="rId6" imgW="799920" imgH="87624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81545" y="2667000"/>
                        <a:ext cx="800100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798" name="Object 6"/>
          <p:cNvGraphicFramePr>
            <a:graphicFrameLocks noChangeAspect="1"/>
          </p:cNvGraphicFramePr>
          <p:nvPr/>
        </p:nvGraphicFramePr>
        <p:xfrm>
          <a:off x="4887913" y="3732213"/>
          <a:ext cx="1981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805" name="Equation" r:id="rId8" imgW="1981080" imgH="838080" progId="Equation.DSMT4">
                  <p:embed/>
                </p:oleObj>
              </mc:Choice>
              <mc:Fallback>
                <p:oleObj name="Equation" r:id="rId8" imgW="1981080" imgH="838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87913" y="3732213"/>
                        <a:ext cx="1981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chemeClr val="accent1"/>
                </a:solidFill>
              </a:rPr>
              <a:t>Example 11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graphicFrame>
        <p:nvGraphicFramePr>
          <p:cNvPr id="14" name="Object 13"/>
          <p:cNvGraphicFramePr>
            <a:graphicFrameLocks noChangeAspect="1"/>
          </p:cNvGraphicFramePr>
          <p:nvPr/>
        </p:nvGraphicFramePr>
        <p:xfrm>
          <a:off x="1765300" y="1104900"/>
          <a:ext cx="32639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806" name="Equation" r:id="rId10" imgW="3263760" imgH="876240" progId="Equation.DSMT4">
                  <p:embed/>
                </p:oleObj>
              </mc:Choice>
              <mc:Fallback>
                <p:oleObj name="Equation" r:id="rId10" imgW="3263760" imgH="87624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65300" y="1104900"/>
                        <a:ext cx="3263900" cy="876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797" name="Object 5"/>
          <p:cNvGraphicFramePr>
            <a:graphicFrameLocks noChangeAspect="1"/>
          </p:cNvGraphicFramePr>
          <p:nvPr/>
        </p:nvGraphicFramePr>
        <p:xfrm>
          <a:off x="6896100" y="3732906"/>
          <a:ext cx="723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807" name="Equation" r:id="rId12" imgW="723600" imgH="838080" progId="Equation.DSMT4">
                  <p:embed/>
                </p:oleObj>
              </mc:Choice>
              <mc:Fallback>
                <p:oleObj name="Equation" r:id="rId12" imgW="72360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96100" y="3732906"/>
                        <a:ext cx="723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800" name="Object 8"/>
          <p:cNvGraphicFramePr>
            <a:graphicFrameLocks noChangeAspect="1"/>
          </p:cNvGraphicFramePr>
          <p:nvPr/>
        </p:nvGraphicFramePr>
        <p:xfrm>
          <a:off x="3929232" y="2716213"/>
          <a:ext cx="2438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808" name="Equation" r:id="rId14" imgW="2438280" imgH="838080" progId="Equation.DSMT4">
                  <p:embed/>
                </p:oleObj>
              </mc:Choice>
              <mc:Fallback>
                <p:oleObj name="Equation" r:id="rId14" imgW="2438280" imgH="8380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29232" y="2716213"/>
                        <a:ext cx="2438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802" name="Object 10"/>
          <p:cNvGraphicFramePr>
            <a:graphicFrameLocks noChangeAspect="1"/>
          </p:cNvGraphicFramePr>
          <p:nvPr/>
        </p:nvGraphicFramePr>
        <p:xfrm>
          <a:off x="2154068" y="2695930"/>
          <a:ext cx="1689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809" name="Equation" r:id="rId16" imgW="1688760" imgH="838080" progId="Equation.DSMT4">
                  <p:embed/>
                </p:oleObj>
              </mc:Choice>
              <mc:Fallback>
                <p:oleObj name="Equation" r:id="rId16" imgW="1688760" imgH="83808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54068" y="2695930"/>
                        <a:ext cx="1689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5" grpId="0" animBg="1"/>
      <p:bldP spid="16" grpId="0" animBg="1"/>
      <p:bldP spid="19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chemeClr val="accent1"/>
                </a:solidFill>
              </a:rPr>
              <a:t>Example 12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5362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503920" cy="4185761"/>
          </a:xfrm>
        </p:spPr>
        <p:txBody>
          <a:bodyPr>
            <a:spAutoFit/>
          </a:bodyPr>
          <a:lstStyle/>
          <a:p>
            <a:pPr eaLnBrk="1" hangingPunct="1">
              <a:buNone/>
              <a:tabLst>
                <a:tab pos="457200" algn="l"/>
              </a:tabLst>
            </a:pPr>
            <a:r>
              <a:rPr lang="en-US" dirty="0" smtClean="0"/>
              <a:t>Reduce</a:t>
            </a:r>
          </a:p>
          <a:p>
            <a:pPr eaLnBrk="1" hangingPunct="1">
              <a:lnSpc>
                <a:spcPct val="150000"/>
              </a:lnSpc>
              <a:buNone/>
              <a:tabLst>
                <a:tab pos="457200" algn="l"/>
              </a:tabLst>
            </a:pPr>
            <a:r>
              <a:rPr lang="en-US" b="1" dirty="0" smtClean="0"/>
              <a:t>Solution</a:t>
            </a:r>
          </a:p>
          <a:p>
            <a:pPr eaLnBrk="1" hangingPunct="1">
              <a:buNone/>
              <a:tabLst>
                <a:tab pos="457200" algn="l"/>
              </a:tabLst>
            </a:pPr>
            <a:r>
              <a:rPr lang="en-US" b="1" dirty="0" smtClean="0"/>
              <a:t>a.	</a:t>
            </a:r>
            <a:r>
              <a:rPr lang="en-US" dirty="0" smtClean="0"/>
              <a:t>Using prime factors, we have</a:t>
            </a:r>
          </a:p>
          <a:p>
            <a:pPr eaLnBrk="1" hangingPunct="1">
              <a:buNone/>
              <a:tabLst>
                <a:tab pos="457200" algn="l"/>
              </a:tabLst>
            </a:pPr>
            <a:endParaRPr lang="en-US" dirty="0" smtClean="0"/>
          </a:p>
          <a:p>
            <a:pPr eaLnBrk="1" hangingPunct="1">
              <a:buNone/>
              <a:tabLst>
                <a:tab pos="457200" algn="l"/>
              </a:tabLst>
            </a:pPr>
            <a:endParaRPr lang="en-US" dirty="0" smtClean="0"/>
          </a:p>
          <a:p>
            <a:pPr eaLnBrk="1" hangingPunct="1">
              <a:buNone/>
              <a:tabLst>
                <a:tab pos="457200" algn="l"/>
              </a:tabLst>
            </a:pPr>
            <a:r>
              <a:rPr lang="en-US" b="1" dirty="0" smtClean="0"/>
              <a:t>b.	</a:t>
            </a:r>
            <a:r>
              <a:rPr lang="en-US" dirty="0" smtClean="0"/>
              <a:t>Larger common factors can be divided out, but we 	must be sure that we have the largest common factor.</a:t>
            </a:r>
          </a:p>
        </p:txBody>
      </p:sp>
      <p:graphicFrame>
        <p:nvGraphicFramePr>
          <p:cNvPr id="14" name="Object 13"/>
          <p:cNvGraphicFramePr>
            <a:graphicFrameLocks noChangeAspect="1"/>
          </p:cNvGraphicFramePr>
          <p:nvPr/>
        </p:nvGraphicFramePr>
        <p:xfrm>
          <a:off x="1739900" y="1149925"/>
          <a:ext cx="2908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873" name="Equation" r:id="rId4" imgW="2908080" imgH="838080" progId="Equation.DSMT4">
                  <p:embed/>
                </p:oleObj>
              </mc:Choice>
              <mc:Fallback>
                <p:oleObj name="Equation" r:id="rId4" imgW="2908080" imgH="838080" progId="Equation.DSMT4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39900" y="1149925"/>
                        <a:ext cx="29083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6024" name="Object 8"/>
          <p:cNvGraphicFramePr>
            <a:graphicFrameLocks noChangeAspect="1"/>
          </p:cNvGraphicFramePr>
          <p:nvPr/>
        </p:nvGraphicFramePr>
        <p:xfrm>
          <a:off x="1981200" y="3117850"/>
          <a:ext cx="1498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874" name="Equation" r:id="rId6" imgW="1498320" imgH="838080" progId="Equation.DSMT4">
                  <p:embed/>
                </p:oleObj>
              </mc:Choice>
              <mc:Fallback>
                <p:oleObj name="Equation" r:id="rId6" imgW="1498320" imgH="838080" progId="Equation.DSMT4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1200" y="3117850"/>
                        <a:ext cx="14986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6025" name="Object 9"/>
          <p:cNvGraphicFramePr>
            <a:graphicFrameLocks noChangeAspect="1"/>
          </p:cNvGraphicFramePr>
          <p:nvPr/>
        </p:nvGraphicFramePr>
        <p:xfrm>
          <a:off x="3581400" y="3117850"/>
          <a:ext cx="647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875" name="Equation" r:id="rId8" imgW="647640" imgH="838080" progId="Equation.DSMT4">
                  <p:embed/>
                </p:oleObj>
              </mc:Choice>
              <mc:Fallback>
                <p:oleObj name="Equation" r:id="rId8" imgW="647640" imgH="838080" progId="Equation.DSMT4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81400" y="3117850"/>
                        <a:ext cx="6477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6026" name="Object 10"/>
          <p:cNvGraphicFramePr>
            <a:graphicFrameLocks noChangeAspect="1"/>
          </p:cNvGraphicFramePr>
          <p:nvPr/>
        </p:nvGraphicFramePr>
        <p:xfrm>
          <a:off x="1428750" y="3117850"/>
          <a:ext cx="444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876" name="Equation" r:id="rId10" imgW="444240" imgH="838080" progId="Equation.DSMT4">
                  <p:embed/>
                </p:oleObj>
              </mc:Choice>
              <mc:Fallback>
                <p:oleObj name="Equation" r:id="rId10" imgW="444240" imgH="838080" progId="Equation.DSMT4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28750" y="3117850"/>
                        <a:ext cx="4445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6027" name="Object 11"/>
          <p:cNvGraphicFramePr>
            <a:graphicFrameLocks noChangeAspect="1"/>
          </p:cNvGraphicFramePr>
          <p:nvPr/>
        </p:nvGraphicFramePr>
        <p:xfrm>
          <a:off x="1428750" y="5049838"/>
          <a:ext cx="444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877" name="Equation" r:id="rId12" imgW="444240" imgH="838080" progId="Equation.DSMT4">
                  <p:embed/>
                </p:oleObj>
              </mc:Choice>
              <mc:Fallback>
                <p:oleObj name="Equation" r:id="rId12" imgW="444240" imgH="838080" progId="Equation.DSMT4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28750" y="5049838"/>
                        <a:ext cx="4445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6028" name="Object 12"/>
          <p:cNvGraphicFramePr>
            <a:graphicFrameLocks noChangeAspect="1"/>
          </p:cNvGraphicFramePr>
          <p:nvPr/>
        </p:nvGraphicFramePr>
        <p:xfrm>
          <a:off x="1981200" y="5049838"/>
          <a:ext cx="889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878" name="Equation" r:id="rId14" imgW="888840" imgH="838080" progId="Equation.DSMT4">
                  <p:embed/>
                </p:oleObj>
              </mc:Choice>
              <mc:Fallback>
                <p:oleObj name="Equation" r:id="rId14" imgW="888840" imgH="838080" progId="Equation.DSMT4">
                  <p:embed/>
                  <p:pic>
                    <p:nvPicPr>
                      <p:cNvPr id="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1200" y="5049838"/>
                        <a:ext cx="8890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6029" name="Object 13"/>
          <p:cNvGraphicFramePr>
            <a:graphicFrameLocks noChangeAspect="1"/>
          </p:cNvGraphicFramePr>
          <p:nvPr/>
        </p:nvGraphicFramePr>
        <p:xfrm>
          <a:off x="2971800" y="5049838"/>
          <a:ext cx="546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879" name="Equation" r:id="rId16" imgW="545760" imgH="838080" progId="Equation.DSMT4">
                  <p:embed/>
                </p:oleObj>
              </mc:Choice>
              <mc:Fallback>
                <p:oleObj name="Equation" r:id="rId16" imgW="545760" imgH="838080" progId="Equation.DSMT4">
                  <p:embed/>
                  <p:pic>
                    <p:nvPicPr>
                      <p:cNvPr id="0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71800" y="5049838"/>
                        <a:ext cx="5461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2" name="Straight Connector 21"/>
          <p:cNvCxnSpPr/>
          <p:nvPr/>
        </p:nvCxnSpPr>
        <p:spPr>
          <a:xfrm rot="5400000" flipH="1" flipV="1">
            <a:off x="2376060" y="3159990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rot="5400000" flipH="1" flipV="1">
            <a:off x="2667000" y="3187700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 rot="5400000" flipH="1" flipV="1">
            <a:off x="2895600" y="3644900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 rot="5400000" flipH="1" flipV="1">
            <a:off x="3221180" y="3644900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 rot="5400000" flipH="1" flipV="1">
            <a:off x="2590800" y="5514110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 rot="5400000" flipH="1" flipV="1">
            <a:off x="2590800" y="5056910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Rectangle 18"/>
          <p:cNvSpPr/>
          <p:nvPr/>
        </p:nvSpPr>
        <p:spPr>
          <a:xfrm>
            <a:off x="4876800" y="3200400"/>
            <a:ext cx="3749040" cy="70788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000" dirty="0" smtClean="0">
                <a:solidFill>
                  <a:srgbClr val="008080"/>
                </a:solidFill>
              </a:rPr>
              <a:t>Note that the answer is a reduced improper fraction.</a:t>
            </a:r>
            <a:endParaRPr lang="en-US" sz="2000" dirty="0">
              <a:solidFill>
                <a:srgbClr val="00808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8920" name="Object 8"/>
          <p:cNvGraphicFramePr>
            <a:graphicFrameLocks noChangeAspect="1"/>
          </p:cNvGraphicFramePr>
          <p:nvPr/>
        </p:nvGraphicFramePr>
        <p:xfrm>
          <a:off x="2679700" y="3200400"/>
          <a:ext cx="3683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921" name="Equation" r:id="rId4" imgW="368280" imgH="291960" progId="Equation.DSMT4">
                  <p:embed/>
                </p:oleObj>
              </mc:Choice>
              <mc:Fallback>
                <p:oleObj name="Equation" r:id="rId4" imgW="368280" imgH="2919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79700" y="3200400"/>
                        <a:ext cx="3683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8919" name="Object 7"/>
          <p:cNvGraphicFramePr>
            <a:graphicFrameLocks noChangeAspect="1"/>
          </p:cNvGraphicFramePr>
          <p:nvPr/>
        </p:nvGraphicFramePr>
        <p:xfrm>
          <a:off x="2763980" y="2729345"/>
          <a:ext cx="3683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922" name="Equation" r:id="rId6" imgW="368280" imgH="291960" progId="Equation.DSMT4">
                  <p:embed/>
                </p:oleObj>
              </mc:Choice>
              <mc:Fallback>
                <p:oleObj name="Equation" r:id="rId6" imgW="368280" imgH="2919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63980" y="2729345"/>
                        <a:ext cx="3683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6026" name="Object 10"/>
          <p:cNvGraphicFramePr>
            <a:graphicFrameLocks noChangeAspect="1"/>
          </p:cNvGraphicFramePr>
          <p:nvPr/>
        </p:nvGraphicFramePr>
        <p:xfrm>
          <a:off x="1339850" y="2622550"/>
          <a:ext cx="2794000" cy="1016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923" name="Equation" r:id="rId7" imgW="2793960" imgH="1015920" progId="Equation.DSMT4">
                  <p:embed/>
                </p:oleObj>
              </mc:Choice>
              <mc:Fallback>
                <p:oleObj name="Equation" r:id="rId7" imgW="2793960" imgH="1015920" progId="Equation.DSMT4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39850" y="2622550"/>
                        <a:ext cx="2794000" cy="1016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chemeClr val="accent1"/>
                </a:solidFill>
              </a:rPr>
              <a:t>Completion Example 13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5362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>
              <a:buNone/>
            </a:pPr>
            <a:r>
              <a:rPr lang="en-US" i="0" dirty="0" smtClean="0">
                <a:solidFill>
                  <a:schemeClr val="tx1"/>
                </a:solidFill>
              </a:rPr>
              <a:t>Reduce</a:t>
            </a:r>
          </a:p>
          <a:p>
            <a:pPr eaLnBrk="1" hangingPunct="1">
              <a:lnSpc>
                <a:spcPct val="150000"/>
              </a:lnSpc>
              <a:buNone/>
            </a:pPr>
            <a:r>
              <a:rPr lang="en-US" b="1" i="0" dirty="0" smtClean="0">
                <a:solidFill>
                  <a:schemeClr val="tx1"/>
                </a:solidFill>
              </a:rPr>
              <a:t>Solution</a:t>
            </a:r>
            <a:endParaRPr lang="en-US" i="0" dirty="0" smtClean="0">
              <a:solidFill>
                <a:schemeClr val="tx1"/>
              </a:solidFill>
            </a:endParaRPr>
          </a:p>
        </p:txBody>
      </p:sp>
      <p:graphicFrame>
        <p:nvGraphicFramePr>
          <p:cNvPr id="14" name="Object 13"/>
          <p:cNvGraphicFramePr>
            <a:graphicFrameLocks noChangeAspect="1"/>
          </p:cNvGraphicFramePr>
          <p:nvPr/>
        </p:nvGraphicFramePr>
        <p:xfrm>
          <a:off x="1768185" y="1129145"/>
          <a:ext cx="2908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924" name="Equation" r:id="rId9" imgW="2908080" imgH="838080" progId="Equation.DSMT4">
                  <p:embed/>
                </p:oleObj>
              </mc:Choice>
              <mc:Fallback>
                <p:oleObj name="Equation" r:id="rId9" imgW="2908080" imgH="838080" progId="Equation.DSMT4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68185" y="1129145"/>
                        <a:ext cx="29083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7"/>
          <p:cNvGraphicFramePr>
            <a:graphicFrameLocks noChangeAspect="1"/>
          </p:cNvGraphicFramePr>
          <p:nvPr/>
        </p:nvGraphicFramePr>
        <p:xfrm>
          <a:off x="3403600" y="2006600"/>
          <a:ext cx="914400" cy="336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925" name="Equation" r:id="rId11" imgW="457677" imgH="793306" progId="Equation.DSMT4">
                  <p:embed/>
                </p:oleObj>
              </mc:Choice>
              <mc:Fallback>
                <p:oleObj name="Equation" r:id="rId11" imgW="457677" imgH="793306" progId="Equation.DSMT4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03600" y="2006600"/>
                        <a:ext cx="914400" cy="336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6025" name="Object 9"/>
          <p:cNvGraphicFramePr>
            <a:graphicFrameLocks noChangeAspect="1"/>
          </p:cNvGraphicFramePr>
          <p:nvPr/>
        </p:nvGraphicFramePr>
        <p:xfrm>
          <a:off x="3657600" y="2667000"/>
          <a:ext cx="279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926" name="Equation" r:id="rId13" imgW="279360" imgH="838080" progId="Equation.DSMT4">
                  <p:embed/>
                </p:oleObj>
              </mc:Choice>
              <mc:Fallback>
                <p:oleObj name="Equation" r:id="rId13" imgW="279360" imgH="838080" progId="Equation.DSMT4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57600" y="2667000"/>
                        <a:ext cx="2794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3" name="Straight Connector 22"/>
          <p:cNvCxnSpPr/>
          <p:nvPr/>
        </p:nvCxnSpPr>
        <p:spPr>
          <a:xfrm rot="5400000" flipH="1" flipV="1">
            <a:off x="2796990" y="2699274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 rot="5400000" flipH="1" flipV="1">
            <a:off x="2699274" y="3200400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8074" name="Object 10"/>
          <p:cNvGraphicFramePr>
            <a:graphicFrameLocks noChangeAspect="1"/>
          </p:cNvGraphicFramePr>
          <p:nvPr/>
        </p:nvGraphicFramePr>
        <p:xfrm>
          <a:off x="2438400" y="2057400"/>
          <a:ext cx="2082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67" name="Equation" r:id="rId4" imgW="2082600" imgH="838080" progId="Equation.DSMT4">
                  <p:embed/>
                </p:oleObj>
              </mc:Choice>
              <mc:Fallback>
                <p:oleObj name="Equation" r:id="rId4" imgW="2082600" imgH="838080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8400" y="2057400"/>
                        <a:ext cx="20828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chemeClr val="accent1"/>
                </a:solidFill>
              </a:rPr>
              <a:t>Example 14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5362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>
              <a:buNone/>
            </a:pPr>
            <a:r>
              <a:rPr lang="en-US" i="0" dirty="0" smtClean="0">
                <a:solidFill>
                  <a:schemeClr val="tx1"/>
                </a:solidFill>
              </a:rPr>
              <a:t>Multiply and reduce to lowest terms.</a:t>
            </a:r>
          </a:p>
        </p:txBody>
      </p:sp>
      <p:graphicFrame>
        <p:nvGraphicFramePr>
          <p:cNvPr id="18" name="Object 17"/>
          <p:cNvGraphicFramePr>
            <a:graphicFrameLocks noChangeAspect="1"/>
          </p:cNvGraphicFramePr>
          <p:nvPr/>
        </p:nvGraphicFramePr>
        <p:xfrm>
          <a:off x="3403600" y="2021348"/>
          <a:ext cx="914400" cy="336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68" name="Equation" r:id="rId6" imgW="457677" imgH="793306" progId="Equation.DSMT4">
                  <p:embed/>
                </p:oleObj>
              </mc:Choice>
              <mc:Fallback>
                <p:oleObj name="Equation" r:id="rId6" imgW="457677" imgH="793306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03600" y="2021348"/>
                        <a:ext cx="914400" cy="336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6025" name="Object 9"/>
          <p:cNvGraphicFramePr>
            <a:graphicFrameLocks noChangeAspect="1"/>
          </p:cNvGraphicFramePr>
          <p:nvPr/>
        </p:nvGraphicFramePr>
        <p:xfrm>
          <a:off x="4648200" y="2057400"/>
          <a:ext cx="952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69" name="Equation" r:id="rId8" imgW="952200" imgH="838080" progId="Equation.DSMT4">
                  <p:embed/>
                </p:oleObj>
              </mc:Choice>
              <mc:Fallback>
                <p:oleObj name="Equation" r:id="rId8" imgW="952200" imgH="83808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48200" y="2057400"/>
                        <a:ext cx="9525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6026" name="Object 10"/>
          <p:cNvGraphicFramePr>
            <a:graphicFrameLocks noChangeAspect="1"/>
          </p:cNvGraphicFramePr>
          <p:nvPr/>
        </p:nvGraphicFramePr>
        <p:xfrm>
          <a:off x="1079500" y="2057400"/>
          <a:ext cx="1231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70" name="Equation" r:id="rId10" imgW="1231560" imgH="838080" progId="Equation.DSMT4">
                  <p:embed/>
                </p:oleObj>
              </mc:Choice>
              <mc:Fallback>
                <p:oleObj name="Equation" r:id="rId10" imgW="1231560" imgH="838080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79500" y="2057400"/>
                        <a:ext cx="12319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3" name="Straight Connector 22"/>
          <p:cNvCxnSpPr/>
          <p:nvPr/>
        </p:nvCxnSpPr>
        <p:spPr>
          <a:xfrm rot="5400000" flipH="1" flipV="1">
            <a:off x="2917054" y="2101644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 rot="5400000" flipH="1" flipV="1">
            <a:off x="3260061" y="2086896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rot="5400000" flipH="1" flipV="1">
            <a:off x="4246420" y="2057400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rot="5400000" flipH="1" flipV="1">
            <a:off x="3255815" y="2590800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rot="5400000" flipH="1" flipV="1">
            <a:off x="3588320" y="2590800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rot="5400000" flipH="1" flipV="1">
            <a:off x="4232550" y="2590800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chemeClr val="accent1"/>
                </a:solidFill>
              </a:rPr>
              <a:t>Example 15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5362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>
              <a:buNone/>
            </a:pPr>
            <a:r>
              <a:rPr lang="en-US" i="0" dirty="0" smtClean="0">
                <a:solidFill>
                  <a:schemeClr val="tx1"/>
                </a:solidFill>
              </a:rPr>
              <a:t>Multiply and reduce to lowest terms.</a:t>
            </a:r>
          </a:p>
        </p:txBody>
      </p:sp>
      <p:graphicFrame>
        <p:nvGraphicFramePr>
          <p:cNvPr id="86025" name="Object 9"/>
          <p:cNvGraphicFramePr>
            <a:graphicFrameLocks noChangeAspect="1"/>
          </p:cNvGraphicFramePr>
          <p:nvPr/>
        </p:nvGraphicFramePr>
        <p:xfrm>
          <a:off x="2906713" y="4343400"/>
          <a:ext cx="1028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016" name="Equation" r:id="rId4" imgW="1028520" imgH="838080" progId="Equation.DSMT4">
                  <p:embed/>
                </p:oleObj>
              </mc:Choice>
              <mc:Fallback>
                <p:oleObj name="Equation" r:id="rId4" imgW="1028520" imgH="83808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06713" y="4343400"/>
                        <a:ext cx="10287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6026" name="Object 10"/>
          <p:cNvGraphicFramePr>
            <a:graphicFrameLocks noChangeAspect="1"/>
          </p:cNvGraphicFramePr>
          <p:nvPr/>
        </p:nvGraphicFramePr>
        <p:xfrm>
          <a:off x="1386840" y="2133600"/>
          <a:ext cx="1358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017" name="Equation" r:id="rId6" imgW="1358640" imgH="838080" progId="Equation.DSMT4">
                  <p:embed/>
                </p:oleObj>
              </mc:Choice>
              <mc:Fallback>
                <p:oleObj name="Equation" r:id="rId6" imgW="1358640" imgH="838080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86840" y="2133600"/>
                        <a:ext cx="13589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8074" name="Object 10"/>
          <p:cNvGraphicFramePr>
            <a:graphicFrameLocks noChangeAspect="1"/>
          </p:cNvGraphicFramePr>
          <p:nvPr/>
        </p:nvGraphicFramePr>
        <p:xfrm>
          <a:off x="2867890" y="3276600"/>
          <a:ext cx="2171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018" name="Equation" r:id="rId8" imgW="2171520" imgH="838080" progId="Equation.DSMT4">
                  <p:embed/>
                </p:oleObj>
              </mc:Choice>
              <mc:Fallback>
                <p:oleObj name="Equation" r:id="rId8" imgW="2171520" imgH="838080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67890" y="3276600"/>
                        <a:ext cx="21717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3" name="Straight Connector 22"/>
          <p:cNvCxnSpPr/>
          <p:nvPr/>
        </p:nvCxnSpPr>
        <p:spPr>
          <a:xfrm rot="5400000" flipH="1" flipV="1">
            <a:off x="3221185" y="3283568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 rot="5400000" flipH="1" flipV="1">
            <a:off x="3692235" y="3283568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rot="5400000" flipH="1" flipV="1">
            <a:off x="4114800" y="3283568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rot="5400000" flipH="1" flipV="1">
            <a:off x="3124200" y="3816968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rot="5400000" flipH="1" flipV="1">
            <a:off x="3505200" y="3816968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rot="5400000" flipH="1" flipV="1">
            <a:off x="4343400" y="3816968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rot="5400000" flipH="1" flipV="1">
            <a:off x="3886200" y="3816968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rot="5400000" flipH="1" flipV="1">
            <a:off x="4419600" y="3283568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5029200" y="2133600"/>
            <a:ext cx="374904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008080"/>
                </a:solidFill>
              </a:rPr>
              <a:t>In this example, 25 is a common factor that is not a prime number.</a:t>
            </a:r>
            <a:endParaRPr lang="en-US" sz="2000" dirty="0">
              <a:solidFill>
                <a:srgbClr val="008080"/>
              </a:solidFill>
              <a:latin typeface="+mn-lt"/>
            </a:endParaRPr>
          </a:p>
        </p:txBody>
      </p:sp>
      <p:graphicFrame>
        <p:nvGraphicFramePr>
          <p:cNvPr id="43015" name="Object 7"/>
          <p:cNvGraphicFramePr>
            <a:graphicFrameLocks noChangeAspect="1"/>
          </p:cNvGraphicFramePr>
          <p:nvPr/>
        </p:nvGraphicFramePr>
        <p:xfrm>
          <a:off x="2849880" y="2133600"/>
          <a:ext cx="1549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019" name="Equation" r:id="rId10" imgW="1549080" imgH="838080" progId="Equation.DSMT4">
                  <p:embed/>
                </p:oleObj>
              </mc:Choice>
              <mc:Fallback>
                <p:oleObj name="Equation" r:id="rId10" imgW="1549080" imgH="8380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49880" y="2133600"/>
                        <a:ext cx="1549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8074" name="Object 10"/>
          <p:cNvGraphicFramePr>
            <a:graphicFrameLocks noChangeAspect="1"/>
          </p:cNvGraphicFramePr>
          <p:nvPr/>
        </p:nvGraphicFramePr>
        <p:xfrm>
          <a:off x="1447800" y="3352800"/>
          <a:ext cx="35433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064" name="Equation" r:id="rId4" imgW="3543120" imgH="901440" progId="Equation.DSMT4">
                  <p:embed/>
                </p:oleObj>
              </mc:Choice>
              <mc:Fallback>
                <p:oleObj name="Equation" r:id="rId4" imgW="3543120" imgH="901440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7800" y="3352800"/>
                        <a:ext cx="3543300" cy="901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chemeClr val="accent1"/>
                </a:solidFill>
              </a:rPr>
              <a:t>Example 16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5362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>
              <a:buNone/>
            </a:pPr>
            <a:r>
              <a:rPr lang="en-US" i="0" dirty="0" smtClean="0">
                <a:solidFill>
                  <a:schemeClr val="tx1"/>
                </a:solidFill>
              </a:rPr>
              <a:t>Multiply and reduce to lowest terms.</a:t>
            </a:r>
          </a:p>
          <a:p>
            <a:pPr eaLnBrk="1" hangingPunct="1">
              <a:buNone/>
            </a:pPr>
            <a:endParaRPr lang="en-US" i="0" dirty="0" smtClean="0">
              <a:solidFill>
                <a:schemeClr val="tx1"/>
              </a:solidFill>
            </a:endParaRPr>
          </a:p>
          <a:p>
            <a:pPr eaLnBrk="1" hangingPunct="1">
              <a:buNone/>
            </a:pPr>
            <a:endParaRPr lang="en-US" i="0" dirty="0" smtClean="0">
              <a:solidFill>
                <a:schemeClr val="tx1"/>
              </a:solidFill>
            </a:endParaRPr>
          </a:p>
        </p:txBody>
      </p:sp>
      <p:graphicFrame>
        <p:nvGraphicFramePr>
          <p:cNvPr id="86025" name="Object 9"/>
          <p:cNvGraphicFramePr>
            <a:graphicFrameLocks noChangeAspect="1"/>
          </p:cNvGraphicFramePr>
          <p:nvPr/>
        </p:nvGraphicFramePr>
        <p:xfrm>
          <a:off x="5092700" y="3352800"/>
          <a:ext cx="8509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065" name="Equation" r:id="rId6" imgW="850680" imgH="901440" progId="Equation.DSMT4">
                  <p:embed/>
                </p:oleObj>
              </mc:Choice>
              <mc:Fallback>
                <p:oleObj name="Equation" r:id="rId6" imgW="850680" imgH="90144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92700" y="3352800"/>
                        <a:ext cx="850900" cy="901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6026" name="Object 10"/>
          <p:cNvGraphicFramePr>
            <a:graphicFrameLocks noChangeAspect="1"/>
          </p:cNvGraphicFramePr>
          <p:nvPr/>
        </p:nvGraphicFramePr>
        <p:xfrm>
          <a:off x="1358900" y="2209800"/>
          <a:ext cx="18923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066" name="Equation" r:id="rId8" imgW="1892160" imgH="901440" progId="Equation.DSMT4">
                  <p:embed/>
                </p:oleObj>
              </mc:Choice>
              <mc:Fallback>
                <p:oleObj name="Equation" r:id="rId8" imgW="1892160" imgH="901440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58900" y="2209800"/>
                        <a:ext cx="1892300" cy="901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3" name="Straight Connector 22"/>
          <p:cNvCxnSpPr/>
          <p:nvPr/>
        </p:nvCxnSpPr>
        <p:spPr>
          <a:xfrm rot="5400000" flipH="1" flipV="1">
            <a:off x="3086100" y="3352800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 rot="5400000" flipH="1" flipV="1">
            <a:off x="3390900" y="3352800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rot="5400000" flipH="1" flipV="1">
            <a:off x="3695700" y="3352800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rot="5400000" flipH="1" flipV="1">
            <a:off x="3009900" y="3886200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rot="5400000" flipH="1" flipV="1">
            <a:off x="3390900" y="3886200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rot="5400000" flipH="1" flipV="1">
            <a:off x="1714500" y="3886200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rot="5400000" flipH="1" flipV="1">
            <a:off x="2324100" y="3886200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rot="5400000" flipH="1" flipV="1">
            <a:off x="2705100" y="3352800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 rot="5400000" flipH="1" flipV="1">
            <a:off x="2019300" y="3886200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 rot="5400000" flipH="1" flipV="1">
            <a:off x="4076700" y="3352800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 rot="5400000" flipH="1" flipV="1">
            <a:off x="2705100" y="3886200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 rot="5400000" flipH="1" flipV="1">
            <a:off x="2400300" y="3352800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45063" name="Object 11"/>
          <p:cNvGraphicFramePr>
            <a:graphicFrameLocks noChangeAspect="1"/>
          </p:cNvGraphicFramePr>
          <p:nvPr/>
        </p:nvGraphicFramePr>
        <p:xfrm>
          <a:off x="3368490" y="2211742"/>
          <a:ext cx="35433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067" name="Equation" r:id="rId10" imgW="3543120" imgH="901440" progId="Equation.DSMT4">
                  <p:embed/>
                </p:oleObj>
              </mc:Choice>
              <mc:Fallback>
                <p:oleObj name="Equation" r:id="rId10" imgW="3543120" imgH="90144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68490" y="2211742"/>
                        <a:ext cx="3543300" cy="901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>
              <a:defRPr/>
            </a:pPr>
            <a:r>
              <a:rPr lang="en-US" dirty="0" smtClean="0"/>
              <a:t>Completion Example 17</a:t>
            </a:r>
            <a:endParaRPr lang="en-US" dirty="0"/>
          </a:p>
        </p:txBody>
      </p:sp>
      <p:sp>
        <p:nvSpPr>
          <p:cNvPr id="15362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>
              <a:buNone/>
            </a:pPr>
            <a:r>
              <a:rPr lang="en-US" i="0" dirty="0" smtClean="0">
                <a:solidFill>
                  <a:schemeClr val="tx1"/>
                </a:solidFill>
              </a:rPr>
              <a:t>Multiply and reduce to lowest terms.</a:t>
            </a:r>
          </a:p>
        </p:txBody>
      </p:sp>
      <p:graphicFrame>
        <p:nvGraphicFramePr>
          <p:cNvPr id="86025" name="Object 9"/>
          <p:cNvGraphicFramePr>
            <a:graphicFrameLocks noChangeAspect="1"/>
          </p:cNvGraphicFramePr>
          <p:nvPr/>
        </p:nvGraphicFramePr>
        <p:xfrm>
          <a:off x="4191000" y="4343400"/>
          <a:ext cx="266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111" name="Equation" r:id="rId4" imgW="266400" imgH="838080" progId="Equation.DSMT4">
                  <p:embed/>
                </p:oleObj>
              </mc:Choice>
              <mc:Fallback>
                <p:oleObj name="Equation" r:id="rId4" imgW="266400" imgH="83808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91000" y="4343400"/>
                        <a:ext cx="2667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6026" name="Object 10"/>
          <p:cNvGraphicFramePr>
            <a:graphicFrameLocks noChangeAspect="1"/>
          </p:cNvGraphicFramePr>
          <p:nvPr/>
        </p:nvGraphicFramePr>
        <p:xfrm>
          <a:off x="1212850" y="1955800"/>
          <a:ext cx="6718300" cy="337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112" name="Equation" r:id="rId6" imgW="6717960" imgH="3377880" progId="Equation.DSMT4">
                  <p:embed/>
                </p:oleObj>
              </mc:Choice>
              <mc:Fallback>
                <p:oleObj name="Equation" r:id="rId6" imgW="6717960" imgH="3377880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2850" y="1955800"/>
                        <a:ext cx="6718300" cy="337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8074" name="Object 10"/>
          <p:cNvGraphicFramePr>
            <a:graphicFrameLocks noChangeAspect="1"/>
          </p:cNvGraphicFramePr>
          <p:nvPr/>
        </p:nvGraphicFramePr>
        <p:xfrm>
          <a:off x="4114800" y="3124200"/>
          <a:ext cx="3568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113" name="Equation" r:id="rId8" imgW="3568680" imgH="838080" progId="Equation.DSMT4">
                  <p:embed/>
                </p:oleObj>
              </mc:Choice>
              <mc:Fallback>
                <p:oleObj name="Equation" r:id="rId8" imgW="3568680" imgH="838080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14800" y="3124200"/>
                        <a:ext cx="35687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3" name="Straight Connector 22"/>
          <p:cNvCxnSpPr/>
          <p:nvPr/>
        </p:nvCxnSpPr>
        <p:spPr>
          <a:xfrm rot="5400000" flipH="1" flipV="1">
            <a:off x="6248400" y="3151910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 rot="5400000" flipH="1" flipV="1">
            <a:off x="6553200" y="3151910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rot="5400000" flipH="1" flipV="1">
            <a:off x="6934200" y="3151910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rot="5400000" flipH="1" flipV="1">
            <a:off x="6400800" y="3609110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rot="5400000" flipH="1" flipV="1">
            <a:off x="7391400" y="3609110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rot="5400000" flipH="1" flipV="1">
            <a:off x="4876800" y="3609110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rot="5400000" flipH="1" flipV="1">
            <a:off x="5638800" y="3609110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rot="5400000" flipH="1" flipV="1">
            <a:off x="4530435" y="3151910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 rot="5400000" flipH="1" flipV="1">
            <a:off x="4495800" y="3609110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 rot="5400000" flipH="1" flipV="1">
            <a:off x="7315200" y="3151910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 rot="5400000" flipH="1" flipV="1">
            <a:off x="7086600" y="3609110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 rot="5400000" flipH="1" flipV="1">
            <a:off x="4073235" y="3151910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 rot="5400000" flipH="1" flipV="1">
            <a:off x="6096000" y="3609110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 rot="5400000" flipH="1" flipV="1">
            <a:off x="4953000" y="3151910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 rot="5400000" flipH="1" flipV="1">
            <a:off x="5257800" y="3609110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 rot="5400000" flipH="1" flipV="1">
            <a:off x="5943600" y="3151910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 rot="5400000" flipH="1" flipV="1">
            <a:off x="4073235" y="3609110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 rot="5400000" flipH="1" flipV="1">
            <a:off x="5562600" y="3151910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022366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algn="ctr">
              <a:buNone/>
            </a:pPr>
            <a:r>
              <a:rPr lang="en-US" b="1" i="0" dirty="0" smtClean="0">
                <a:solidFill>
                  <a:srgbClr val="000000"/>
                </a:solidFill>
              </a:rPr>
              <a:t>Rational Number</a:t>
            </a:r>
          </a:p>
          <a:p>
            <a:pPr marL="0" indent="0">
              <a:buNone/>
            </a:pPr>
            <a:r>
              <a:rPr lang="en-US" i="0" dirty="0" smtClean="0">
                <a:solidFill>
                  <a:srgbClr val="000000"/>
                </a:solidFill>
              </a:rPr>
              <a:t>A </a:t>
            </a:r>
            <a:r>
              <a:rPr lang="en-US" b="1" i="0" dirty="0" smtClean="0">
                <a:solidFill>
                  <a:srgbClr val="C00000"/>
                </a:solidFill>
              </a:rPr>
              <a:t>rational number </a:t>
            </a:r>
            <a:r>
              <a:rPr lang="en-US" i="0" dirty="0" smtClean="0">
                <a:solidFill>
                  <a:srgbClr val="000000"/>
                </a:solidFill>
              </a:rPr>
              <a:t>is a number that can be written in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i="0" dirty="0" smtClean="0">
                <a:solidFill>
                  <a:srgbClr val="000000"/>
                </a:solidFill>
              </a:rPr>
              <a:t>the form     where  </a:t>
            </a:r>
          </a:p>
          <a:p>
            <a:pPr marL="0" indent="0">
              <a:lnSpc>
                <a:spcPct val="150000"/>
              </a:lnSpc>
              <a:buNone/>
            </a:pPr>
            <a:endParaRPr lang="en-US" i="0" dirty="0" smtClean="0">
              <a:solidFill>
                <a:srgbClr val="000000"/>
              </a:solidFill>
            </a:endParaRPr>
          </a:p>
          <a:p>
            <a:pPr>
              <a:buNone/>
            </a:pPr>
            <a:endParaRPr lang="en-US" i="0" dirty="0">
              <a:solidFill>
                <a:srgbClr val="000000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chemeClr val="accent1"/>
                </a:solidFill>
              </a:rPr>
              <a:t>Rational Numbers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1856510" y="2306780"/>
          <a:ext cx="266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3" name="Equation" r:id="rId3" imgW="266400" imgH="838080" progId="Equation.DSMT4">
                  <p:embed/>
                </p:oleObj>
              </mc:Choice>
              <mc:Fallback>
                <p:oleObj name="Equation" r:id="rId3" imgW="266400" imgH="83808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56510" y="2306780"/>
                        <a:ext cx="2667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/>
        </p:nvGraphicFramePr>
        <p:xfrm>
          <a:off x="3248890" y="2563090"/>
          <a:ext cx="43942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4" name="Equation" r:id="rId5" imgW="4394160" imgH="393480" progId="Equation.DSMT4">
                  <p:embed/>
                </p:oleObj>
              </mc:Choice>
              <mc:Fallback>
                <p:oleObj name="Equation" r:id="rId5" imgW="4394160" imgH="39348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48890" y="2563090"/>
                        <a:ext cx="4394200" cy="393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2" name="Object 4"/>
          <p:cNvGraphicFramePr>
            <a:graphicFrameLocks noChangeAspect="1"/>
          </p:cNvGraphicFramePr>
          <p:nvPr/>
        </p:nvGraphicFramePr>
        <p:xfrm>
          <a:off x="2660650" y="3200400"/>
          <a:ext cx="3822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5" name="Equation" r:id="rId7" imgW="3822480" imgH="838080" progId="Equation.DSMT4">
                  <p:embed/>
                </p:oleObj>
              </mc:Choice>
              <mc:Fallback>
                <p:oleObj name="Equation" r:id="rId7" imgW="3822480" imgH="838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60650" y="3200400"/>
                        <a:ext cx="38227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8" name="Straight Arrow Connector 7"/>
          <p:cNvCxnSpPr/>
          <p:nvPr/>
        </p:nvCxnSpPr>
        <p:spPr>
          <a:xfrm>
            <a:off x="3394365" y="3435930"/>
            <a:ext cx="533400" cy="1588"/>
          </a:xfrm>
          <a:prstGeom prst="straightConnector1">
            <a:avLst/>
          </a:prstGeom>
          <a:ln w="38100">
            <a:solidFill>
              <a:srgbClr val="C00000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>
            <a:off x="3394365" y="3884612"/>
            <a:ext cx="533400" cy="1588"/>
          </a:xfrm>
          <a:prstGeom prst="straightConnector1">
            <a:avLst/>
          </a:prstGeom>
          <a:ln w="38100">
            <a:solidFill>
              <a:srgbClr val="C00000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chemeClr val="accent1"/>
                </a:solidFill>
              </a:rPr>
              <a:t>Example 18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graphicFrame>
        <p:nvGraphicFramePr>
          <p:cNvPr id="86025" name="Object 9"/>
          <p:cNvGraphicFramePr>
            <a:graphicFrameLocks noChangeAspect="1"/>
          </p:cNvGraphicFramePr>
          <p:nvPr/>
        </p:nvGraphicFramePr>
        <p:xfrm>
          <a:off x="3612000" y="1898650"/>
          <a:ext cx="952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158" name="Equation" r:id="rId4" imgW="952200" imgH="838080" progId="Equation.DSMT4">
                  <p:embed/>
                </p:oleObj>
              </mc:Choice>
              <mc:Fallback>
                <p:oleObj name="Equation" r:id="rId4" imgW="952200" imgH="83808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12000" y="1898650"/>
                        <a:ext cx="9525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6026" name="Object 10"/>
          <p:cNvGraphicFramePr>
            <a:graphicFrameLocks noChangeAspect="1"/>
          </p:cNvGraphicFramePr>
          <p:nvPr/>
        </p:nvGraphicFramePr>
        <p:xfrm>
          <a:off x="2209800" y="1905000"/>
          <a:ext cx="1231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159" name="Equation" r:id="rId6" imgW="1231560" imgH="838080" progId="Equation.DSMT4">
                  <p:embed/>
                </p:oleObj>
              </mc:Choice>
              <mc:Fallback>
                <p:oleObj name="Equation" r:id="rId6" imgW="1231560" imgH="83808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0" y="1905000"/>
                        <a:ext cx="12319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3" name="Straight Connector 22"/>
          <p:cNvCxnSpPr/>
          <p:nvPr/>
        </p:nvCxnSpPr>
        <p:spPr>
          <a:xfrm rot="5400000" flipH="1" flipV="1">
            <a:off x="3048000" y="1981200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rot="5400000" flipH="1" flipV="1">
            <a:off x="3048000" y="2438400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rot="5400000" flipH="1" flipV="1">
            <a:off x="2514600" y="1981200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rot="5400000" flipH="1" flipV="1">
            <a:off x="2514600" y="2438400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Rectangle 21"/>
          <p:cNvSpPr/>
          <p:nvPr/>
        </p:nvSpPr>
        <p:spPr>
          <a:xfrm>
            <a:off x="4876800" y="1981200"/>
            <a:ext cx="3291840" cy="70788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000" dirty="0" smtClean="0">
                <a:solidFill>
                  <a:srgbClr val="008080"/>
                </a:solidFill>
              </a:rPr>
              <a:t>6 divides into both 18 and 12.</a:t>
            </a:r>
          </a:p>
          <a:p>
            <a:r>
              <a:rPr lang="en-US" sz="2000" dirty="0" smtClean="0">
                <a:solidFill>
                  <a:srgbClr val="008080"/>
                </a:solidFill>
              </a:rPr>
              <a:t>7 divides into both 21 and 35.</a:t>
            </a:r>
            <a:endParaRPr lang="en-US" sz="2000" dirty="0">
              <a:solidFill>
                <a:srgbClr val="008080"/>
              </a:solidFill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3074416" y="2819400"/>
            <a:ext cx="35458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rgbClr val="008080"/>
                </a:solidFill>
              </a:rPr>
              <a:t> 2</a:t>
            </a:r>
            <a:endParaRPr lang="en-US" dirty="0">
              <a:solidFill>
                <a:srgbClr val="008080"/>
              </a:solidFill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2514600" y="1600200"/>
            <a:ext cx="30168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rgbClr val="008080"/>
                </a:solidFill>
              </a:rPr>
              <a:t>3</a:t>
            </a:r>
          </a:p>
        </p:txBody>
      </p:sp>
      <p:sp>
        <p:nvSpPr>
          <p:cNvPr id="30" name="Rectangle 29"/>
          <p:cNvSpPr/>
          <p:nvPr/>
        </p:nvSpPr>
        <p:spPr>
          <a:xfrm>
            <a:off x="3048000" y="1600200"/>
            <a:ext cx="30168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rgbClr val="008080"/>
                </a:solidFill>
              </a:rPr>
              <a:t>3</a:t>
            </a:r>
          </a:p>
        </p:txBody>
      </p:sp>
      <p:sp>
        <p:nvSpPr>
          <p:cNvPr id="31" name="Rectangle 30"/>
          <p:cNvSpPr/>
          <p:nvPr/>
        </p:nvSpPr>
        <p:spPr>
          <a:xfrm>
            <a:off x="2514600" y="2819400"/>
            <a:ext cx="30168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rgbClr val="008080"/>
                </a:solidFill>
              </a:rPr>
              <a:t>5</a:t>
            </a:r>
            <a:endParaRPr lang="en-US" dirty="0">
              <a:solidFill>
                <a:srgbClr val="00808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  <p:bldP spid="29" grpId="0"/>
      <p:bldP spid="30" grpId="0"/>
      <p:bldP spid="31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Rectangle 41"/>
          <p:cNvSpPr/>
          <p:nvPr/>
        </p:nvSpPr>
        <p:spPr>
          <a:xfrm>
            <a:off x="3581400" y="1383268"/>
            <a:ext cx="30168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rgbClr val="008080"/>
                </a:solidFill>
              </a:rPr>
              <a:t>4</a:t>
            </a:r>
            <a:endParaRPr lang="en-US" dirty="0">
              <a:solidFill>
                <a:srgbClr val="008080"/>
              </a:solidFill>
            </a:endParaRPr>
          </a:p>
        </p:txBody>
      </p:sp>
      <p:sp>
        <p:nvSpPr>
          <p:cNvPr id="41" name="Rectangle 40"/>
          <p:cNvSpPr/>
          <p:nvPr/>
        </p:nvSpPr>
        <p:spPr>
          <a:xfrm>
            <a:off x="2517714" y="2667000"/>
            <a:ext cx="30168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rgbClr val="008080"/>
                </a:solidFill>
              </a:rPr>
              <a:t>2</a:t>
            </a:r>
          </a:p>
        </p:txBody>
      </p:sp>
      <p:graphicFrame>
        <p:nvGraphicFramePr>
          <p:cNvPr id="51206" name="Object 6"/>
          <p:cNvGraphicFramePr>
            <a:graphicFrameLocks noChangeAspect="1"/>
          </p:cNvGraphicFramePr>
          <p:nvPr/>
        </p:nvGraphicFramePr>
        <p:xfrm>
          <a:off x="2179320" y="1752600"/>
          <a:ext cx="1689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08" name="Equation" r:id="rId4" imgW="1688760" imgH="838080" progId="Equation.DSMT4">
                  <p:embed/>
                </p:oleObj>
              </mc:Choice>
              <mc:Fallback>
                <p:oleObj name="Equation" r:id="rId4" imgW="1688760" imgH="838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79320" y="1752600"/>
                        <a:ext cx="1689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07" name="Object 7"/>
          <p:cNvGraphicFramePr>
            <a:graphicFrameLocks noChangeAspect="1"/>
          </p:cNvGraphicFramePr>
          <p:nvPr/>
        </p:nvGraphicFramePr>
        <p:xfrm>
          <a:off x="792480" y="1752600"/>
          <a:ext cx="1358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09" name="Equation" r:id="rId6" imgW="1358640" imgH="838080" progId="Equation.DSMT4">
                  <p:embed/>
                </p:oleObj>
              </mc:Choice>
              <mc:Fallback>
                <p:oleObj name="Equation" r:id="rId6" imgW="1358640" imgH="8380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92480" y="1752600"/>
                        <a:ext cx="1358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chemeClr val="accent1"/>
                </a:solidFill>
              </a:rPr>
              <a:t>Example 19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graphicFrame>
        <p:nvGraphicFramePr>
          <p:cNvPr id="86025" name="Object 9"/>
          <p:cNvGraphicFramePr>
            <a:graphicFrameLocks noChangeAspect="1"/>
          </p:cNvGraphicFramePr>
          <p:nvPr/>
        </p:nvGraphicFramePr>
        <p:xfrm>
          <a:off x="3975100" y="1746250"/>
          <a:ext cx="1028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10" name="Equation" r:id="rId8" imgW="1028520" imgH="838080" progId="Equation.DSMT4">
                  <p:embed/>
                </p:oleObj>
              </mc:Choice>
              <mc:Fallback>
                <p:oleObj name="Equation" r:id="rId8" imgW="1028520" imgH="83808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75100" y="1746250"/>
                        <a:ext cx="10287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7" name="Straight Connector 16"/>
          <p:cNvCxnSpPr/>
          <p:nvPr/>
        </p:nvCxnSpPr>
        <p:spPr>
          <a:xfrm rot="5400000" flipH="1" flipV="1">
            <a:off x="2514600" y="2286000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rot="5400000" flipH="1" flipV="1">
            <a:off x="3124200" y="1828800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 rot="5400000" flipH="1" flipV="1">
            <a:off x="3657600" y="1482435"/>
            <a:ext cx="152400" cy="1524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 rot="5400000" flipH="1" flipV="1">
            <a:off x="2590800" y="2743200"/>
            <a:ext cx="152400" cy="1524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 rot="5400000" flipH="1" flipV="1">
            <a:off x="3048000" y="2286000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 rot="5400000" flipH="1" flipV="1">
            <a:off x="3581400" y="1752600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rot="5400000" flipH="1" flipV="1">
            <a:off x="2514600" y="1752600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Rectangle 36"/>
          <p:cNvSpPr/>
          <p:nvPr/>
        </p:nvSpPr>
        <p:spPr>
          <a:xfrm>
            <a:off x="5334000" y="1447800"/>
            <a:ext cx="3383280" cy="132343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000" dirty="0" smtClean="0">
                <a:solidFill>
                  <a:srgbClr val="008080"/>
                </a:solidFill>
              </a:rPr>
              <a:t>17 divides into both 17 and 34.</a:t>
            </a:r>
          </a:p>
          <a:p>
            <a:r>
              <a:rPr lang="en-US" sz="2000" dirty="0" smtClean="0">
                <a:solidFill>
                  <a:srgbClr val="008080"/>
                </a:solidFill>
              </a:rPr>
              <a:t>25 divides into both 25 and 50.</a:t>
            </a:r>
          </a:p>
          <a:p>
            <a:r>
              <a:rPr lang="en-US" sz="2000" dirty="0" smtClean="0">
                <a:solidFill>
                  <a:srgbClr val="008080"/>
                </a:solidFill>
              </a:rPr>
              <a:t>2 divides into both 8 and 2.</a:t>
            </a:r>
          </a:p>
          <a:p>
            <a:r>
              <a:rPr lang="en-US" sz="2000" dirty="0" smtClean="0">
                <a:solidFill>
                  <a:srgbClr val="008080"/>
                </a:solidFill>
              </a:rPr>
              <a:t>2 divides into both 4 and 2.</a:t>
            </a:r>
            <a:endParaRPr lang="en-US" sz="2000" dirty="0">
              <a:solidFill>
                <a:srgbClr val="008080"/>
              </a:solidFill>
            </a:endParaRPr>
          </a:p>
        </p:txBody>
      </p:sp>
      <p:sp>
        <p:nvSpPr>
          <p:cNvPr id="39" name="Rectangle 38"/>
          <p:cNvSpPr/>
          <p:nvPr/>
        </p:nvSpPr>
        <p:spPr>
          <a:xfrm>
            <a:off x="2556165" y="1383268"/>
            <a:ext cx="30168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mtClean="0">
                <a:solidFill>
                  <a:srgbClr val="008080"/>
                </a:solidFill>
              </a:rPr>
              <a:t>1</a:t>
            </a:r>
            <a:endParaRPr lang="en-US" dirty="0">
              <a:solidFill>
                <a:srgbClr val="008080"/>
              </a:solidFill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3089565" y="1383268"/>
            <a:ext cx="30168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rgbClr val="008080"/>
                </a:solidFill>
              </a:rPr>
              <a:t>1</a:t>
            </a:r>
            <a:endParaRPr lang="en-US" dirty="0">
              <a:solidFill>
                <a:srgbClr val="008080"/>
              </a:solidFill>
            </a:endParaRPr>
          </a:p>
        </p:txBody>
      </p:sp>
      <p:sp>
        <p:nvSpPr>
          <p:cNvPr id="43" name="Rectangle 42"/>
          <p:cNvSpPr/>
          <p:nvPr/>
        </p:nvSpPr>
        <p:spPr>
          <a:xfrm>
            <a:off x="3581400" y="1143000"/>
            <a:ext cx="30168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rgbClr val="008080"/>
                </a:solidFill>
              </a:rPr>
              <a:t>2</a:t>
            </a:r>
          </a:p>
        </p:txBody>
      </p:sp>
      <p:sp>
        <p:nvSpPr>
          <p:cNvPr id="44" name="Rectangle 43"/>
          <p:cNvSpPr/>
          <p:nvPr/>
        </p:nvSpPr>
        <p:spPr>
          <a:xfrm>
            <a:off x="3127314" y="2667000"/>
            <a:ext cx="30168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rgbClr val="008080"/>
                </a:solidFill>
              </a:rPr>
              <a:t>2</a:t>
            </a:r>
          </a:p>
        </p:txBody>
      </p:sp>
      <p:cxnSp>
        <p:nvCxnSpPr>
          <p:cNvPr id="46" name="Straight Connector 45"/>
          <p:cNvCxnSpPr/>
          <p:nvPr/>
        </p:nvCxnSpPr>
        <p:spPr>
          <a:xfrm rot="5400000" flipH="1" flipV="1">
            <a:off x="3200400" y="2743200"/>
            <a:ext cx="152400" cy="1524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" grpId="0"/>
      <p:bldP spid="41" grpId="0"/>
      <p:bldP spid="39" grpId="0"/>
      <p:bldP spid="40" grpId="0"/>
      <p:bldP spid="43" grpId="0"/>
      <p:bldP spid="44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3255" name="Object 7"/>
          <p:cNvGraphicFramePr>
            <a:graphicFrameLocks noChangeAspect="1"/>
          </p:cNvGraphicFramePr>
          <p:nvPr/>
        </p:nvGraphicFramePr>
        <p:xfrm>
          <a:off x="5227320" y="3009900"/>
          <a:ext cx="863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257" name="Equation" r:id="rId4" imgW="863280" imgH="838080" progId="Equation.DSMT4">
                  <p:embed/>
                </p:oleObj>
              </mc:Choice>
              <mc:Fallback>
                <p:oleObj name="Equation" r:id="rId4" imgW="863280" imgH="8380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27320" y="3009900"/>
                        <a:ext cx="8636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362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eaLnBrk="1" hangingPunct="1">
              <a:buNone/>
              <a:tabLst>
                <a:tab pos="457200" algn="l"/>
              </a:tabLst>
            </a:pPr>
            <a:r>
              <a:rPr lang="en-US" i="0" dirty="0" smtClean="0">
                <a:solidFill>
                  <a:schemeClr val="tx1"/>
                </a:solidFill>
              </a:rPr>
              <a:t>If you had </a:t>
            </a:r>
            <a:r>
              <a:rPr lang="en-US" i="0" dirty="0" smtClean="0">
                <a:solidFill>
                  <a:srgbClr val="0000FF"/>
                </a:solidFill>
              </a:rPr>
              <a:t>$25 </a:t>
            </a:r>
            <a:r>
              <a:rPr lang="en-US" i="0" dirty="0" smtClean="0">
                <a:solidFill>
                  <a:schemeClr val="tx1"/>
                </a:solidFill>
              </a:rPr>
              <a:t>and you spent </a:t>
            </a:r>
            <a:r>
              <a:rPr lang="en-US" i="0" dirty="0" smtClean="0">
                <a:solidFill>
                  <a:srgbClr val="0000FF"/>
                </a:solidFill>
              </a:rPr>
              <a:t>$15 </a:t>
            </a:r>
            <a:r>
              <a:rPr lang="en-US" i="0" dirty="0" smtClean="0">
                <a:solidFill>
                  <a:schemeClr val="tx1"/>
                </a:solidFill>
              </a:rPr>
              <a:t>to buy computer disks, what fraction of your money did you spend for computer disks? What fraction do you still have?</a:t>
            </a:r>
            <a:endParaRPr lang="en-US" sz="1000" i="0" dirty="0" smtClean="0">
              <a:solidFill>
                <a:schemeClr val="tx1"/>
              </a:solidFill>
            </a:endParaRPr>
          </a:p>
          <a:p>
            <a:pPr eaLnBrk="1" hangingPunct="1">
              <a:buNone/>
              <a:tabLst>
                <a:tab pos="457200" algn="l"/>
              </a:tabLst>
            </a:pPr>
            <a:r>
              <a:rPr lang="en-US" b="1" i="0" dirty="0" smtClean="0">
                <a:solidFill>
                  <a:schemeClr val="tx1"/>
                </a:solidFill>
              </a:rPr>
              <a:t>Solution</a:t>
            </a:r>
          </a:p>
          <a:p>
            <a:pPr eaLnBrk="1" hangingPunct="1">
              <a:buNone/>
              <a:tabLst>
                <a:tab pos="457200" algn="l"/>
              </a:tabLst>
            </a:pPr>
            <a:r>
              <a:rPr lang="en-US" b="1" i="0" dirty="0" smtClean="0">
                <a:solidFill>
                  <a:schemeClr val="tx1"/>
                </a:solidFill>
              </a:rPr>
              <a:t>a.</a:t>
            </a:r>
            <a:r>
              <a:rPr lang="en-US" i="0" dirty="0" smtClean="0">
                <a:solidFill>
                  <a:schemeClr val="tx1"/>
                </a:solidFill>
              </a:rPr>
              <a:t>	The fraction you spent is</a:t>
            </a:r>
          </a:p>
          <a:p>
            <a:pPr eaLnBrk="1" hangingPunct="1">
              <a:lnSpc>
                <a:spcPct val="200000"/>
              </a:lnSpc>
              <a:buNone/>
              <a:tabLst>
                <a:tab pos="457200" algn="l"/>
              </a:tabLst>
            </a:pPr>
            <a:r>
              <a:rPr lang="en-US" b="1" i="0" dirty="0" smtClean="0">
                <a:solidFill>
                  <a:schemeClr val="tx1"/>
                </a:solidFill>
              </a:rPr>
              <a:t>b.	</a:t>
            </a:r>
            <a:r>
              <a:rPr lang="en-US" i="0" dirty="0" smtClean="0">
                <a:solidFill>
                  <a:schemeClr val="tx1"/>
                </a:solidFill>
              </a:rPr>
              <a:t>Since you still have $10, the fraction you still have is </a:t>
            </a:r>
          </a:p>
        </p:txBody>
      </p:sp>
      <p:graphicFrame>
        <p:nvGraphicFramePr>
          <p:cNvPr id="88074" name="Object 10"/>
          <p:cNvGraphicFramePr>
            <a:graphicFrameLocks noChangeAspect="1"/>
          </p:cNvGraphicFramePr>
          <p:nvPr/>
        </p:nvGraphicFramePr>
        <p:xfrm>
          <a:off x="4076700" y="4718050"/>
          <a:ext cx="863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258" name="Equation" r:id="rId6" imgW="863280" imgH="838080" progId="Equation.DSMT4">
                  <p:embed/>
                </p:oleObj>
              </mc:Choice>
              <mc:Fallback>
                <p:oleObj name="Equation" r:id="rId6" imgW="863280" imgH="838080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76700" y="4718050"/>
                        <a:ext cx="8636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chemeClr val="accent1"/>
                </a:solidFill>
              </a:rPr>
              <a:t>Example 20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graphicFrame>
        <p:nvGraphicFramePr>
          <p:cNvPr id="86025" name="Object 9"/>
          <p:cNvGraphicFramePr>
            <a:graphicFrameLocks noChangeAspect="1"/>
          </p:cNvGraphicFramePr>
          <p:nvPr/>
        </p:nvGraphicFramePr>
        <p:xfrm>
          <a:off x="5033963" y="4718050"/>
          <a:ext cx="622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259" name="Equation" r:id="rId8" imgW="622080" imgH="838080" progId="Equation.DSMT4">
                  <p:embed/>
                </p:oleObj>
              </mc:Choice>
              <mc:Fallback>
                <p:oleObj name="Equation" r:id="rId8" imgW="622080" imgH="83808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33963" y="4718050"/>
                        <a:ext cx="6223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6026" name="Object 10"/>
          <p:cNvGraphicFramePr>
            <a:graphicFrameLocks noChangeAspect="1"/>
          </p:cNvGraphicFramePr>
          <p:nvPr/>
        </p:nvGraphicFramePr>
        <p:xfrm>
          <a:off x="3549650" y="4718050"/>
          <a:ext cx="431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260" name="Equation" r:id="rId10" imgW="431640" imgH="838080" progId="Equation.DSMT4">
                  <p:embed/>
                </p:oleObj>
              </mc:Choice>
              <mc:Fallback>
                <p:oleObj name="Equation" r:id="rId10" imgW="431640" imgH="838080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49650" y="4718050"/>
                        <a:ext cx="4318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3" name="Straight Connector 22"/>
          <p:cNvCxnSpPr/>
          <p:nvPr/>
        </p:nvCxnSpPr>
        <p:spPr>
          <a:xfrm rot="5400000" flipH="1" flipV="1">
            <a:off x="4648200" y="4724400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rot="5400000" flipH="1" flipV="1">
            <a:off x="4648200" y="5257800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03431" name="Object 7"/>
          <p:cNvGraphicFramePr>
            <a:graphicFrameLocks noChangeAspect="1"/>
          </p:cNvGraphicFramePr>
          <p:nvPr/>
        </p:nvGraphicFramePr>
        <p:xfrm>
          <a:off x="4663440" y="3019425"/>
          <a:ext cx="419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261" name="Equation" r:id="rId12" imgW="419040" imgH="838080" progId="Equation.DSMT4">
                  <p:embed/>
                </p:oleObj>
              </mc:Choice>
              <mc:Fallback>
                <p:oleObj name="Equation" r:id="rId12" imgW="419040" imgH="838080" progId="Equation.DSMT4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63440" y="3019425"/>
                        <a:ext cx="4191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0" name="Straight Connector 19"/>
          <p:cNvCxnSpPr/>
          <p:nvPr/>
        </p:nvCxnSpPr>
        <p:spPr>
          <a:xfrm rot="5400000" flipH="1" flipV="1">
            <a:off x="5835708" y="3013365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rot="5400000" flipH="1" flipV="1">
            <a:off x="5835708" y="3546765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3256" name="Object 8"/>
          <p:cNvGraphicFramePr>
            <a:graphicFrameLocks noChangeAspect="1"/>
          </p:cNvGraphicFramePr>
          <p:nvPr/>
        </p:nvGraphicFramePr>
        <p:xfrm>
          <a:off x="6220460" y="3009900"/>
          <a:ext cx="622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262" name="Equation" r:id="rId14" imgW="622080" imgH="838080" progId="Equation.DSMT4">
                  <p:embed/>
                </p:oleObj>
              </mc:Choice>
              <mc:Fallback>
                <p:oleObj name="Equation" r:id="rId14" imgW="622080" imgH="8380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20460" y="3009900"/>
                        <a:ext cx="6223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chemeClr val="accent1"/>
                </a:solidFill>
              </a:rPr>
              <a:t>Example 1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5362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None/>
            </a:pPr>
            <a:r>
              <a:rPr lang="en-US" b="1" i="0" dirty="0" smtClean="0">
                <a:solidFill>
                  <a:schemeClr val="tx1"/>
                </a:solidFill>
              </a:rPr>
              <a:t>a.</a:t>
            </a:r>
            <a:r>
              <a:rPr lang="en-US" i="0" dirty="0" smtClean="0">
                <a:solidFill>
                  <a:schemeClr val="tx1"/>
                </a:solidFill>
              </a:rPr>
              <a:t>        can mean 1 of 2 equal parts.</a:t>
            </a:r>
          </a:p>
          <a:p>
            <a:pPr eaLnBrk="1" hangingPunct="1">
              <a:buNone/>
            </a:pPr>
            <a:endParaRPr lang="en-US" i="0" dirty="0" smtClean="0">
              <a:solidFill>
                <a:schemeClr val="tx1"/>
              </a:solidFill>
            </a:endParaRPr>
          </a:p>
          <a:p>
            <a:pPr eaLnBrk="1" hangingPunct="1">
              <a:buNone/>
            </a:pPr>
            <a:endParaRPr lang="en-US" i="0" dirty="0" smtClean="0">
              <a:solidFill>
                <a:schemeClr val="tx1"/>
              </a:solidFill>
            </a:endParaRPr>
          </a:p>
          <a:p>
            <a:pPr eaLnBrk="1" hangingPunct="1">
              <a:buNone/>
            </a:pPr>
            <a:endParaRPr lang="en-US" i="0" dirty="0" smtClean="0">
              <a:solidFill>
                <a:schemeClr val="tx1"/>
              </a:solidFill>
            </a:endParaRPr>
          </a:p>
          <a:p>
            <a:pPr eaLnBrk="1" hangingPunct="1">
              <a:buNone/>
            </a:pPr>
            <a:endParaRPr lang="en-US" i="0" dirty="0" smtClean="0">
              <a:solidFill>
                <a:schemeClr val="tx1"/>
              </a:solidFill>
            </a:endParaRPr>
          </a:p>
          <a:p>
            <a:pPr eaLnBrk="1" hangingPunct="1">
              <a:buNone/>
            </a:pPr>
            <a:endParaRPr lang="en-US" i="0" dirty="0" smtClean="0">
              <a:solidFill>
                <a:schemeClr val="tx1"/>
              </a:solidFill>
            </a:endParaRPr>
          </a:p>
          <a:p>
            <a:pPr eaLnBrk="1" hangingPunct="1">
              <a:buNone/>
            </a:pPr>
            <a:endParaRPr lang="en-US" i="0" dirty="0" smtClean="0">
              <a:solidFill>
                <a:schemeClr val="tx1"/>
              </a:solidFill>
            </a:endParaRP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1089310" y="1143000"/>
          <a:ext cx="254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9" name="Equation" r:id="rId4" imgW="253800" imgH="838080" progId="Equation.DSMT4">
                  <p:embed/>
                </p:oleObj>
              </mc:Choice>
              <mc:Fallback>
                <p:oleObj name="Equation" r:id="rId4" imgW="253800" imgH="83808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89310" y="1143000"/>
                        <a:ext cx="2540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4101" name="Picture 5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1600200" y="2109788"/>
            <a:ext cx="5943600" cy="20325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chemeClr val="accent1"/>
                </a:solidFill>
              </a:rPr>
              <a:t>Example 1 (cont.)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5362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None/>
            </a:pPr>
            <a:r>
              <a:rPr lang="en-US" b="1" i="0" dirty="0" smtClean="0">
                <a:solidFill>
                  <a:schemeClr val="tx1"/>
                </a:solidFill>
              </a:rPr>
              <a:t>b.</a:t>
            </a:r>
            <a:r>
              <a:rPr lang="en-US" i="0" dirty="0" smtClean="0">
                <a:solidFill>
                  <a:schemeClr val="tx1"/>
                </a:solidFill>
              </a:rPr>
              <a:t>        can mean 3 of 4 equal parts.</a:t>
            </a:r>
          </a:p>
          <a:p>
            <a:pPr eaLnBrk="1" hangingPunct="1">
              <a:buNone/>
            </a:pPr>
            <a:endParaRPr lang="en-US" i="0" dirty="0" smtClean="0">
              <a:solidFill>
                <a:schemeClr val="tx1"/>
              </a:solidFill>
            </a:endParaRPr>
          </a:p>
          <a:p>
            <a:pPr eaLnBrk="1" hangingPunct="1">
              <a:buNone/>
            </a:pPr>
            <a:endParaRPr lang="en-US" i="0" dirty="0" smtClean="0">
              <a:solidFill>
                <a:schemeClr val="tx1"/>
              </a:solidFill>
            </a:endParaRPr>
          </a:p>
          <a:p>
            <a:pPr eaLnBrk="1" hangingPunct="1">
              <a:buNone/>
            </a:pPr>
            <a:endParaRPr lang="en-US" i="0" dirty="0" smtClean="0">
              <a:solidFill>
                <a:schemeClr val="tx1"/>
              </a:solidFill>
            </a:endParaRPr>
          </a:p>
          <a:p>
            <a:pPr eaLnBrk="1" hangingPunct="1">
              <a:buNone/>
            </a:pPr>
            <a:endParaRPr lang="en-US" i="0" dirty="0" smtClean="0">
              <a:solidFill>
                <a:schemeClr val="tx1"/>
              </a:solidFill>
            </a:endParaRPr>
          </a:p>
        </p:txBody>
      </p:sp>
      <p:graphicFrame>
        <p:nvGraphicFramePr>
          <p:cNvPr id="5123" name="Object 3"/>
          <p:cNvGraphicFramePr>
            <a:graphicFrameLocks noChangeAspect="1"/>
          </p:cNvGraphicFramePr>
          <p:nvPr/>
        </p:nvGraphicFramePr>
        <p:xfrm>
          <a:off x="1066800" y="1143000"/>
          <a:ext cx="279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884" name="Equation" r:id="rId4" imgW="279360" imgH="838080" progId="Equation.DSMT4">
                  <p:embed/>
                </p:oleObj>
              </mc:Choice>
              <mc:Fallback>
                <p:oleObj name="Equation" r:id="rId4" imgW="279360" imgH="83808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1143000"/>
                        <a:ext cx="2794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22885" name="Picture 5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2331720" y="2123813"/>
            <a:ext cx="4480560" cy="2829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chemeClr val="accent1"/>
                </a:solidFill>
              </a:rPr>
              <a:t>Example 1 (cont.)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5362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5938" indent="-515938" eaLnBrk="1" hangingPunct="1">
              <a:buNone/>
            </a:pPr>
            <a:r>
              <a:rPr lang="en-US" b="1" i="0" dirty="0" smtClean="0">
                <a:solidFill>
                  <a:schemeClr val="tx1"/>
                </a:solidFill>
              </a:rPr>
              <a:t>c.</a:t>
            </a:r>
            <a:r>
              <a:rPr lang="en-US" i="0" dirty="0" smtClean="0">
                <a:solidFill>
                  <a:schemeClr val="tx1"/>
                </a:solidFill>
              </a:rPr>
              <a:t>   	In chapter 2, we used the fraction form of  a number to indicate division. For example, </a:t>
            </a:r>
          </a:p>
          <a:p>
            <a:pPr eaLnBrk="1" hangingPunct="1">
              <a:buNone/>
            </a:pPr>
            <a:endParaRPr lang="en-US" i="0" dirty="0" smtClean="0">
              <a:solidFill>
                <a:schemeClr val="tx1"/>
              </a:solidFill>
            </a:endParaRPr>
          </a:p>
          <a:p>
            <a:pPr eaLnBrk="1" hangingPunct="1">
              <a:buNone/>
            </a:pPr>
            <a:endParaRPr lang="en-US" i="0" dirty="0" smtClean="0">
              <a:solidFill>
                <a:schemeClr val="tx1"/>
              </a:solidFill>
            </a:endParaRPr>
          </a:p>
        </p:txBody>
      </p:sp>
      <p:graphicFrame>
        <p:nvGraphicFramePr>
          <p:cNvPr id="5124" name="Object 4"/>
          <p:cNvGraphicFramePr>
            <a:graphicFrameLocks noChangeAspect="1"/>
          </p:cNvGraphicFramePr>
          <p:nvPr/>
        </p:nvGraphicFramePr>
        <p:xfrm>
          <a:off x="2889250" y="2660650"/>
          <a:ext cx="3365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909" name="Equation" r:id="rId4" imgW="3365280" imgH="838080" progId="Equation.DSMT4">
                  <p:embed/>
                </p:oleObj>
              </mc:Choice>
              <mc:Fallback>
                <p:oleObj name="Equation" r:id="rId4" imgW="3365280" imgH="83808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89250" y="2660650"/>
                        <a:ext cx="33655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chemeClr val="accent1"/>
                </a:solidFill>
              </a:rPr>
              <a:t>Rational Numbers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419124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algn="ctr">
              <a:buNone/>
            </a:pPr>
            <a:r>
              <a:rPr lang="en-US" b="1" i="0" dirty="0" smtClean="0">
                <a:solidFill>
                  <a:srgbClr val="000000"/>
                </a:solidFill>
              </a:rPr>
              <a:t>Proper Fraction, Improper Fraction</a:t>
            </a:r>
          </a:p>
          <a:p>
            <a:pPr marL="0" indent="0">
              <a:buNone/>
            </a:pPr>
            <a:r>
              <a:rPr lang="en-US" i="0" dirty="0" smtClean="0">
                <a:solidFill>
                  <a:srgbClr val="000000"/>
                </a:solidFill>
              </a:rPr>
              <a:t>A </a:t>
            </a:r>
            <a:r>
              <a:rPr lang="en-US" b="1" i="0" dirty="0" smtClean="0">
                <a:solidFill>
                  <a:srgbClr val="C00000"/>
                </a:solidFill>
              </a:rPr>
              <a:t>proper fraction</a:t>
            </a:r>
            <a:r>
              <a:rPr lang="en-US" i="0" dirty="0" smtClean="0">
                <a:solidFill>
                  <a:srgbClr val="000000"/>
                </a:solidFill>
              </a:rPr>
              <a:t> is a fraction in which the numerator is less than the denominator.</a:t>
            </a:r>
          </a:p>
          <a:p>
            <a:pPr marL="0" indent="0">
              <a:buNone/>
            </a:pPr>
            <a:r>
              <a:rPr lang="en-US" i="0" dirty="0" smtClean="0">
                <a:solidFill>
                  <a:srgbClr val="000000"/>
                </a:solidFill>
              </a:rPr>
              <a:t>An </a:t>
            </a:r>
            <a:r>
              <a:rPr lang="en-US" b="1" i="0" dirty="0" smtClean="0">
                <a:solidFill>
                  <a:srgbClr val="C00000"/>
                </a:solidFill>
              </a:rPr>
              <a:t>improper fraction</a:t>
            </a:r>
            <a:r>
              <a:rPr lang="en-US" i="0" dirty="0" smtClean="0">
                <a:solidFill>
                  <a:srgbClr val="000000"/>
                </a:solidFill>
              </a:rPr>
              <a:t> is a fraction in which the numerator is greater than the denominator.</a:t>
            </a:r>
            <a:endParaRPr lang="en-US" i="0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chemeClr val="accent1"/>
                </a:solidFill>
              </a:rPr>
              <a:t>Rational Numbers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074414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algn="ctr">
              <a:buNone/>
            </a:pPr>
            <a:r>
              <a:rPr lang="en-US" b="1" i="0" dirty="0" smtClean="0">
                <a:solidFill>
                  <a:srgbClr val="000000"/>
                </a:solidFill>
              </a:rPr>
              <a:t>Rules for Placement of Negative Signs</a:t>
            </a:r>
          </a:p>
          <a:p>
            <a:pPr>
              <a:buNone/>
            </a:pPr>
            <a:endParaRPr lang="en-US" i="0" dirty="0" smtClean="0">
              <a:solidFill>
                <a:srgbClr val="000000"/>
              </a:solidFill>
            </a:endParaRPr>
          </a:p>
          <a:p>
            <a:pPr>
              <a:buNone/>
            </a:pPr>
            <a:endParaRPr lang="en-US" i="0" dirty="0" smtClean="0">
              <a:solidFill>
                <a:srgbClr val="000000"/>
              </a:solidFill>
            </a:endParaRPr>
          </a:p>
          <a:p>
            <a:pPr>
              <a:buNone/>
            </a:pPr>
            <a:endParaRPr lang="en-US" i="0" dirty="0">
              <a:solidFill>
                <a:srgbClr val="000000"/>
              </a:solidFill>
            </a:endParaRP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530352" y="1930400"/>
          <a:ext cx="5461000" cy="1346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1" name="Equation" r:id="rId3" imgW="5460840" imgH="1346040" progId="Equation.DSMT4">
                  <p:embed/>
                </p:oleObj>
              </mc:Choice>
              <mc:Fallback>
                <p:oleObj name="Equation" r:id="rId3" imgW="5460840" imgH="134604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1930400"/>
                        <a:ext cx="5461000" cy="1346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chemeClr val="accent1"/>
                </a:solidFill>
              </a:rPr>
              <a:t>Example 2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530352" y="1447800"/>
          <a:ext cx="977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8" name="Equation" r:id="rId4" imgW="977760" imgH="838080" progId="Equation.DSMT4">
                  <p:embed/>
                </p:oleObj>
              </mc:Choice>
              <mc:Fallback>
                <p:oleObj name="Equation" r:id="rId4" imgW="977760" imgH="83808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1447800"/>
                        <a:ext cx="9779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3" name="Object 3"/>
          <p:cNvGraphicFramePr>
            <a:graphicFrameLocks noChangeAspect="1"/>
          </p:cNvGraphicFramePr>
          <p:nvPr/>
        </p:nvGraphicFramePr>
        <p:xfrm>
          <a:off x="530352" y="2667000"/>
          <a:ext cx="1168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9" name="Equation" r:id="rId6" imgW="1168200" imgH="838080" progId="Equation.DSMT4">
                  <p:embed/>
                </p:oleObj>
              </mc:Choice>
              <mc:Fallback>
                <p:oleObj name="Equation" r:id="rId6" imgW="1168200" imgH="83808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2667000"/>
                        <a:ext cx="11684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68" name="Object 4"/>
          <p:cNvGraphicFramePr>
            <a:graphicFrameLocks noChangeAspect="1"/>
          </p:cNvGraphicFramePr>
          <p:nvPr/>
        </p:nvGraphicFramePr>
        <p:xfrm>
          <a:off x="1676400" y="1447800"/>
          <a:ext cx="1498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0" name="Equation" r:id="rId8" imgW="1498320" imgH="838080" progId="Equation.DSMT4">
                  <p:embed/>
                </p:oleObj>
              </mc:Choice>
              <mc:Fallback>
                <p:oleObj name="Equation" r:id="rId8" imgW="1498320" imgH="83808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1447800"/>
                        <a:ext cx="14986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69" name="Object 5"/>
          <p:cNvGraphicFramePr>
            <a:graphicFrameLocks noChangeAspect="1"/>
          </p:cNvGraphicFramePr>
          <p:nvPr/>
        </p:nvGraphicFramePr>
        <p:xfrm>
          <a:off x="1752600" y="2667000"/>
          <a:ext cx="2425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1" name="Equation" r:id="rId10" imgW="2425680" imgH="838080" progId="Equation.DSMT4">
                  <p:embed/>
                </p:oleObj>
              </mc:Choice>
              <mc:Fallback>
                <p:oleObj name="Equation" r:id="rId10" imgW="2425680" imgH="83808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2667000"/>
                        <a:ext cx="2425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341</TotalTime>
  <Words>571</Words>
  <Application>Microsoft Office PowerPoint</Application>
  <PresentationFormat>On-screen Show (4:3)</PresentationFormat>
  <Paragraphs>165</Paragraphs>
  <Slides>32</Slides>
  <Notes>27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32</vt:i4>
      </vt:variant>
    </vt:vector>
  </HeadingPairs>
  <TitlesOfParts>
    <vt:vector size="37" baseType="lpstr">
      <vt:lpstr>Calibri</vt:lpstr>
      <vt:lpstr>Courier New</vt:lpstr>
      <vt:lpstr>Arial</vt:lpstr>
      <vt:lpstr>Office Theme</vt:lpstr>
      <vt:lpstr>Equation</vt:lpstr>
      <vt:lpstr>Section 3.5</vt:lpstr>
      <vt:lpstr>Objectives</vt:lpstr>
      <vt:lpstr>Rational Numbers</vt:lpstr>
      <vt:lpstr>Example 1</vt:lpstr>
      <vt:lpstr>Example 1 (cont.)</vt:lpstr>
      <vt:lpstr>Example 1 (cont.)</vt:lpstr>
      <vt:lpstr>Rational Numbers</vt:lpstr>
      <vt:lpstr>Rational Numbers</vt:lpstr>
      <vt:lpstr>Example 2</vt:lpstr>
      <vt:lpstr>Multiplying Rational Numbers (or Fractions)</vt:lpstr>
      <vt:lpstr>Example 3</vt:lpstr>
      <vt:lpstr>Example 4</vt:lpstr>
      <vt:lpstr>Example 5</vt:lpstr>
      <vt:lpstr>Multiplying Rational Numbers (or Fractions)</vt:lpstr>
      <vt:lpstr>Example 6</vt:lpstr>
      <vt:lpstr>Multiplying Rational Numbers (or Fractions)</vt:lpstr>
      <vt:lpstr>Example 7</vt:lpstr>
      <vt:lpstr>Raising Fractions to Higher Terms and Reducing Fractions</vt:lpstr>
      <vt:lpstr>Example 8</vt:lpstr>
      <vt:lpstr>Example 9</vt:lpstr>
      <vt:lpstr>Raising Fractions to Higher Terms and Reducing Fractions</vt:lpstr>
      <vt:lpstr>Example 10</vt:lpstr>
      <vt:lpstr>Example 11</vt:lpstr>
      <vt:lpstr>Example 12</vt:lpstr>
      <vt:lpstr>Completion Example 13</vt:lpstr>
      <vt:lpstr>Example 14</vt:lpstr>
      <vt:lpstr>Example 15</vt:lpstr>
      <vt:lpstr>Example 16</vt:lpstr>
      <vt:lpstr>Completion Example 17</vt:lpstr>
      <vt:lpstr>Example 18</vt:lpstr>
      <vt:lpstr>Example 19</vt:lpstr>
      <vt:lpstr>Example 20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Prealgebra</dc:title>
  <dc:creator>Hawkes Learning Systems</dc:creator>
  <cp:lastModifiedBy>ashish.samudre</cp:lastModifiedBy>
  <cp:revision>65</cp:revision>
  <dcterms:created xsi:type="dcterms:W3CDTF">2013-04-26T14:43:13Z</dcterms:created>
  <dcterms:modified xsi:type="dcterms:W3CDTF">2017-08-02T15:47:47Z</dcterms:modified>
</cp:coreProperties>
</file>