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256" r:id="rId2"/>
    <p:sldId id="258" r:id="rId3"/>
    <p:sldId id="260" r:id="rId4"/>
    <p:sldId id="261" r:id="rId5"/>
    <p:sldId id="263" r:id="rId6"/>
    <p:sldId id="265" r:id="rId7"/>
    <p:sldId id="269" r:id="rId8"/>
    <p:sldId id="298" r:id="rId9"/>
    <p:sldId id="299" r:id="rId10"/>
    <p:sldId id="270" r:id="rId11"/>
    <p:sldId id="271" r:id="rId12"/>
    <p:sldId id="272" r:id="rId13"/>
    <p:sldId id="274" r:id="rId14"/>
    <p:sldId id="276" r:id="rId15"/>
    <p:sldId id="278" r:id="rId16"/>
    <p:sldId id="279" r:id="rId17"/>
    <p:sldId id="281" r:id="rId18"/>
    <p:sldId id="284" r:id="rId19"/>
    <p:sldId id="286" r:id="rId20"/>
    <p:sldId id="303" r:id="rId21"/>
    <p:sldId id="289" r:id="rId22"/>
    <p:sldId id="292" r:id="rId23"/>
    <p:sldId id="293" r:id="rId24"/>
    <p:sldId id="295" r:id="rId25"/>
    <p:sldId id="297" r:id="rId26"/>
    <p:sldId id="304" r:id="rId27"/>
    <p:sldId id="305" r:id="rId28"/>
    <p:sldId id="306" r:id="rId29"/>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00FF"/>
    <a:srgbClr val="008080"/>
    <a:srgbClr val="000000"/>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1" d="100"/>
          <a:sy n="71" d="100"/>
        </p:scale>
        <p:origin x="1680"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4" Type="http://schemas.openxmlformats.org/officeDocument/2006/relationships/image" Target="../media/image8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6.wmf"/><Relationship Id="rId4"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95.wmf"/><Relationship Id="rId3" Type="http://schemas.openxmlformats.org/officeDocument/2006/relationships/image" Target="../media/image90.wmf"/><Relationship Id="rId7" Type="http://schemas.openxmlformats.org/officeDocument/2006/relationships/image" Target="../media/image94.wmf"/><Relationship Id="rId2" Type="http://schemas.openxmlformats.org/officeDocument/2006/relationships/image" Target="../media/image89.wmf"/><Relationship Id="rId1" Type="http://schemas.openxmlformats.org/officeDocument/2006/relationships/image" Target="../media/image88.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image" Target="../media/image98.wmf"/><Relationship Id="rId7" Type="http://schemas.openxmlformats.org/officeDocument/2006/relationships/image" Target="../media/image102.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4" Type="http://schemas.openxmlformats.org/officeDocument/2006/relationships/image" Target="../media/image107.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11" Type="http://schemas.openxmlformats.org/officeDocument/2006/relationships/image" Target="../media/image130.wmf"/><Relationship Id="rId5" Type="http://schemas.openxmlformats.org/officeDocument/2006/relationships/image" Target="../media/image124.wmf"/><Relationship Id="rId10" Type="http://schemas.openxmlformats.org/officeDocument/2006/relationships/image" Target="../media/image129.wmf"/><Relationship Id="rId4" Type="http://schemas.openxmlformats.org/officeDocument/2006/relationships/image" Target="../media/image123.wmf"/><Relationship Id="rId9" Type="http://schemas.openxmlformats.org/officeDocument/2006/relationships/image" Target="../media/image1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3.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272952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973CF-09D7-4052-A646-9CEA07203C14}" type="datetimeFigureOut">
              <a:rPr lang="en-US" smtClean="0"/>
              <a:pPr/>
              <a:t>8/2/2017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0B726-89BE-47BA-84FE-5B5C1DBE184A}" type="slidenum">
              <a:rPr lang="en-US" smtClean="0"/>
              <a:pPr/>
              <a:t>‹#›</a:t>
            </a:fld>
            <a:endParaRPr lang="en-US"/>
          </a:p>
        </p:txBody>
      </p:sp>
    </p:spTree>
    <p:extLst>
      <p:ext uri="{BB962C8B-B14F-4D97-AF65-F5344CB8AC3E}">
        <p14:creationId xmlns:p14="http://schemas.microsoft.com/office/powerpoint/2010/main" val="129078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197332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18</a:t>
            </a:fld>
            <a:endParaRPr lang="en-US" dirty="0"/>
          </a:p>
        </p:txBody>
      </p:sp>
    </p:spTree>
    <p:extLst>
      <p:ext uri="{BB962C8B-B14F-4D97-AF65-F5344CB8AC3E}">
        <p14:creationId xmlns:p14="http://schemas.microsoft.com/office/powerpoint/2010/main" val="594737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19</a:t>
            </a:fld>
            <a:endParaRPr lang="en-US" dirty="0"/>
          </a:p>
        </p:txBody>
      </p:sp>
    </p:spTree>
    <p:extLst>
      <p:ext uri="{BB962C8B-B14F-4D97-AF65-F5344CB8AC3E}">
        <p14:creationId xmlns:p14="http://schemas.microsoft.com/office/powerpoint/2010/main" val="14292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20</a:t>
            </a:fld>
            <a:endParaRPr lang="en-US" dirty="0"/>
          </a:p>
        </p:txBody>
      </p:sp>
    </p:spTree>
    <p:extLst>
      <p:ext uri="{BB962C8B-B14F-4D97-AF65-F5344CB8AC3E}">
        <p14:creationId xmlns:p14="http://schemas.microsoft.com/office/powerpoint/2010/main" val="232618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21</a:t>
            </a:fld>
            <a:endParaRPr lang="en-US" dirty="0"/>
          </a:p>
        </p:txBody>
      </p:sp>
    </p:spTree>
    <p:extLst>
      <p:ext uri="{BB962C8B-B14F-4D97-AF65-F5344CB8AC3E}">
        <p14:creationId xmlns:p14="http://schemas.microsoft.com/office/powerpoint/2010/main" val="3935445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22</a:t>
            </a:fld>
            <a:endParaRPr lang="en-US" dirty="0"/>
          </a:p>
        </p:txBody>
      </p:sp>
    </p:spTree>
    <p:extLst>
      <p:ext uri="{BB962C8B-B14F-4D97-AF65-F5344CB8AC3E}">
        <p14:creationId xmlns:p14="http://schemas.microsoft.com/office/powerpoint/2010/main" val="134960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23</a:t>
            </a:fld>
            <a:endParaRPr lang="en-US" dirty="0"/>
          </a:p>
        </p:txBody>
      </p:sp>
    </p:spTree>
    <p:extLst>
      <p:ext uri="{BB962C8B-B14F-4D97-AF65-F5344CB8AC3E}">
        <p14:creationId xmlns:p14="http://schemas.microsoft.com/office/powerpoint/2010/main" val="2367651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24</a:t>
            </a:fld>
            <a:endParaRPr lang="en-US" dirty="0"/>
          </a:p>
        </p:txBody>
      </p:sp>
    </p:spTree>
    <p:extLst>
      <p:ext uri="{BB962C8B-B14F-4D97-AF65-F5344CB8AC3E}">
        <p14:creationId xmlns:p14="http://schemas.microsoft.com/office/powerpoint/2010/main" val="1068560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25</a:t>
            </a:fld>
            <a:endParaRPr lang="en-US" dirty="0"/>
          </a:p>
        </p:txBody>
      </p:sp>
    </p:spTree>
    <p:extLst>
      <p:ext uri="{BB962C8B-B14F-4D97-AF65-F5344CB8AC3E}">
        <p14:creationId xmlns:p14="http://schemas.microsoft.com/office/powerpoint/2010/main" val="927272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26</a:t>
            </a:fld>
            <a:endParaRPr lang="en-US" dirty="0"/>
          </a:p>
        </p:txBody>
      </p:sp>
    </p:spTree>
    <p:extLst>
      <p:ext uri="{BB962C8B-B14F-4D97-AF65-F5344CB8AC3E}">
        <p14:creationId xmlns:p14="http://schemas.microsoft.com/office/powerpoint/2010/main" val="220835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189718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696668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31321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3373056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335350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14</a:t>
            </a:fld>
            <a:endParaRPr lang="en-US" dirty="0"/>
          </a:p>
        </p:txBody>
      </p:sp>
    </p:spTree>
    <p:extLst>
      <p:ext uri="{BB962C8B-B14F-4D97-AF65-F5344CB8AC3E}">
        <p14:creationId xmlns:p14="http://schemas.microsoft.com/office/powerpoint/2010/main" val="135175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16</a:t>
            </a:fld>
            <a:endParaRPr lang="en-US" dirty="0"/>
          </a:p>
        </p:txBody>
      </p:sp>
    </p:spTree>
    <p:extLst>
      <p:ext uri="{BB962C8B-B14F-4D97-AF65-F5344CB8AC3E}">
        <p14:creationId xmlns:p14="http://schemas.microsoft.com/office/powerpoint/2010/main" val="3443542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17</a:t>
            </a:fld>
            <a:endParaRPr lang="en-US" dirty="0"/>
          </a:p>
        </p:txBody>
      </p:sp>
    </p:spTree>
    <p:extLst>
      <p:ext uri="{BB962C8B-B14F-4D97-AF65-F5344CB8AC3E}">
        <p14:creationId xmlns:p14="http://schemas.microsoft.com/office/powerpoint/2010/main" val="4202501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smtClean="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r>
              <a:rPr lang="en-US" baseline="-25000" dirty="0" smtClean="0">
                <a:solidFill>
                  <a:srgbClr val="2D7D9F"/>
                </a:solidFill>
              </a:rPr>
              <a:t>  </a:t>
            </a:r>
            <a:endParaRPr lang="en-US" baseline="-25000" dirty="0">
              <a:solidFill>
                <a:srgbClr val="2D7D9F"/>
              </a:solidFill>
            </a:endParaRP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smtClean="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25.wmf"/><Relationship Id="rId18" Type="http://schemas.openxmlformats.org/officeDocument/2006/relationships/oleObject" Target="../embeddings/oleObject25.bin"/><Relationship Id="rId3" Type="http://schemas.openxmlformats.org/officeDocument/2006/relationships/notesSlide" Target="../notesSlides/notesSlide5.xml"/><Relationship Id="rId7" Type="http://schemas.openxmlformats.org/officeDocument/2006/relationships/image" Target="../media/image22.wmf"/><Relationship Id="rId12" Type="http://schemas.openxmlformats.org/officeDocument/2006/relationships/oleObject" Target="../embeddings/oleObject22.bin"/><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24.bin"/><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6.wmf"/><Relationship Id="rId10" Type="http://schemas.openxmlformats.org/officeDocument/2006/relationships/oleObject" Target="../embeddings/oleObject21.bin"/><Relationship Id="rId19" Type="http://schemas.openxmlformats.org/officeDocument/2006/relationships/image" Target="../media/image28.wmf"/><Relationship Id="rId4" Type="http://schemas.openxmlformats.org/officeDocument/2006/relationships/oleObject" Target="../embeddings/oleObject18.bin"/><Relationship Id="rId9" Type="http://schemas.openxmlformats.org/officeDocument/2006/relationships/image" Target="../media/image23.wmf"/><Relationship Id="rId14" Type="http://schemas.openxmlformats.org/officeDocument/2006/relationships/oleObject" Target="../embeddings/oleObject23.bin"/></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7.bin"/><Relationship Id="rId5" Type="http://schemas.openxmlformats.org/officeDocument/2006/relationships/image" Target="../media/image29.wmf"/><Relationship Id="rId4"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33.bin"/><Relationship Id="rId18" Type="http://schemas.openxmlformats.org/officeDocument/2006/relationships/image" Target="../media/image39.wmf"/><Relationship Id="rId26" Type="http://schemas.openxmlformats.org/officeDocument/2006/relationships/image" Target="../media/image43.wmf"/><Relationship Id="rId3" Type="http://schemas.openxmlformats.org/officeDocument/2006/relationships/oleObject" Target="../embeddings/oleObject28.bin"/><Relationship Id="rId21" Type="http://schemas.openxmlformats.org/officeDocument/2006/relationships/oleObject" Target="../embeddings/oleObject37.bin"/><Relationship Id="rId7" Type="http://schemas.openxmlformats.org/officeDocument/2006/relationships/oleObject" Target="../embeddings/oleObject30.bin"/><Relationship Id="rId12" Type="http://schemas.openxmlformats.org/officeDocument/2006/relationships/image" Target="../media/image36.wmf"/><Relationship Id="rId17" Type="http://schemas.openxmlformats.org/officeDocument/2006/relationships/oleObject" Target="../embeddings/oleObject35.bin"/><Relationship Id="rId25" Type="http://schemas.openxmlformats.org/officeDocument/2006/relationships/oleObject" Target="../embeddings/oleObject39.bin"/><Relationship Id="rId2" Type="http://schemas.openxmlformats.org/officeDocument/2006/relationships/slideLayout" Target="../slideLayouts/slideLayout2.xml"/><Relationship Id="rId16" Type="http://schemas.openxmlformats.org/officeDocument/2006/relationships/image" Target="../media/image38.wmf"/><Relationship Id="rId20" Type="http://schemas.openxmlformats.org/officeDocument/2006/relationships/image" Target="../media/image40.wmf"/><Relationship Id="rId1" Type="http://schemas.openxmlformats.org/officeDocument/2006/relationships/vmlDrawing" Target="../drawings/vmlDrawing6.vml"/><Relationship Id="rId6" Type="http://schemas.openxmlformats.org/officeDocument/2006/relationships/image" Target="../media/image33.wmf"/><Relationship Id="rId11" Type="http://schemas.openxmlformats.org/officeDocument/2006/relationships/oleObject" Target="../embeddings/oleObject32.bin"/><Relationship Id="rId24" Type="http://schemas.openxmlformats.org/officeDocument/2006/relationships/image" Target="../media/image42.wmf"/><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44.wmf"/><Relationship Id="rId10" Type="http://schemas.openxmlformats.org/officeDocument/2006/relationships/image" Target="../media/image35.wmf"/><Relationship Id="rId19" Type="http://schemas.openxmlformats.org/officeDocument/2006/relationships/oleObject" Target="../embeddings/oleObject36.bin"/><Relationship Id="rId4" Type="http://schemas.openxmlformats.org/officeDocument/2006/relationships/image" Target="../media/image32.wmf"/><Relationship Id="rId9" Type="http://schemas.openxmlformats.org/officeDocument/2006/relationships/oleObject" Target="../embeddings/oleObject31.bin"/><Relationship Id="rId14" Type="http://schemas.openxmlformats.org/officeDocument/2006/relationships/image" Target="../media/image37.wmf"/><Relationship Id="rId22" Type="http://schemas.openxmlformats.org/officeDocument/2006/relationships/image" Target="../media/image41.wmf"/><Relationship Id="rId27" Type="http://schemas.openxmlformats.org/officeDocument/2006/relationships/oleObject" Target="../embeddings/oleObject40.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49.wmf"/><Relationship Id="rId18" Type="http://schemas.openxmlformats.org/officeDocument/2006/relationships/oleObject" Target="../embeddings/oleObject48.bin"/><Relationship Id="rId3" Type="http://schemas.openxmlformats.org/officeDocument/2006/relationships/notesSlide" Target="../notesSlides/notesSlide6.xml"/><Relationship Id="rId7" Type="http://schemas.openxmlformats.org/officeDocument/2006/relationships/image" Target="../media/image46.wmf"/><Relationship Id="rId12" Type="http://schemas.openxmlformats.org/officeDocument/2006/relationships/oleObject" Target="../embeddings/oleObject45.bin"/><Relationship Id="rId17" Type="http://schemas.openxmlformats.org/officeDocument/2006/relationships/image" Target="../media/image51.wmf"/><Relationship Id="rId2" Type="http://schemas.openxmlformats.org/officeDocument/2006/relationships/slideLayout" Target="../slideLayouts/slideLayout2.xml"/><Relationship Id="rId16" Type="http://schemas.openxmlformats.org/officeDocument/2006/relationships/oleObject" Target="../embeddings/oleObject47.bin"/><Relationship Id="rId1" Type="http://schemas.openxmlformats.org/officeDocument/2006/relationships/vmlDrawing" Target="../drawings/vmlDrawing7.vml"/><Relationship Id="rId6" Type="http://schemas.openxmlformats.org/officeDocument/2006/relationships/oleObject" Target="../embeddings/oleObject42.bin"/><Relationship Id="rId11" Type="http://schemas.openxmlformats.org/officeDocument/2006/relationships/image" Target="../media/image48.wmf"/><Relationship Id="rId5" Type="http://schemas.openxmlformats.org/officeDocument/2006/relationships/image" Target="../media/image45.wmf"/><Relationship Id="rId15" Type="http://schemas.openxmlformats.org/officeDocument/2006/relationships/image" Target="../media/image50.wmf"/><Relationship Id="rId10" Type="http://schemas.openxmlformats.org/officeDocument/2006/relationships/oleObject" Target="../embeddings/oleObject44.bin"/><Relationship Id="rId19" Type="http://schemas.openxmlformats.org/officeDocument/2006/relationships/image" Target="../media/image52.wmf"/><Relationship Id="rId4" Type="http://schemas.openxmlformats.org/officeDocument/2006/relationships/oleObject" Target="../embeddings/oleObject41.bin"/><Relationship Id="rId9" Type="http://schemas.openxmlformats.org/officeDocument/2006/relationships/image" Target="../media/image47.wmf"/><Relationship Id="rId14" Type="http://schemas.openxmlformats.org/officeDocument/2006/relationships/oleObject" Target="../embeddings/oleObject4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57.wmf"/><Relationship Id="rId3" Type="http://schemas.openxmlformats.org/officeDocument/2006/relationships/notesSlide" Target="../notesSlides/notesSlide7.xml"/><Relationship Id="rId7" Type="http://schemas.openxmlformats.org/officeDocument/2006/relationships/image" Target="../media/image54.wmf"/><Relationship Id="rId12"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50.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55.wmf"/><Relationship Id="rId14" Type="http://schemas.openxmlformats.org/officeDocument/2006/relationships/oleObject" Target="../embeddings/oleObject5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8.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56.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6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67.wmf"/><Relationship Id="rId3" Type="http://schemas.openxmlformats.org/officeDocument/2006/relationships/notesSlide" Target="../notesSlides/notesSlide9.xml"/><Relationship Id="rId7" Type="http://schemas.openxmlformats.org/officeDocument/2006/relationships/image" Target="../media/image64.wmf"/><Relationship Id="rId12"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60.bin"/><Relationship Id="rId11" Type="http://schemas.openxmlformats.org/officeDocument/2006/relationships/image" Target="../media/image66.wmf"/><Relationship Id="rId5" Type="http://schemas.openxmlformats.org/officeDocument/2006/relationships/image" Target="../media/image63.wmf"/><Relationship Id="rId15" Type="http://schemas.openxmlformats.org/officeDocument/2006/relationships/image" Target="../media/image68.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5.wmf"/><Relationship Id="rId14" Type="http://schemas.openxmlformats.org/officeDocument/2006/relationships/oleObject" Target="../embeddings/oleObject64.bin"/></Relationships>
</file>

<file path=ppt/slides/_rels/slide18.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69.bin"/><Relationship Id="rId3" Type="http://schemas.openxmlformats.org/officeDocument/2006/relationships/notesSlide" Target="../notesSlides/notesSlide10.xml"/><Relationship Id="rId7" Type="http://schemas.openxmlformats.org/officeDocument/2006/relationships/oleObject" Target="../embeddings/oleObject66.bin"/><Relationship Id="rId12" Type="http://schemas.openxmlformats.org/officeDocument/2006/relationships/image" Target="../media/image7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74.png"/><Relationship Id="rId11" Type="http://schemas.openxmlformats.org/officeDocument/2006/relationships/oleObject" Target="../embeddings/oleObject68.bin"/><Relationship Id="rId5" Type="http://schemas.openxmlformats.org/officeDocument/2006/relationships/image" Target="../media/image69.wmf"/><Relationship Id="rId10" Type="http://schemas.openxmlformats.org/officeDocument/2006/relationships/image" Target="../media/image71.wmf"/><Relationship Id="rId4" Type="http://schemas.openxmlformats.org/officeDocument/2006/relationships/oleObject" Target="../embeddings/oleObject65.bin"/><Relationship Id="rId9" Type="http://schemas.openxmlformats.org/officeDocument/2006/relationships/oleObject" Target="../embeddings/oleObject67.bin"/><Relationship Id="rId14" Type="http://schemas.openxmlformats.org/officeDocument/2006/relationships/image" Target="../media/image73.wmf"/></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notesSlide" Target="../notesSlides/notesSlide11.xml"/><Relationship Id="rId7"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71.bin"/><Relationship Id="rId5" Type="http://schemas.openxmlformats.org/officeDocument/2006/relationships/image" Target="../media/image75.wmf"/><Relationship Id="rId4" Type="http://schemas.openxmlformats.org/officeDocument/2006/relationships/oleObject" Target="../embeddings/oleObject7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notesSlide" Target="../notesSlides/notesSlide12.xml"/><Relationship Id="rId7"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73.bin"/><Relationship Id="rId11" Type="http://schemas.openxmlformats.org/officeDocument/2006/relationships/image" Target="../media/image81.wmf"/><Relationship Id="rId5" Type="http://schemas.openxmlformats.org/officeDocument/2006/relationships/image" Target="../media/image78.w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80.wmf"/></Relationships>
</file>

<file path=ppt/slides/_rels/slide21.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oleObject" Target="../embeddings/oleObject80.bin"/><Relationship Id="rId3" Type="http://schemas.openxmlformats.org/officeDocument/2006/relationships/notesSlide" Target="../notesSlides/notesSlide13.xml"/><Relationship Id="rId7" Type="http://schemas.openxmlformats.org/officeDocument/2006/relationships/image" Target="../media/image83.wmf"/><Relationship Id="rId12"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77.bin"/><Relationship Id="rId11" Type="http://schemas.openxmlformats.org/officeDocument/2006/relationships/oleObject" Target="../embeddings/oleObject79.bin"/><Relationship Id="rId5" Type="http://schemas.openxmlformats.org/officeDocument/2006/relationships/image" Target="../media/image82.wmf"/><Relationship Id="rId10" Type="http://schemas.openxmlformats.org/officeDocument/2006/relationships/image" Target="../media/image84.wmf"/><Relationship Id="rId4" Type="http://schemas.openxmlformats.org/officeDocument/2006/relationships/oleObject" Target="../embeddings/oleObject76.bin"/><Relationship Id="rId9" Type="http://schemas.openxmlformats.org/officeDocument/2006/relationships/oleObject" Target="../embeddings/oleObject78.bin"/><Relationship Id="rId14" Type="http://schemas.openxmlformats.org/officeDocument/2006/relationships/image" Target="../media/image86.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92.wmf"/><Relationship Id="rId18" Type="http://schemas.openxmlformats.org/officeDocument/2006/relationships/oleObject" Target="../embeddings/oleObject88.bin"/><Relationship Id="rId3" Type="http://schemas.openxmlformats.org/officeDocument/2006/relationships/notesSlide" Target="../notesSlides/notesSlide15.xml"/><Relationship Id="rId7" Type="http://schemas.openxmlformats.org/officeDocument/2006/relationships/image" Target="../media/image89.wmf"/><Relationship Id="rId12" Type="http://schemas.openxmlformats.org/officeDocument/2006/relationships/oleObject" Target="../embeddings/oleObject85.bin"/><Relationship Id="rId17" Type="http://schemas.openxmlformats.org/officeDocument/2006/relationships/image" Target="../media/image94.wmf"/><Relationship Id="rId2" Type="http://schemas.openxmlformats.org/officeDocument/2006/relationships/slideLayout" Target="../slideLayouts/slideLayout2.xml"/><Relationship Id="rId16" Type="http://schemas.openxmlformats.org/officeDocument/2006/relationships/oleObject" Target="../embeddings/oleObject87.bin"/><Relationship Id="rId1" Type="http://schemas.openxmlformats.org/officeDocument/2006/relationships/vmlDrawing" Target="../drawings/vmlDrawing15.vml"/><Relationship Id="rId6" Type="http://schemas.openxmlformats.org/officeDocument/2006/relationships/oleObject" Target="../embeddings/oleObject82.bin"/><Relationship Id="rId11" Type="http://schemas.openxmlformats.org/officeDocument/2006/relationships/image" Target="../media/image91.wmf"/><Relationship Id="rId5" Type="http://schemas.openxmlformats.org/officeDocument/2006/relationships/image" Target="../media/image88.wmf"/><Relationship Id="rId15" Type="http://schemas.openxmlformats.org/officeDocument/2006/relationships/image" Target="../media/image93.wmf"/><Relationship Id="rId10" Type="http://schemas.openxmlformats.org/officeDocument/2006/relationships/oleObject" Target="../embeddings/oleObject84.bin"/><Relationship Id="rId19" Type="http://schemas.openxmlformats.org/officeDocument/2006/relationships/image" Target="../media/image95.wmf"/><Relationship Id="rId4" Type="http://schemas.openxmlformats.org/officeDocument/2006/relationships/oleObject" Target="../embeddings/oleObject81.bin"/><Relationship Id="rId9" Type="http://schemas.openxmlformats.org/officeDocument/2006/relationships/image" Target="../media/image90.wmf"/><Relationship Id="rId14" Type="http://schemas.openxmlformats.org/officeDocument/2006/relationships/oleObject" Target="../embeddings/oleObject86.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100.wmf"/><Relationship Id="rId18" Type="http://schemas.openxmlformats.org/officeDocument/2006/relationships/oleObject" Target="../embeddings/oleObject96.bin"/><Relationship Id="rId3" Type="http://schemas.openxmlformats.org/officeDocument/2006/relationships/notesSlide" Target="../notesSlides/notesSlide16.xml"/><Relationship Id="rId7" Type="http://schemas.openxmlformats.org/officeDocument/2006/relationships/image" Target="../media/image97.wmf"/><Relationship Id="rId12" Type="http://schemas.openxmlformats.org/officeDocument/2006/relationships/oleObject" Target="../embeddings/oleObject93.bin"/><Relationship Id="rId17" Type="http://schemas.openxmlformats.org/officeDocument/2006/relationships/image" Target="../media/image102.wmf"/><Relationship Id="rId2" Type="http://schemas.openxmlformats.org/officeDocument/2006/relationships/slideLayout" Target="../slideLayouts/slideLayout2.xml"/><Relationship Id="rId16" Type="http://schemas.openxmlformats.org/officeDocument/2006/relationships/oleObject" Target="../embeddings/oleObject95.bin"/><Relationship Id="rId1" Type="http://schemas.openxmlformats.org/officeDocument/2006/relationships/vmlDrawing" Target="../drawings/vmlDrawing16.vml"/><Relationship Id="rId6" Type="http://schemas.openxmlformats.org/officeDocument/2006/relationships/oleObject" Target="../embeddings/oleObject90.bin"/><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1.wmf"/><Relationship Id="rId10" Type="http://schemas.openxmlformats.org/officeDocument/2006/relationships/oleObject" Target="../embeddings/oleObject92.bin"/><Relationship Id="rId19" Type="http://schemas.openxmlformats.org/officeDocument/2006/relationships/image" Target="../media/image103.wmf"/><Relationship Id="rId4" Type="http://schemas.openxmlformats.org/officeDocument/2006/relationships/oleObject" Target="../embeddings/oleObject89.bin"/><Relationship Id="rId9" Type="http://schemas.openxmlformats.org/officeDocument/2006/relationships/image" Target="../media/image98.wmf"/><Relationship Id="rId14" Type="http://schemas.openxmlformats.org/officeDocument/2006/relationships/oleObject" Target="../embeddings/oleObject94.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17.xml"/><Relationship Id="rId7" Type="http://schemas.openxmlformats.org/officeDocument/2006/relationships/image" Target="../media/image105.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98.bin"/><Relationship Id="rId11" Type="http://schemas.openxmlformats.org/officeDocument/2006/relationships/image" Target="../media/image107.wmf"/><Relationship Id="rId5" Type="http://schemas.openxmlformats.org/officeDocument/2006/relationships/image" Target="../media/image104.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106.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03.bin"/><Relationship Id="rId13" Type="http://schemas.openxmlformats.org/officeDocument/2006/relationships/image" Target="../media/image112.wmf"/><Relationship Id="rId3" Type="http://schemas.openxmlformats.org/officeDocument/2006/relationships/notesSlide" Target="../notesSlides/notesSlide18.xml"/><Relationship Id="rId7" Type="http://schemas.openxmlformats.org/officeDocument/2006/relationships/image" Target="../media/image109.wmf"/><Relationship Id="rId12"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02.bin"/><Relationship Id="rId11" Type="http://schemas.openxmlformats.org/officeDocument/2006/relationships/image" Target="../media/image111.wmf"/><Relationship Id="rId5" Type="http://schemas.openxmlformats.org/officeDocument/2006/relationships/image" Target="../media/image108.wmf"/><Relationship Id="rId15" Type="http://schemas.openxmlformats.org/officeDocument/2006/relationships/image" Target="../media/image113.wmf"/><Relationship Id="rId10" Type="http://schemas.openxmlformats.org/officeDocument/2006/relationships/oleObject" Target="../embeddings/oleObject104.bin"/><Relationship Id="rId4" Type="http://schemas.openxmlformats.org/officeDocument/2006/relationships/oleObject" Target="../embeddings/oleObject101.bin"/><Relationship Id="rId9" Type="http://schemas.openxmlformats.org/officeDocument/2006/relationships/image" Target="../media/image110.wmf"/><Relationship Id="rId14" Type="http://schemas.openxmlformats.org/officeDocument/2006/relationships/oleObject" Target="../embeddings/oleObject106.bin"/></Relationships>
</file>

<file path=ppt/slides/_rels/slide27.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112.bin"/><Relationship Id="rId3" Type="http://schemas.openxmlformats.org/officeDocument/2006/relationships/oleObject" Target="../embeddings/oleObject107.bin"/><Relationship Id="rId7" Type="http://schemas.openxmlformats.org/officeDocument/2006/relationships/oleObject" Target="../embeddings/oleObject109.bin"/><Relationship Id="rId12" Type="http://schemas.openxmlformats.org/officeDocument/2006/relationships/image" Target="../media/image118.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15.wmf"/><Relationship Id="rId11" Type="http://schemas.openxmlformats.org/officeDocument/2006/relationships/oleObject" Target="../embeddings/oleObject111.bin"/><Relationship Id="rId5" Type="http://schemas.openxmlformats.org/officeDocument/2006/relationships/oleObject" Target="../embeddings/oleObject108.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110.bin"/><Relationship Id="rId14" Type="http://schemas.openxmlformats.org/officeDocument/2006/relationships/image" Target="../media/image119.wmf"/></Relationships>
</file>

<file path=ppt/slides/_rels/slide28.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oleObject" Target="../embeddings/oleObject118.bin"/><Relationship Id="rId18" Type="http://schemas.openxmlformats.org/officeDocument/2006/relationships/image" Target="../media/image127.wmf"/><Relationship Id="rId3" Type="http://schemas.openxmlformats.org/officeDocument/2006/relationships/oleObject" Target="../embeddings/oleObject113.bin"/><Relationship Id="rId21" Type="http://schemas.openxmlformats.org/officeDocument/2006/relationships/oleObject" Target="../embeddings/oleObject122.bin"/><Relationship Id="rId7" Type="http://schemas.openxmlformats.org/officeDocument/2006/relationships/oleObject" Target="../embeddings/oleObject115.bin"/><Relationship Id="rId12" Type="http://schemas.openxmlformats.org/officeDocument/2006/relationships/image" Target="../media/image124.wmf"/><Relationship Id="rId17" Type="http://schemas.openxmlformats.org/officeDocument/2006/relationships/oleObject" Target="../embeddings/oleObject120.bin"/><Relationship Id="rId2" Type="http://schemas.openxmlformats.org/officeDocument/2006/relationships/slideLayout" Target="../slideLayouts/slideLayout2.xml"/><Relationship Id="rId16" Type="http://schemas.openxmlformats.org/officeDocument/2006/relationships/image" Target="../media/image126.wmf"/><Relationship Id="rId20" Type="http://schemas.openxmlformats.org/officeDocument/2006/relationships/image" Target="../media/image128.wmf"/><Relationship Id="rId1" Type="http://schemas.openxmlformats.org/officeDocument/2006/relationships/vmlDrawing" Target="../drawings/vmlDrawing20.vml"/><Relationship Id="rId6" Type="http://schemas.openxmlformats.org/officeDocument/2006/relationships/image" Target="../media/image121.wmf"/><Relationship Id="rId11" Type="http://schemas.openxmlformats.org/officeDocument/2006/relationships/oleObject" Target="../embeddings/oleObject117.bin"/><Relationship Id="rId24" Type="http://schemas.openxmlformats.org/officeDocument/2006/relationships/image" Target="../media/image130.wmf"/><Relationship Id="rId5" Type="http://schemas.openxmlformats.org/officeDocument/2006/relationships/oleObject" Target="../embeddings/oleObject114.bin"/><Relationship Id="rId15" Type="http://schemas.openxmlformats.org/officeDocument/2006/relationships/oleObject" Target="../embeddings/oleObject119.bin"/><Relationship Id="rId23" Type="http://schemas.openxmlformats.org/officeDocument/2006/relationships/oleObject" Target="../embeddings/oleObject123.bin"/><Relationship Id="rId10" Type="http://schemas.openxmlformats.org/officeDocument/2006/relationships/image" Target="../media/image123.wmf"/><Relationship Id="rId19" Type="http://schemas.openxmlformats.org/officeDocument/2006/relationships/oleObject" Target="../embeddings/oleObject121.bin"/><Relationship Id="rId4" Type="http://schemas.openxmlformats.org/officeDocument/2006/relationships/image" Target="../media/image120.wmf"/><Relationship Id="rId9" Type="http://schemas.openxmlformats.org/officeDocument/2006/relationships/oleObject" Target="../embeddings/oleObject116.bin"/><Relationship Id="rId14" Type="http://schemas.openxmlformats.org/officeDocument/2006/relationships/image" Target="../media/image125.wmf"/><Relationship Id="rId22" Type="http://schemas.openxmlformats.org/officeDocument/2006/relationships/image" Target="../media/image12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2.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12.wmf"/><Relationship Id="rId3" Type="http://schemas.openxmlformats.org/officeDocument/2006/relationships/notesSlide" Target="../notesSlides/notesSlide3.xml"/><Relationship Id="rId7" Type="http://schemas.openxmlformats.org/officeDocument/2006/relationships/image" Target="../media/image9.wmf"/><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0.wmf"/><Relationship Id="rId1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18.wmf"/><Relationship Id="rId3" Type="http://schemas.openxmlformats.org/officeDocument/2006/relationships/notesSlide" Target="../notesSlides/notesSlide4.xml"/><Relationship Id="rId7" Type="http://schemas.openxmlformats.org/officeDocument/2006/relationships/image" Target="../media/image15.w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smtClean="0">
                <a:solidFill>
                  <a:srgbClr val="1F497D"/>
                </a:solidFill>
                <a:latin typeface="Arial" charset="0"/>
                <a:cs typeface="Arial" charset="0"/>
              </a:rPr>
              <a:t>Section 4.2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smtClean="0">
                <a:solidFill>
                  <a:srgbClr val="1F497D"/>
                </a:solidFill>
              </a:rPr>
              <a:t>Multiplication and Division with Mixed Numbers</a:t>
            </a:r>
            <a:endParaRPr lang="en-US" b="1" i="1"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4</a:t>
            </a:r>
            <a:endParaRPr lang="en-US" dirty="0">
              <a:solidFill>
                <a:schemeClr val="accent1">
                  <a:lumMod val="50000"/>
                </a:schemeClr>
              </a:solidFill>
            </a:endParaRPr>
          </a:p>
        </p:txBody>
      </p:sp>
      <p:sp>
        <p:nvSpPr>
          <p:cNvPr id="15362" name="Content Placeholder 2"/>
          <p:cNvSpPr>
            <a:spLocks noGrp="1"/>
          </p:cNvSpPr>
          <p:nvPr>
            <p:ph idx="1"/>
          </p:nvPr>
        </p:nvSpPr>
        <p:spPr/>
        <p:txBody>
          <a:bodyPr>
            <a:normAutofit/>
          </a:bodyPr>
          <a:lstStyle/>
          <a:p>
            <a:pPr eaLnBrk="1" hangingPunct="1">
              <a:buNone/>
            </a:pPr>
            <a:r>
              <a:rPr lang="en-US" i="0" dirty="0" smtClean="0">
                <a:solidFill>
                  <a:schemeClr val="tx1"/>
                </a:solidFill>
              </a:rPr>
              <a:t>Multiply                    by using a calculator. </a:t>
            </a:r>
          </a:p>
          <a:p>
            <a:pPr eaLnBrk="1" hangingPunct="1">
              <a:buNone/>
            </a:pPr>
            <a:endParaRPr lang="af-ZA" sz="500" b="1" i="0" dirty="0" smtClean="0">
              <a:solidFill>
                <a:schemeClr val="tx1"/>
              </a:solidFill>
            </a:endParaRPr>
          </a:p>
          <a:p>
            <a:pPr eaLnBrk="1" hangingPunct="1">
              <a:buNone/>
            </a:pPr>
            <a:r>
              <a:rPr lang="af-ZA" b="1" i="0" dirty="0" smtClean="0">
                <a:solidFill>
                  <a:schemeClr val="tx1"/>
                </a:solidFill>
              </a:rPr>
              <a:t>Solution</a:t>
            </a:r>
            <a:endParaRPr lang="en-US" b="1" i="0" dirty="0" smtClean="0">
              <a:solidFill>
                <a:schemeClr val="tx1"/>
              </a:solidFill>
            </a:endParaRPr>
          </a:p>
          <a:p>
            <a:pPr marL="0" indent="0" eaLnBrk="1" hangingPunct="1">
              <a:buNone/>
              <a:tabLst>
                <a:tab pos="463550" algn="l"/>
              </a:tabLst>
            </a:pPr>
            <a:r>
              <a:rPr lang="en-US" b="1" i="0" dirty="0" smtClean="0">
                <a:solidFill>
                  <a:schemeClr val="tx1"/>
                </a:solidFill>
              </a:rPr>
              <a:t>a.	</a:t>
            </a:r>
            <a:r>
              <a:rPr lang="en-US" i="0" dirty="0" smtClean="0">
                <a:solidFill>
                  <a:schemeClr val="tx1"/>
                </a:solidFill>
              </a:rPr>
              <a:t>Change each mixed number into an improper 	fraction.  Use a calculator or do the work with pencil 	and paper as shown here.</a:t>
            </a:r>
          </a:p>
          <a:p>
            <a:pPr eaLnBrk="1" hangingPunct="1">
              <a:buNone/>
            </a:pPr>
            <a:endParaRPr lang="en-US" i="0" dirty="0" smtClean="0">
              <a:solidFill>
                <a:schemeClr val="tx1"/>
              </a:solidFill>
            </a:endParaRPr>
          </a:p>
          <a:p>
            <a:pPr eaLnBrk="1" hangingPunct="1">
              <a:buNone/>
            </a:pPr>
            <a:endParaRPr lang="en-US" i="0" dirty="0" smtClean="0">
              <a:solidFill>
                <a:schemeClr val="tx1"/>
              </a:solidFill>
            </a:endParaRPr>
          </a:p>
          <a:p>
            <a:pPr eaLnBrk="1" hangingPunct="1">
              <a:buNone/>
            </a:pPr>
            <a:endParaRPr lang="en-US" i="0" dirty="0" smtClean="0">
              <a:solidFill>
                <a:schemeClr val="tx1"/>
              </a:solidFill>
            </a:endParaRPr>
          </a:p>
          <a:p>
            <a:pPr eaLnBrk="1" hangingPunct="1">
              <a:buNone/>
            </a:pPr>
            <a:endParaRPr lang="en-US" i="0" dirty="0" smtClean="0">
              <a:solidFill>
                <a:schemeClr val="tx1"/>
              </a:solidFill>
            </a:endParaRPr>
          </a:p>
          <a:p>
            <a:pPr eaLnBrk="1" hangingPunct="1">
              <a:buNone/>
            </a:pPr>
            <a:endParaRPr lang="en-US" i="0" dirty="0" smtClean="0">
              <a:solidFill>
                <a:schemeClr val="tx1"/>
              </a:solidFill>
            </a:endParaRPr>
          </a:p>
          <a:p>
            <a:pPr eaLnBrk="1" hangingPunct="1">
              <a:buNone/>
            </a:pPr>
            <a:endParaRPr lang="en-US" i="0" dirty="0" smtClean="0">
              <a:solidFill>
                <a:schemeClr val="tx1"/>
              </a:solidFill>
            </a:endParaRPr>
          </a:p>
        </p:txBody>
      </p:sp>
      <p:graphicFrame>
        <p:nvGraphicFramePr>
          <p:cNvPr id="4" name="Object 3"/>
          <p:cNvGraphicFramePr>
            <a:graphicFrameLocks noChangeAspect="1"/>
          </p:cNvGraphicFramePr>
          <p:nvPr/>
        </p:nvGraphicFramePr>
        <p:xfrm>
          <a:off x="1821462" y="1142436"/>
          <a:ext cx="1384300" cy="838200"/>
        </p:xfrm>
        <a:graphic>
          <a:graphicData uri="http://schemas.openxmlformats.org/presentationml/2006/ole">
            <mc:AlternateContent xmlns:mc="http://schemas.openxmlformats.org/markup-compatibility/2006">
              <mc:Choice xmlns:v="urn:schemas-microsoft-com:vml" Requires="v">
                <p:oleObj spid="_x0000_s7194" name="Equation" r:id="rId4" imgW="1384200" imgH="838080" progId="Equation.DSMT4">
                  <p:embed/>
                </p:oleObj>
              </mc:Choice>
              <mc:Fallback>
                <p:oleObj name="Equation" r:id="rId4" imgW="1384200" imgH="838080" progId="Equation.DSMT4">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462" y="1142436"/>
                        <a:ext cx="1384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nvGraphicFramePr>
        <p:xfrm>
          <a:off x="3403600" y="2006600"/>
          <a:ext cx="914400" cy="319088"/>
        </p:xfrm>
        <a:graphic>
          <a:graphicData uri="http://schemas.openxmlformats.org/presentationml/2006/ole">
            <mc:AlternateContent xmlns:mc="http://schemas.openxmlformats.org/markup-compatibility/2006">
              <mc:Choice xmlns:v="urn:schemas-microsoft-com:vml" Requires="v">
                <p:oleObj spid="_x0000_s7195" name="Equation" r:id="rId6" imgW="454663" imgH="779422" progId="Equation.DSMT4">
                  <p:embed/>
                </p:oleObj>
              </mc:Choice>
              <mc:Fallback>
                <p:oleObj name="Equation" r:id="rId6" imgW="454663" imgH="779422" progId="Equation.DSMT4">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3600" y="2006600"/>
                        <a:ext cx="914400"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9" name="Object 13"/>
          <p:cNvGraphicFramePr>
            <a:graphicFrameLocks noChangeAspect="1"/>
          </p:cNvGraphicFramePr>
          <p:nvPr/>
        </p:nvGraphicFramePr>
        <p:xfrm>
          <a:off x="1066800" y="3962400"/>
          <a:ext cx="571500" cy="1460500"/>
        </p:xfrm>
        <a:graphic>
          <a:graphicData uri="http://schemas.openxmlformats.org/presentationml/2006/ole">
            <mc:AlternateContent xmlns:mc="http://schemas.openxmlformats.org/markup-compatibility/2006">
              <mc:Choice xmlns:v="urn:schemas-microsoft-com:vml" Requires="v">
                <p:oleObj spid="_x0000_s7196" name="Equation" r:id="rId8" imgW="571320" imgH="1460160" progId="Equation.DSMT4">
                  <p:embed/>
                </p:oleObj>
              </mc:Choice>
              <mc:Fallback>
                <p:oleObj name="Equation" r:id="rId8" imgW="571320" imgH="1460160" progId="Equation.DSMT4">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3962400"/>
                        <a:ext cx="571500" cy="146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0" name="Object 14"/>
          <p:cNvGraphicFramePr>
            <a:graphicFrameLocks noChangeAspect="1"/>
          </p:cNvGraphicFramePr>
          <p:nvPr/>
        </p:nvGraphicFramePr>
        <p:xfrm>
          <a:off x="2077720" y="3962400"/>
          <a:ext cx="571500" cy="1460500"/>
        </p:xfrm>
        <a:graphic>
          <a:graphicData uri="http://schemas.openxmlformats.org/presentationml/2006/ole">
            <mc:AlternateContent xmlns:mc="http://schemas.openxmlformats.org/markup-compatibility/2006">
              <mc:Choice xmlns:v="urn:schemas-microsoft-com:vml" Requires="v">
                <p:oleObj spid="_x0000_s7197" name="Equation" r:id="rId10" imgW="571320" imgH="1460160" progId="Equation.DSMT4">
                  <p:embed/>
                </p:oleObj>
              </mc:Choice>
              <mc:Fallback>
                <p:oleObj name="Equation" r:id="rId10" imgW="571320" imgH="1460160" progId="Equation.DSMT4">
                  <p:embed/>
                  <p:pic>
                    <p:nvPicPr>
                      <p:cNvPr id="0" name="Object 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7720" y="3962400"/>
                        <a:ext cx="571500" cy="146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31" name="Object 15"/>
          <p:cNvGraphicFramePr>
            <a:graphicFrameLocks noChangeAspect="1"/>
          </p:cNvGraphicFramePr>
          <p:nvPr/>
        </p:nvGraphicFramePr>
        <p:xfrm>
          <a:off x="3088640" y="4273550"/>
          <a:ext cx="1549400" cy="838200"/>
        </p:xfrm>
        <a:graphic>
          <a:graphicData uri="http://schemas.openxmlformats.org/presentationml/2006/ole">
            <mc:AlternateContent xmlns:mc="http://schemas.openxmlformats.org/markup-compatibility/2006">
              <mc:Choice xmlns:v="urn:schemas-microsoft-com:vml" Requires="v">
                <p:oleObj spid="_x0000_s7198" name="Equation" r:id="rId12" imgW="1549080" imgH="838080" progId="Equation.DSMT4">
                  <p:embed/>
                </p:oleObj>
              </mc:Choice>
              <mc:Fallback>
                <p:oleObj name="Equation" r:id="rId12" imgW="1549080" imgH="838080" progId="Equation.DSMT4">
                  <p:embed/>
                  <p:pic>
                    <p:nvPicPr>
                      <p:cNvPr id="0" name="Object 2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88640" y="4273550"/>
                        <a:ext cx="1549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5" name="Object 24"/>
          <p:cNvGraphicFramePr>
            <a:graphicFrameLocks noChangeAspect="1"/>
          </p:cNvGraphicFramePr>
          <p:nvPr/>
        </p:nvGraphicFramePr>
        <p:xfrm>
          <a:off x="5077460" y="3962400"/>
          <a:ext cx="584200" cy="1460500"/>
        </p:xfrm>
        <a:graphic>
          <a:graphicData uri="http://schemas.openxmlformats.org/presentationml/2006/ole">
            <mc:AlternateContent xmlns:mc="http://schemas.openxmlformats.org/markup-compatibility/2006">
              <mc:Choice xmlns:v="urn:schemas-microsoft-com:vml" Requires="v">
                <p:oleObj spid="_x0000_s7199" name="Equation" r:id="rId14" imgW="583920" imgH="1460160" progId="Equation.DSMT4">
                  <p:embed/>
                </p:oleObj>
              </mc:Choice>
              <mc:Fallback>
                <p:oleObj name="Equation" r:id="rId14" imgW="583920" imgH="1460160" progId="Equation.DSMT4">
                  <p:embed/>
                  <p:pic>
                    <p:nvPicPr>
                      <p:cNvPr id="0" name="Object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77460" y="3962400"/>
                        <a:ext cx="584200" cy="146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6" name="Object 25"/>
          <p:cNvGraphicFramePr>
            <a:graphicFrameLocks noChangeAspect="1"/>
          </p:cNvGraphicFramePr>
          <p:nvPr/>
        </p:nvGraphicFramePr>
        <p:xfrm>
          <a:off x="6101080" y="3962400"/>
          <a:ext cx="546100" cy="1460500"/>
        </p:xfrm>
        <a:graphic>
          <a:graphicData uri="http://schemas.openxmlformats.org/presentationml/2006/ole">
            <mc:AlternateContent xmlns:mc="http://schemas.openxmlformats.org/markup-compatibility/2006">
              <mc:Choice xmlns:v="urn:schemas-microsoft-com:vml" Requires="v">
                <p:oleObj spid="_x0000_s7200" name="Equation" r:id="rId16" imgW="545760" imgH="1460160" progId="Equation.DSMT4">
                  <p:embed/>
                </p:oleObj>
              </mc:Choice>
              <mc:Fallback>
                <p:oleObj name="Equation" r:id="rId16" imgW="545760" imgH="1460160" progId="Equation.DSMT4">
                  <p:embed/>
                  <p:pic>
                    <p:nvPicPr>
                      <p:cNvPr id="0" name="Object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01080" y="3962400"/>
                        <a:ext cx="546100" cy="146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7" name="Object 26"/>
          <p:cNvGraphicFramePr>
            <a:graphicFrameLocks noChangeAspect="1"/>
          </p:cNvGraphicFramePr>
          <p:nvPr/>
        </p:nvGraphicFramePr>
        <p:xfrm>
          <a:off x="7086600" y="4273550"/>
          <a:ext cx="1397000" cy="838200"/>
        </p:xfrm>
        <a:graphic>
          <a:graphicData uri="http://schemas.openxmlformats.org/presentationml/2006/ole">
            <mc:AlternateContent xmlns:mc="http://schemas.openxmlformats.org/markup-compatibility/2006">
              <mc:Choice xmlns:v="urn:schemas-microsoft-com:vml" Requires="v">
                <p:oleObj spid="_x0000_s7201" name="Equation" r:id="rId18" imgW="1396800" imgH="838080" progId="Equation.DSMT4">
                  <p:embed/>
                </p:oleObj>
              </mc:Choice>
              <mc:Fallback>
                <p:oleObj name="Equation" r:id="rId18" imgW="1396800" imgH="838080" progId="Equation.DSMT4">
                  <p:embed/>
                  <p:pic>
                    <p:nvPicPr>
                      <p:cNvPr id="0"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86600" y="4273550"/>
                        <a:ext cx="1397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solidFill>
              </a:rPr>
              <a:t>Example </a:t>
            </a:r>
            <a:r>
              <a:rPr lang="en-US" dirty="0" smtClean="0">
                <a:solidFill>
                  <a:schemeClr val="accent1"/>
                </a:solidFill>
              </a:rPr>
              <a:t>4 (cont.)</a:t>
            </a:r>
            <a:endParaRPr lang="en-US" sz="3200" dirty="0"/>
          </a:p>
        </p:txBody>
      </p:sp>
      <p:sp>
        <p:nvSpPr>
          <p:cNvPr id="3" name="Content Placeholder 2"/>
          <p:cNvSpPr>
            <a:spLocks noGrp="1"/>
          </p:cNvSpPr>
          <p:nvPr>
            <p:ph idx="1"/>
          </p:nvPr>
        </p:nvSpPr>
        <p:spPr/>
        <p:txBody>
          <a:bodyPr>
            <a:normAutofit/>
          </a:bodyPr>
          <a:lstStyle/>
          <a:p>
            <a:r>
              <a:rPr lang="en-US" b="1" dirty="0" smtClean="0"/>
              <a:t>b.  </a:t>
            </a:r>
            <a:r>
              <a:rPr lang="en-US" dirty="0" smtClean="0"/>
              <a:t>Now, with your calculator:</a:t>
            </a:r>
            <a:endParaRPr lang="en-US" dirty="0"/>
          </a:p>
        </p:txBody>
      </p:sp>
      <p:pic>
        <p:nvPicPr>
          <p:cNvPr id="11" name="Picture 10" descr="Calc screen SECT 4.2 EX 4.jpg"/>
          <p:cNvPicPr>
            <a:picLocks noChangeAspect="1"/>
          </p:cNvPicPr>
          <p:nvPr/>
        </p:nvPicPr>
        <p:blipFill>
          <a:blip r:embed="rId3" cstate="print"/>
          <a:stretch>
            <a:fillRect/>
          </a:stretch>
        </p:blipFill>
        <p:spPr>
          <a:xfrm>
            <a:off x="4800600" y="1933576"/>
            <a:ext cx="3009397" cy="2486024"/>
          </a:xfrm>
          <a:prstGeom prst="rect">
            <a:avLst/>
          </a:prstGeom>
        </p:spPr>
      </p:pic>
      <p:graphicFrame>
        <p:nvGraphicFramePr>
          <p:cNvPr id="8196" name="Object 4"/>
          <p:cNvGraphicFramePr>
            <a:graphicFrameLocks noChangeAspect="1"/>
          </p:cNvGraphicFramePr>
          <p:nvPr/>
        </p:nvGraphicFramePr>
        <p:xfrm>
          <a:off x="1676400" y="2133600"/>
          <a:ext cx="1155700" cy="838200"/>
        </p:xfrm>
        <a:graphic>
          <a:graphicData uri="http://schemas.openxmlformats.org/presentationml/2006/ole">
            <mc:AlternateContent xmlns:mc="http://schemas.openxmlformats.org/markup-compatibility/2006">
              <mc:Choice xmlns:v="urn:schemas-microsoft-com:vml" Requires="v">
                <p:oleObj spid="_x0000_s8202" name="Equation" r:id="rId4" imgW="1155600" imgH="838080" progId="Equation.DSMT4">
                  <p:embed/>
                </p:oleObj>
              </mc:Choice>
              <mc:Fallback>
                <p:oleObj name="Equation" r:id="rId4" imgW="115560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2133600"/>
                        <a:ext cx="1155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2870200" y="2116138"/>
          <a:ext cx="1231900" cy="838200"/>
        </p:xfrm>
        <a:graphic>
          <a:graphicData uri="http://schemas.openxmlformats.org/presentationml/2006/ole">
            <mc:AlternateContent xmlns:mc="http://schemas.openxmlformats.org/markup-compatibility/2006">
              <mc:Choice xmlns:v="urn:schemas-microsoft-com:vml" Requires="v">
                <p:oleObj spid="_x0000_s8203" name="Equation" r:id="rId6" imgW="1231560" imgH="838080" progId="Equation.DSMT4">
                  <p:embed/>
                </p:oleObj>
              </mc:Choice>
              <mc:Fallback>
                <p:oleObj name="Equation" r:id="rId6" imgW="123156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200" y="2116138"/>
                        <a:ext cx="1231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accent1"/>
                </a:solidFill>
              </a:rPr>
              <a:t>Example 4 (cont.)</a:t>
            </a:r>
            <a:endParaRPr lang="en-US" sz="3200" dirty="0"/>
          </a:p>
        </p:txBody>
      </p:sp>
      <p:sp>
        <p:nvSpPr>
          <p:cNvPr id="4" name="Content Placeholder 2"/>
          <p:cNvSpPr>
            <a:spLocks noGrp="1"/>
          </p:cNvSpPr>
          <p:nvPr>
            <p:ph idx="1"/>
          </p:nvPr>
        </p:nvSpPr>
        <p:spPr>
          <a:xfrm>
            <a:off x="457200" y="1280160"/>
            <a:ext cx="8229600" cy="523220"/>
          </a:xfrm>
        </p:spPr>
        <p:txBody>
          <a:bodyPr>
            <a:spAutoFit/>
          </a:bodyPr>
          <a:lstStyle/>
          <a:p>
            <a:pPr marL="0" indent="0">
              <a:buNone/>
            </a:pPr>
            <a:r>
              <a:rPr lang="en-US" i="0" dirty="0" smtClean="0">
                <a:solidFill>
                  <a:schemeClr val="tx1"/>
                </a:solidFill>
              </a:rPr>
              <a:t>Divide to get the answer in mixed number form.</a:t>
            </a:r>
            <a:endParaRPr lang="en-US" dirty="0">
              <a:solidFill>
                <a:schemeClr val="tx1"/>
              </a:solidFill>
            </a:endParaRPr>
          </a:p>
        </p:txBody>
      </p:sp>
      <p:graphicFrame>
        <p:nvGraphicFramePr>
          <p:cNvPr id="9222" name="Object 6"/>
          <p:cNvGraphicFramePr>
            <a:graphicFrameLocks noChangeAspect="1"/>
          </p:cNvGraphicFramePr>
          <p:nvPr/>
        </p:nvGraphicFramePr>
        <p:xfrm>
          <a:off x="4301835" y="2108200"/>
          <a:ext cx="203200" cy="279400"/>
        </p:xfrm>
        <a:graphic>
          <a:graphicData uri="http://schemas.openxmlformats.org/presentationml/2006/ole">
            <mc:AlternateContent xmlns:mc="http://schemas.openxmlformats.org/markup-compatibility/2006">
              <mc:Choice xmlns:v="urn:schemas-microsoft-com:vml" Requires="v">
                <p:oleObj spid="_x0000_s9261" name="Equation" r:id="rId3" imgW="203040" imgH="279360" progId="Equation.DSMT4">
                  <p:embed/>
                </p:oleObj>
              </mc:Choice>
              <mc:Fallback>
                <p:oleObj name="Equation" r:id="rId3" imgW="203040" imgH="279360" progId="Equation.DSMT4">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835" y="210820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3505200" y="2438400"/>
          <a:ext cx="1435100" cy="571500"/>
        </p:xfrm>
        <a:graphic>
          <a:graphicData uri="http://schemas.openxmlformats.org/presentationml/2006/ole">
            <mc:AlternateContent xmlns:mc="http://schemas.openxmlformats.org/markup-compatibility/2006">
              <mc:Choice xmlns:v="urn:schemas-microsoft-com:vml" Requires="v">
                <p:oleObj spid="_x0000_s9262" name="Equation" r:id="rId5" imgW="1434960" imgH="571320" progId="Equation.DSMT4">
                  <p:embed/>
                </p:oleObj>
              </mc:Choice>
              <mc:Fallback>
                <p:oleObj name="Equation" r:id="rId5" imgW="1434960" imgH="571320" progId="Equation.DSMT4">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438400"/>
                        <a:ext cx="1435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4" name="Object 8"/>
          <p:cNvGraphicFramePr>
            <a:graphicFrameLocks noChangeAspect="1"/>
          </p:cNvGraphicFramePr>
          <p:nvPr/>
        </p:nvGraphicFramePr>
        <p:xfrm>
          <a:off x="4016022" y="2946400"/>
          <a:ext cx="546100" cy="406400"/>
        </p:xfrm>
        <a:graphic>
          <a:graphicData uri="http://schemas.openxmlformats.org/presentationml/2006/ole">
            <mc:AlternateContent xmlns:mc="http://schemas.openxmlformats.org/markup-compatibility/2006">
              <mc:Choice xmlns:v="urn:schemas-microsoft-com:vml" Requires="v">
                <p:oleObj spid="_x0000_s9263" name="Equation" r:id="rId7" imgW="545760" imgH="406080" progId="Equation.DSMT4">
                  <p:embed/>
                </p:oleObj>
              </mc:Choice>
              <mc:Fallback>
                <p:oleObj name="Equation" r:id="rId7" imgW="545760" imgH="40608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6022" y="2946400"/>
                        <a:ext cx="5461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9"/>
          <p:cNvGraphicFramePr>
            <a:graphicFrameLocks noChangeAspect="1"/>
          </p:cNvGraphicFramePr>
          <p:nvPr/>
        </p:nvGraphicFramePr>
        <p:xfrm>
          <a:off x="4210755" y="3381022"/>
          <a:ext cx="558800" cy="292100"/>
        </p:xfrm>
        <a:graphic>
          <a:graphicData uri="http://schemas.openxmlformats.org/presentationml/2006/ole">
            <mc:AlternateContent xmlns:mc="http://schemas.openxmlformats.org/markup-compatibility/2006">
              <mc:Choice xmlns:v="urn:schemas-microsoft-com:vml" Requires="v">
                <p:oleObj spid="_x0000_s9264" name="Equation" r:id="rId9" imgW="558720" imgH="291960" progId="Equation.DSMT4">
                  <p:embed/>
                </p:oleObj>
              </mc:Choice>
              <mc:Fallback>
                <p:oleObj name="Equation" r:id="rId9" imgW="558720" imgH="291960" progId="Equation.DSMT4">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0755" y="3381022"/>
                        <a:ext cx="558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6" name="Object 10"/>
          <p:cNvGraphicFramePr>
            <a:graphicFrameLocks noChangeAspect="1"/>
          </p:cNvGraphicFramePr>
          <p:nvPr/>
        </p:nvGraphicFramePr>
        <p:xfrm>
          <a:off x="4222044" y="3701344"/>
          <a:ext cx="558800" cy="406400"/>
        </p:xfrm>
        <a:graphic>
          <a:graphicData uri="http://schemas.openxmlformats.org/presentationml/2006/ole">
            <mc:AlternateContent xmlns:mc="http://schemas.openxmlformats.org/markup-compatibility/2006">
              <mc:Choice xmlns:v="urn:schemas-microsoft-com:vml" Requires="v">
                <p:oleObj spid="_x0000_s9265" name="Equation" r:id="rId11" imgW="558720" imgH="406080" progId="Equation.DSMT4">
                  <p:embed/>
                </p:oleObj>
              </mc:Choice>
              <mc:Fallback>
                <p:oleObj name="Equation" r:id="rId11" imgW="558720" imgH="40608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2044" y="3701344"/>
                        <a:ext cx="5588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7" name="Object 11"/>
          <p:cNvGraphicFramePr>
            <a:graphicFrameLocks noChangeAspect="1"/>
          </p:cNvGraphicFramePr>
          <p:nvPr/>
        </p:nvGraphicFramePr>
        <p:xfrm>
          <a:off x="4415366" y="4135966"/>
          <a:ext cx="546100" cy="292100"/>
        </p:xfrm>
        <a:graphic>
          <a:graphicData uri="http://schemas.openxmlformats.org/presentationml/2006/ole">
            <mc:AlternateContent xmlns:mc="http://schemas.openxmlformats.org/markup-compatibility/2006">
              <mc:Choice xmlns:v="urn:schemas-microsoft-com:vml" Requires="v">
                <p:oleObj spid="_x0000_s9266" name="Equation" r:id="rId13" imgW="545760" imgH="291960" progId="Equation.DSMT4">
                  <p:embed/>
                </p:oleObj>
              </mc:Choice>
              <mc:Fallback>
                <p:oleObj name="Equation" r:id="rId13" imgW="545760" imgH="291960" progId="Equation.DSMT4">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5366" y="4135966"/>
                        <a:ext cx="546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8" name="Object 12"/>
          <p:cNvGraphicFramePr>
            <a:graphicFrameLocks noChangeAspect="1"/>
          </p:cNvGraphicFramePr>
          <p:nvPr/>
        </p:nvGraphicFramePr>
        <p:xfrm>
          <a:off x="4425244" y="4456288"/>
          <a:ext cx="558800" cy="393700"/>
        </p:xfrm>
        <a:graphic>
          <a:graphicData uri="http://schemas.openxmlformats.org/presentationml/2006/ole">
            <mc:AlternateContent xmlns:mc="http://schemas.openxmlformats.org/markup-compatibility/2006">
              <mc:Choice xmlns:v="urn:schemas-microsoft-com:vml" Requires="v">
                <p:oleObj spid="_x0000_s9267" name="Equation" r:id="rId15" imgW="558720" imgH="393480" progId="Equation.DSMT4">
                  <p:embed/>
                </p:oleObj>
              </mc:Choice>
              <mc:Fallback>
                <p:oleObj name="Equation" r:id="rId15" imgW="558720" imgH="39348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25244" y="4456288"/>
                        <a:ext cx="5588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9" name="Object 13"/>
          <p:cNvGraphicFramePr>
            <a:graphicFrameLocks noChangeAspect="1"/>
          </p:cNvGraphicFramePr>
          <p:nvPr/>
        </p:nvGraphicFramePr>
        <p:xfrm>
          <a:off x="4780844" y="4878211"/>
          <a:ext cx="203200" cy="292100"/>
        </p:xfrm>
        <a:graphic>
          <a:graphicData uri="http://schemas.openxmlformats.org/presentationml/2006/ole">
            <mc:AlternateContent xmlns:mc="http://schemas.openxmlformats.org/markup-compatibility/2006">
              <mc:Choice xmlns:v="urn:schemas-microsoft-com:vml" Requires="v">
                <p:oleObj spid="_x0000_s9268" name="Equation" r:id="rId17" imgW="203040" imgH="291960" progId="Equation.DSMT4">
                  <p:embed/>
                </p:oleObj>
              </mc:Choice>
              <mc:Fallback>
                <p:oleObj name="Equation" r:id="rId17" imgW="203040" imgH="291960" progId="Equation.DSMT4">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80844" y="4878211"/>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0" name="Object 14"/>
          <p:cNvGraphicFramePr>
            <a:graphicFrameLocks noChangeAspect="1"/>
          </p:cNvGraphicFramePr>
          <p:nvPr/>
        </p:nvGraphicFramePr>
        <p:xfrm>
          <a:off x="2819400" y="5105400"/>
          <a:ext cx="1358900" cy="838200"/>
        </p:xfrm>
        <a:graphic>
          <a:graphicData uri="http://schemas.openxmlformats.org/presentationml/2006/ole">
            <mc:AlternateContent xmlns:mc="http://schemas.openxmlformats.org/markup-compatibility/2006">
              <mc:Choice xmlns:v="urn:schemas-microsoft-com:vml" Requires="v">
                <p:oleObj spid="_x0000_s9269" name="Equation" r:id="rId19" imgW="1358640" imgH="838080" progId="Equation.DSMT4">
                  <p:embed/>
                </p:oleObj>
              </mc:Choice>
              <mc:Fallback>
                <p:oleObj name="Equation" r:id="rId19" imgW="1358640" imgH="838080" progId="Equation.DSMT4">
                  <p:embed/>
                  <p:pic>
                    <p:nvPicPr>
                      <p:cNvPr id="0"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19400" y="5105400"/>
                        <a:ext cx="135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1" name="Object 15"/>
          <p:cNvGraphicFramePr>
            <a:graphicFrameLocks noChangeAspect="1"/>
          </p:cNvGraphicFramePr>
          <p:nvPr/>
        </p:nvGraphicFramePr>
        <p:xfrm>
          <a:off x="530352" y="5105400"/>
          <a:ext cx="2197100" cy="838200"/>
        </p:xfrm>
        <a:graphic>
          <a:graphicData uri="http://schemas.openxmlformats.org/presentationml/2006/ole">
            <mc:AlternateContent xmlns:mc="http://schemas.openxmlformats.org/markup-compatibility/2006">
              <mc:Choice xmlns:v="urn:schemas-microsoft-com:vml" Requires="v">
                <p:oleObj spid="_x0000_s9270" name="Equation" r:id="rId21" imgW="2197080" imgH="838080" progId="Equation.DSMT4">
                  <p:embed/>
                </p:oleObj>
              </mc:Choice>
              <mc:Fallback>
                <p:oleObj name="Equation" r:id="rId21" imgW="2197080" imgH="838080" progId="Equation.DSMT4">
                  <p:embed/>
                  <p:pic>
                    <p:nvPicPr>
                      <p:cNvPr id="0"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0352" y="5105400"/>
                        <a:ext cx="2197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2" name="Object 16"/>
          <p:cNvGraphicFramePr>
            <a:graphicFrameLocks noChangeAspect="1"/>
          </p:cNvGraphicFramePr>
          <p:nvPr/>
        </p:nvGraphicFramePr>
        <p:xfrm>
          <a:off x="4499479" y="2108200"/>
          <a:ext cx="203200" cy="292100"/>
        </p:xfrm>
        <a:graphic>
          <a:graphicData uri="http://schemas.openxmlformats.org/presentationml/2006/ole">
            <mc:AlternateContent xmlns:mc="http://schemas.openxmlformats.org/markup-compatibility/2006">
              <mc:Choice xmlns:v="urn:schemas-microsoft-com:vml" Requires="v">
                <p:oleObj spid="_x0000_s9271" name="Equation" r:id="rId23" imgW="203040" imgH="291960" progId="Equation.DSMT4">
                  <p:embed/>
                </p:oleObj>
              </mc:Choice>
              <mc:Fallback>
                <p:oleObj name="Equation" r:id="rId23" imgW="203040" imgH="291960" progId="Equation.DSMT4">
                  <p:embed/>
                  <p:pic>
                    <p:nvPicPr>
                      <p:cNvPr id="0" name="Picture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99479" y="21082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3" name="Object 17"/>
          <p:cNvGraphicFramePr>
            <a:graphicFrameLocks noChangeAspect="1"/>
          </p:cNvGraphicFramePr>
          <p:nvPr/>
        </p:nvGraphicFramePr>
        <p:xfrm>
          <a:off x="4697122" y="2108200"/>
          <a:ext cx="203200" cy="292100"/>
        </p:xfrm>
        <a:graphic>
          <a:graphicData uri="http://schemas.openxmlformats.org/presentationml/2006/ole">
            <mc:AlternateContent xmlns:mc="http://schemas.openxmlformats.org/markup-compatibility/2006">
              <mc:Choice xmlns:v="urn:schemas-microsoft-com:vml" Requires="v">
                <p:oleObj spid="_x0000_s9272" name="Equation" r:id="rId25" imgW="203040" imgH="291960" progId="Equation.DSMT4">
                  <p:embed/>
                </p:oleObj>
              </mc:Choice>
              <mc:Fallback>
                <p:oleObj name="Equation" r:id="rId25" imgW="203040" imgH="291960" progId="Equation.DSMT4">
                  <p:embed/>
                  <p:pic>
                    <p:nvPicPr>
                      <p:cNvPr id="0" name="Picture 1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97122" y="21082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4" name="Object 18"/>
          <p:cNvGraphicFramePr>
            <a:graphicFrameLocks noChangeAspect="1"/>
          </p:cNvGraphicFramePr>
          <p:nvPr/>
        </p:nvGraphicFramePr>
        <p:xfrm>
          <a:off x="4953432" y="1801090"/>
          <a:ext cx="444500" cy="838200"/>
        </p:xfrm>
        <a:graphic>
          <a:graphicData uri="http://schemas.openxmlformats.org/presentationml/2006/ole">
            <mc:AlternateContent xmlns:mc="http://schemas.openxmlformats.org/markup-compatibility/2006">
              <mc:Choice xmlns:v="urn:schemas-microsoft-com:vml" Requires="v">
                <p:oleObj spid="_x0000_s9273" name="Equation" r:id="rId27" imgW="444240" imgH="838080" progId="Equation.DSMT4">
                  <p:embed/>
                </p:oleObj>
              </mc:Choice>
              <mc:Fallback>
                <p:oleObj name="Equation" r:id="rId27" imgW="444240" imgH="838080" progId="Equation.DSMT4">
                  <p:embed/>
                  <p:pic>
                    <p:nvPicPr>
                      <p:cNvPr id="0" name="Picture 1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53432" y="1801090"/>
                        <a:ext cx="44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2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2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2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2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133600" y="2895600"/>
          <a:ext cx="4279900" cy="2933700"/>
        </p:xfrm>
        <a:graphic>
          <a:graphicData uri="http://schemas.openxmlformats.org/presentationml/2006/ole">
            <mc:AlternateContent xmlns:mc="http://schemas.openxmlformats.org/markup-compatibility/2006">
              <mc:Choice xmlns:v="urn:schemas-microsoft-com:vml" Requires="v">
                <p:oleObj spid="_x0000_s11299" name="Equation" r:id="rId4" imgW="4279680" imgH="2933640" progId="Equation.DSMT4">
                  <p:embed/>
                </p:oleObj>
              </mc:Choice>
              <mc:Fallback>
                <p:oleObj name="Equation" r:id="rId4" imgW="4279680" imgH="2933640" progId="Equation.DSMT4">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895600"/>
                        <a:ext cx="4279900" cy="293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2" name="Content Placeholder 2"/>
          <p:cNvSpPr>
            <a:spLocks noGrp="1"/>
          </p:cNvSpPr>
          <p:nvPr>
            <p:ph idx="1"/>
          </p:nvPr>
        </p:nvSpPr>
        <p:spPr/>
        <p:txBody>
          <a:bodyPr/>
          <a:lstStyle/>
          <a:p>
            <a:r>
              <a:rPr lang="en-US" dirty="0" smtClean="0"/>
              <a:t>Find the product and write it as a mixed number with </a:t>
            </a:r>
          </a:p>
          <a:p>
            <a:endParaRPr lang="en-US" sz="1000" dirty="0" smtClean="0"/>
          </a:p>
          <a:p>
            <a:r>
              <a:rPr lang="en-US" dirty="0" smtClean="0"/>
              <a:t>the fraction part in lowest terms:</a:t>
            </a:r>
          </a:p>
          <a:p>
            <a:endParaRPr lang="af-ZA" i="0" dirty="0" smtClean="0">
              <a:solidFill>
                <a:schemeClr val="tx1"/>
              </a:solidFill>
            </a:endParaRPr>
          </a:p>
          <a:p>
            <a:r>
              <a:rPr lang="af-ZA" b="1" dirty="0" smtClean="0">
                <a:solidFill>
                  <a:schemeClr val="tx1"/>
                </a:solidFill>
              </a:rPr>
              <a:t>Solution</a:t>
            </a:r>
            <a:endParaRPr lang="en-US" b="1" i="0" dirty="0" smtClean="0">
              <a:solidFill>
                <a:schemeClr val="tx1"/>
              </a:solidFill>
            </a:endParaRPr>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Completion Example 5</a:t>
            </a:r>
            <a:endParaRPr lang="en-US" dirty="0">
              <a:solidFill>
                <a:schemeClr val="accent1">
                  <a:lumMod val="50000"/>
                </a:schemeClr>
              </a:solidFill>
            </a:endParaRPr>
          </a:p>
        </p:txBody>
      </p:sp>
      <p:graphicFrame>
        <p:nvGraphicFramePr>
          <p:cNvPr id="4" name="Object 3"/>
          <p:cNvGraphicFramePr>
            <a:graphicFrameLocks noChangeAspect="1"/>
          </p:cNvGraphicFramePr>
          <p:nvPr/>
        </p:nvGraphicFramePr>
        <p:xfrm>
          <a:off x="5442656" y="1825977"/>
          <a:ext cx="1841500" cy="838200"/>
        </p:xfrm>
        <a:graphic>
          <a:graphicData uri="http://schemas.openxmlformats.org/presentationml/2006/ole">
            <mc:AlternateContent xmlns:mc="http://schemas.openxmlformats.org/markup-compatibility/2006">
              <mc:Choice xmlns:v="urn:schemas-microsoft-com:vml" Requires="v">
                <p:oleObj spid="_x0000_s11300" name="Equation" r:id="rId6" imgW="1841400" imgH="838080" progId="Equation.DSMT4">
                  <p:embed/>
                </p:oleObj>
              </mc:Choice>
              <mc:Fallback>
                <p:oleObj name="Equation" r:id="rId6" imgW="1841400" imgH="838080" progId="Equation.DSMT4">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2656" y="1825977"/>
                        <a:ext cx="1841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nvGraphicFramePr>
        <p:xfrm>
          <a:off x="5020028" y="2853267"/>
          <a:ext cx="266700" cy="838200"/>
        </p:xfrm>
        <a:graphic>
          <a:graphicData uri="http://schemas.openxmlformats.org/presentationml/2006/ole">
            <mc:AlternateContent xmlns:mc="http://schemas.openxmlformats.org/markup-compatibility/2006">
              <mc:Choice xmlns:v="urn:schemas-microsoft-com:vml" Requires="v">
                <p:oleObj spid="_x0000_s11301" name="Equation" r:id="rId8" imgW="266400" imgH="838080" progId="Equation.DSMT4">
                  <p:embed/>
                </p:oleObj>
              </mc:Choice>
              <mc:Fallback>
                <p:oleObj name="Equation" r:id="rId8" imgW="266400" imgH="838080" progId="Equation.DSMT4">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0028" y="2853267"/>
                        <a:ext cx="266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1" name="Object 13"/>
          <p:cNvGraphicFramePr>
            <a:graphicFrameLocks noChangeAspect="1"/>
          </p:cNvGraphicFramePr>
          <p:nvPr/>
        </p:nvGraphicFramePr>
        <p:xfrm>
          <a:off x="5740400" y="2853267"/>
          <a:ext cx="444500" cy="838200"/>
        </p:xfrm>
        <a:graphic>
          <a:graphicData uri="http://schemas.openxmlformats.org/presentationml/2006/ole">
            <mc:AlternateContent xmlns:mc="http://schemas.openxmlformats.org/markup-compatibility/2006">
              <mc:Choice xmlns:v="urn:schemas-microsoft-com:vml" Requires="v">
                <p:oleObj spid="_x0000_s11302" name="Equation" r:id="rId10" imgW="444240" imgH="838080" progId="Equation.DSMT4">
                  <p:embed/>
                </p:oleObj>
              </mc:Choice>
              <mc:Fallback>
                <p:oleObj name="Equation" r:id="rId10" imgW="444240" imgH="838080" progId="Equation.DSMT4">
                  <p:embed/>
                  <p:pic>
                    <p:nvPicPr>
                      <p:cNvPr id="0" name="Object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40400" y="2853267"/>
                        <a:ext cx="44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3" name="Object 15"/>
          <p:cNvGraphicFramePr>
            <a:graphicFrameLocks noChangeAspect="1"/>
          </p:cNvGraphicFramePr>
          <p:nvPr/>
        </p:nvGraphicFramePr>
        <p:xfrm>
          <a:off x="5029200" y="4419600"/>
          <a:ext cx="1028700" cy="292100"/>
        </p:xfrm>
        <a:graphic>
          <a:graphicData uri="http://schemas.openxmlformats.org/presentationml/2006/ole">
            <mc:AlternateContent xmlns:mc="http://schemas.openxmlformats.org/markup-compatibility/2006">
              <mc:Choice xmlns:v="urn:schemas-microsoft-com:vml" Requires="v">
                <p:oleObj spid="_x0000_s11303" name="Equation" r:id="rId12" imgW="1028520" imgH="291960" progId="Equation.DSMT4">
                  <p:embed/>
                </p:oleObj>
              </mc:Choice>
              <mc:Fallback>
                <p:oleObj name="Equation" r:id="rId12" imgW="1028520" imgH="291960" progId="Equation.DSMT4">
                  <p:embed/>
                  <p:pic>
                    <p:nvPicPr>
                      <p:cNvPr id="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4419600"/>
                        <a:ext cx="1028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8" name="Object 20"/>
          <p:cNvGraphicFramePr>
            <a:graphicFrameLocks noChangeAspect="1"/>
          </p:cNvGraphicFramePr>
          <p:nvPr/>
        </p:nvGraphicFramePr>
        <p:xfrm>
          <a:off x="4800600" y="3962400"/>
          <a:ext cx="1511300" cy="292100"/>
        </p:xfrm>
        <a:graphic>
          <a:graphicData uri="http://schemas.openxmlformats.org/presentationml/2006/ole">
            <mc:AlternateContent xmlns:mc="http://schemas.openxmlformats.org/markup-compatibility/2006">
              <mc:Choice xmlns:v="urn:schemas-microsoft-com:vml" Requires="v">
                <p:oleObj spid="_x0000_s11304" name="Equation" r:id="rId14" imgW="1511280" imgH="291960" progId="Equation.DSMT4">
                  <p:embed/>
                </p:oleObj>
              </mc:Choice>
              <mc:Fallback>
                <p:oleObj name="Equation" r:id="rId14" imgW="1511280" imgH="291960" progId="Equation.DSMT4">
                  <p:embed/>
                  <p:pic>
                    <p:nvPicPr>
                      <p:cNvPr id="0" name="Object 4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3962400"/>
                        <a:ext cx="1511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10" name="Object 22"/>
          <p:cNvGraphicFramePr>
            <a:graphicFrameLocks noChangeAspect="1"/>
          </p:cNvGraphicFramePr>
          <p:nvPr/>
        </p:nvGraphicFramePr>
        <p:xfrm>
          <a:off x="4292600" y="4910138"/>
          <a:ext cx="596900" cy="838200"/>
        </p:xfrm>
        <a:graphic>
          <a:graphicData uri="http://schemas.openxmlformats.org/presentationml/2006/ole">
            <mc:AlternateContent xmlns:mc="http://schemas.openxmlformats.org/markup-compatibility/2006">
              <mc:Choice xmlns:v="urn:schemas-microsoft-com:vml" Requires="v">
                <p:oleObj spid="_x0000_s11305" name="Equation" r:id="rId16" imgW="596880" imgH="838080" progId="Equation.DSMT4">
                  <p:embed/>
                </p:oleObj>
              </mc:Choice>
              <mc:Fallback>
                <p:oleObj name="Equation" r:id="rId16" imgW="596880" imgH="838080" progId="Equation.DSMT4">
                  <p:embed/>
                  <p:pic>
                    <p:nvPicPr>
                      <p:cNvPr id="0" name="Object 4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92600" y="4910138"/>
                        <a:ext cx="596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14" name="Object 26"/>
          <p:cNvGraphicFramePr>
            <a:graphicFrameLocks noChangeAspect="1"/>
          </p:cNvGraphicFramePr>
          <p:nvPr/>
        </p:nvGraphicFramePr>
        <p:xfrm>
          <a:off x="5321300" y="4910138"/>
          <a:ext cx="635000" cy="838200"/>
        </p:xfrm>
        <a:graphic>
          <a:graphicData uri="http://schemas.openxmlformats.org/presentationml/2006/ole">
            <mc:AlternateContent xmlns:mc="http://schemas.openxmlformats.org/markup-compatibility/2006">
              <mc:Choice xmlns:v="urn:schemas-microsoft-com:vml" Requires="v">
                <p:oleObj spid="_x0000_s11306" name="Equation" r:id="rId18" imgW="634680" imgH="838080" progId="Equation.DSMT4">
                  <p:embed/>
                </p:oleObj>
              </mc:Choice>
              <mc:Fallback>
                <p:oleObj name="Equation" r:id="rId18" imgW="634680" imgH="838080" progId="Equation.DSMT4">
                  <p:embed/>
                  <p:pic>
                    <p:nvPicPr>
                      <p:cNvPr id="0" name="Object 4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21300" y="4910138"/>
                        <a:ext cx="635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Straight Connector 25"/>
          <p:cNvCxnSpPr/>
          <p:nvPr/>
        </p:nvCxnSpPr>
        <p:spPr>
          <a:xfrm rot="5400000" flipH="1" flipV="1">
            <a:off x="4682067" y="3993444"/>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4267200" y="4473222"/>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flipV="1">
            <a:off x="5009445" y="39624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5269089" y="4450644"/>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5715000" y="39624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4933245" y="4439355"/>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3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2120900" y="2819400"/>
          <a:ext cx="4127500" cy="2908300"/>
        </p:xfrm>
        <a:graphic>
          <a:graphicData uri="http://schemas.openxmlformats.org/presentationml/2006/ole">
            <mc:AlternateContent xmlns:mc="http://schemas.openxmlformats.org/markup-compatibility/2006">
              <mc:Choice xmlns:v="urn:schemas-microsoft-com:vml" Requires="v">
                <p:oleObj spid="_x0000_s13338" name="Equation" r:id="rId4" imgW="4127400" imgH="2908080" progId="Equation.DSMT4">
                  <p:embed/>
                </p:oleObj>
              </mc:Choice>
              <mc:Fallback>
                <p:oleObj name="Equation" r:id="rId4" imgW="4127400" imgH="290808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900" y="2819400"/>
                        <a:ext cx="4127500" cy="290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63" name="Object 27"/>
          <p:cNvGraphicFramePr>
            <a:graphicFrameLocks noChangeAspect="1"/>
          </p:cNvGraphicFramePr>
          <p:nvPr/>
        </p:nvGraphicFramePr>
        <p:xfrm>
          <a:off x="5334000" y="4831080"/>
          <a:ext cx="812800" cy="838200"/>
        </p:xfrm>
        <a:graphic>
          <a:graphicData uri="http://schemas.openxmlformats.org/presentationml/2006/ole">
            <mc:AlternateContent xmlns:mc="http://schemas.openxmlformats.org/markup-compatibility/2006">
              <mc:Choice xmlns:v="urn:schemas-microsoft-com:vml" Requires="v">
                <p:oleObj spid="_x0000_s13339" name="Equation" r:id="rId6" imgW="812520" imgH="838080" progId="Equation.DSMT4">
                  <p:embed/>
                </p:oleObj>
              </mc:Choice>
              <mc:Fallback>
                <p:oleObj name="Equation" r:id="rId6" imgW="812520" imgH="838080" progId="Equation.DSMT4">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831080"/>
                        <a:ext cx="812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25" name="Object 38"/>
          <p:cNvGraphicFramePr>
            <a:graphicFrameLocks noChangeAspect="1"/>
          </p:cNvGraphicFramePr>
          <p:nvPr/>
        </p:nvGraphicFramePr>
        <p:xfrm>
          <a:off x="3855720" y="4831080"/>
          <a:ext cx="990600" cy="838200"/>
        </p:xfrm>
        <a:graphic>
          <a:graphicData uri="http://schemas.openxmlformats.org/presentationml/2006/ole">
            <mc:AlternateContent xmlns:mc="http://schemas.openxmlformats.org/markup-compatibility/2006">
              <mc:Choice xmlns:v="urn:schemas-microsoft-com:vml" Requires="v">
                <p:oleObj spid="_x0000_s13340" name="Equation" r:id="rId8" imgW="990360" imgH="838080" progId="Equation.DSMT4">
                  <p:embed/>
                </p:oleObj>
              </mc:Choice>
              <mc:Fallback>
                <p:oleObj name="Equation" r:id="rId8" imgW="990360" imgH="838080" progId="Equation.DSMT4">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5720" y="4831080"/>
                        <a:ext cx="990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rtlCol="0">
            <a:normAutofit/>
          </a:bodyPr>
          <a:lstStyle/>
          <a:p>
            <a:pPr>
              <a:defRPr/>
            </a:pPr>
            <a:r>
              <a:rPr lang="en-US" dirty="0" smtClean="0">
                <a:solidFill>
                  <a:schemeClr val="accent1"/>
                </a:solidFill>
              </a:rPr>
              <a:t>Completion Example 6</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a:lnSpc>
                <a:spcPct val="150000"/>
              </a:lnSpc>
            </a:pPr>
            <a:r>
              <a:rPr lang="en-US" dirty="0" smtClean="0"/>
              <a:t>Multiply:</a:t>
            </a:r>
          </a:p>
          <a:p>
            <a:pPr>
              <a:lnSpc>
                <a:spcPct val="150000"/>
              </a:lnSpc>
            </a:pPr>
            <a:r>
              <a:rPr lang="af-ZA" b="1" dirty="0" smtClean="0">
                <a:solidFill>
                  <a:schemeClr val="tx1"/>
                </a:solidFill>
              </a:rPr>
              <a:t>Solution</a:t>
            </a:r>
            <a:endParaRPr lang="en-US" b="1" dirty="0" smtClean="0">
              <a:solidFill>
                <a:schemeClr val="tx1"/>
              </a:solidFill>
            </a:endParaRPr>
          </a:p>
          <a:p>
            <a:pPr marL="0" indent="0" eaLnBrk="1" hangingPunct="1">
              <a:lnSpc>
                <a:spcPct val="150000"/>
              </a:lnSpc>
              <a:buNone/>
            </a:pPr>
            <a:endParaRPr lang="en-US" i="0" dirty="0" smtClean="0">
              <a:solidFill>
                <a:schemeClr val="tx1"/>
              </a:solidFill>
            </a:endParaRPr>
          </a:p>
          <a:p>
            <a:pPr eaLnBrk="1" hangingPunct="1">
              <a:buNone/>
            </a:pPr>
            <a:endParaRPr lang="en-US" sz="2400" i="0" dirty="0" smtClean="0">
              <a:solidFill>
                <a:schemeClr val="tx1"/>
              </a:solidFill>
            </a:endParaRPr>
          </a:p>
          <a:p>
            <a:pPr eaLnBrk="1" hangingPunct="1">
              <a:buNone/>
            </a:pPr>
            <a:endParaRPr lang="en-US" sz="1000" i="0" dirty="0" smtClean="0">
              <a:solidFill>
                <a:srgbClr val="006666"/>
              </a:solidFill>
            </a:endParaRPr>
          </a:p>
          <a:p>
            <a:pPr eaLnBrk="1" hangingPunct="1">
              <a:buNone/>
            </a:pPr>
            <a:endParaRPr lang="en-US" i="0" dirty="0" smtClean="0">
              <a:solidFill>
                <a:srgbClr val="006666"/>
              </a:solidFill>
            </a:endParaRPr>
          </a:p>
          <a:p>
            <a:pPr eaLnBrk="1" hangingPunct="1">
              <a:buNone/>
            </a:pPr>
            <a:endParaRPr lang="en-US" i="0" dirty="0" smtClean="0">
              <a:solidFill>
                <a:schemeClr val="tx1"/>
              </a:solidFill>
            </a:endParaRPr>
          </a:p>
        </p:txBody>
      </p:sp>
      <p:graphicFrame>
        <p:nvGraphicFramePr>
          <p:cNvPr id="4" name="Object 3"/>
          <p:cNvGraphicFramePr>
            <a:graphicFrameLocks noChangeAspect="1"/>
          </p:cNvGraphicFramePr>
          <p:nvPr/>
        </p:nvGraphicFramePr>
        <p:xfrm>
          <a:off x="2032000" y="1295400"/>
          <a:ext cx="1473200" cy="838200"/>
        </p:xfrm>
        <a:graphic>
          <a:graphicData uri="http://schemas.openxmlformats.org/presentationml/2006/ole">
            <mc:AlternateContent xmlns:mc="http://schemas.openxmlformats.org/markup-compatibility/2006">
              <mc:Choice xmlns:v="urn:schemas-microsoft-com:vml" Requires="v">
                <p:oleObj spid="_x0000_s13341" name="Equation" r:id="rId10" imgW="1473120" imgH="838080" progId="Equation.DSMT4">
                  <p:embed/>
                </p:oleObj>
              </mc:Choice>
              <mc:Fallback>
                <p:oleObj name="Equation" r:id="rId10" imgW="1473120" imgH="838080" progId="Equation.DSMT4">
                  <p:embed/>
                  <p:pic>
                    <p:nvPicPr>
                      <p:cNvPr id="0"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2000" y="1295400"/>
                        <a:ext cx="1473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nvGraphicFramePr>
        <p:xfrm>
          <a:off x="4693920" y="2804160"/>
          <a:ext cx="444500" cy="838200"/>
        </p:xfrm>
        <a:graphic>
          <a:graphicData uri="http://schemas.openxmlformats.org/presentationml/2006/ole">
            <mc:AlternateContent xmlns:mc="http://schemas.openxmlformats.org/markup-compatibility/2006">
              <mc:Choice xmlns:v="urn:schemas-microsoft-com:vml" Requires="v">
                <p:oleObj spid="_x0000_s13342" name="Equation" r:id="rId12" imgW="444240" imgH="838080" progId="Equation.DSMT4">
                  <p:embed/>
                </p:oleObj>
              </mc:Choice>
              <mc:Fallback>
                <p:oleObj name="Equation" r:id="rId12" imgW="444240" imgH="838080" progId="Equation.DSMT4">
                  <p:embed/>
                  <p:pic>
                    <p:nvPicPr>
                      <p:cNvPr id="0" name="Object 3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93920" y="2804160"/>
                        <a:ext cx="44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08" name="Object 20"/>
          <p:cNvGraphicFramePr>
            <a:graphicFrameLocks noChangeAspect="1"/>
          </p:cNvGraphicFramePr>
          <p:nvPr/>
        </p:nvGraphicFramePr>
        <p:xfrm>
          <a:off x="3962400" y="3810000"/>
          <a:ext cx="800100" cy="838200"/>
        </p:xfrm>
        <a:graphic>
          <a:graphicData uri="http://schemas.openxmlformats.org/presentationml/2006/ole">
            <mc:AlternateContent xmlns:mc="http://schemas.openxmlformats.org/markup-compatibility/2006">
              <mc:Choice xmlns:v="urn:schemas-microsoft-com:vml" Requires="v">
                <p:oleObj spid="_x0000_s13343" name="Equation" r:id="rId14" imgW="799920" imgH="838080" progId="Equation.DSMT4">
                  <p:embed/>
                </p:oleObj>
              </mc:Choice>
              <mc:Fallback>
                <p:oleObj name="Equation" r:id="rId14" imgW="799920" imgH="838080" progId="Equation.DSMT4">
                  <p:embed/>
                  <p:pic>
                    <p:nvPicPr>
                      <p:cNvPr id="0" name="Object 3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62400" y="3810000"/>
                        <a:ext cx="800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Multiplication with Mixed Numbers</a:t>
            </a:r>
            <a:endParaRPr lang="en-US" dirty="0">
              <a:solidFill>
                <a:schemeClr val="accent1">
                  <a:lumMod val="50000"/>
                </a:schemeClr>
              </a:solidFill>
            </a:endParaRPr>
          </a:p>
        </p:txBody>
      </p:sp>
      <p:sp>
        <p:nvSpPr>
          <p:cNvPr id="4" name="Content Placeholder 2"/>
          <p:cNvSpPr>
            <a:spLocks noGrp="1"/>
          </p:cNvSpPr>
          <p:nvPr>
            <p:ph idx="1"/>
          </p:nvPr>
        </p:nvSpPr>
        <p:spPr>
          <a:xfrm>
            <a:off x="457200" y="1280160"/>
            <a:ext cx="8229600" cy="1463040"/>
          </a:xfrm>
          <a:noFill/>
          <a:ln w="28575">
            <a:solidFill>
              <a:srgbClr val="FF0000"/>
            </a:solidFill>
          </a:ln>
        </p:spPr>
        <p:txBody>
          <a:bodyPr/>
          <a:lstStyle/>
          <a:p>
            <a:pPr algn="ctr">
              <a:buNone/>
            </a:pPr>
            <a:r>
              <a:rPr lang="en-US" b="1" i="0" dirty="0" smtClean="0">
                <a:solidFill>
                  <a:srgbClr val="000000"/>
                </a:solidFill>
              </a:rPr>
              <a:t>Note</a:t>
            </a:r>
          </a:p>
          <a:p>
            <a:pPr marL="0" indent="0">
              <a:buNone/>
            </a:pPr>
            <a:r>
              <a:rPr lang="en-US" i="0" dirty="0" smtClean="0">
                <a:solidFill>
                  <a:srgbClr val="000000"/>
                </a:solidFill>
              </a:rPr>
              <a:t>To find a fraction </a:t>
            </a:r>
            <a:r>
              <a:rPr lang="en-US" b="1" i="0" dirty="0" smtClean="0">
                <a:solidFill>
                  <a:srgbClr val="C00000"/>
                </a:solidFill>
              </a:rPr>
              <a:t>of</a:t>
            </a:r>
            <a:r>
              <a:rPr lang="en-US" i="0" dirty="0" smtClean="0">
                <a:solidFill>
                  <a:srgbClr val="000000"/>
                </a:solidFill>
              </a:rPr>
              <a:t> a number means to </a:t>
            </a:r>
            <a:r>
              <a:rPr lang="en-US" b="1" i="0" dirty="0" smtClean="0">
                <a:solidFill>
                  <a:srgbClr val="C00000"/>
                </a:solidFill>
              </a:rPr>
              <a:t>multiply</a:t>
            </a:r>
            <a:r>
              <a:rPr lang="en-US" i="0" dirty="0" smtClean="0">
                <a:solidFill>
                  <a:srgbClr val="000000"/>
                </a:solidFill>
              </a:rPr>
              <a:t> the number by the fraction.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7</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pPr>
            <a:endParaRPr lang="en-US" sz="1000" i="0" dirty="0" smtClean="0">
              <a:solidFill>
                <a:schemeClr val="tx1"/>
              </a:solidFill>
            </a:endParaRPr>
          </a:p>
          <a:p>
            <a:pPr eaLnBrk="1" hangingPunct="1">
              <a:buNone/>
            </a:pPr>
            <a:r>
              <a:rPr lang="en-US" i="0" dirty="0" smtClean="0">
                <a:solidFill>
                  <a:schemeClr val="tx1"/>
                </a:solidFill>
              </a:rPr>
              <a:t>Find  </a:t>
            </a:r>
          </a:p>
          <a:p>
            <a:pPr eaLnBrk="1" hangingPunct="1">
              <a:lnSpc>
                <a:spcPct val="150000"/>
              </a:lnSpc>
              <a:buNone/>
            </a:pPr>
            <a:r>
              <a:rPr lang="af-ZA" b="1" i="0" dirty="0" smtClean="0">
                <a:solidFill>
                  <a:schemeClr val="tx1"/>
                </a:solidFill>
              </a:rPr>
              <a:t>Solution</a:t>
            </a:r>
            <a:endParaRPr lang="en-US" b="1" i="0" dirty="0" smtClean="0">
              <a:solidFill>
                <a:schemeClr val="tx1"/>
              </a:solidFill>
            </a:endParaRPr>
          </a:p>
          <a:p>
            <a:pPr eaLnBrk="1" hangingPunct="1">
              <a:buNone/>
            </a:pPr>
            <a:endParaRPr lang="en-US" sz="2000" i="0" dirty="0" smtClean="0">
              <a:solidFill>
                <a:schemeClr val="tx1"/>
              </a:solidFill>
            </a:endParaRPr>
          </a:p>
          <a:p>
            <a:pPr eaLnBrk="1" hangingPunct="1">
              <a:buNone/>
            </a:pPr>
            <a:endParaRPr lang="en-US" sz="1000" i="0" dirty="0" smtClean="0">
              <a:solidFill>
                <a:srgbClr val="006666"/>
              </a:solidFill>
            </a:endParaRPr>
          </a:p>
          <a:p>
            <a:pPr eaLnBrk="1" hangingPunct="1">
              <a:buNone/>
            </a:pPr>
            <a:endParaRPr lang="en-US" i="0" dirty="0" smtClean="0">
              <a:solidFill>
                <a:srgbClr val="006666"/>
              </a:solidFill>
            </a:endParaRPr>
          </a:p>
          <a:p>
            <a:pPr eaLnBrk="1" hangingPunct="1">
              <a:buNone/>
            </a:pPr>
            <a:endParaRPr lang="en-US" i="0" dirty="0" smtClean="0">
              <a:solidFill>
                <a:schemeClr val="tx1"/>
              </a:solidFill>
            </a:endParaRPr>
          </a:p>
        </p:txBody>
      </p:sp>
      <p:graphicFrame>
        <p:nvGraphicFramePr>
          <p:cNvPr id="4" name="Object 3"/>
          <p:cNvGraphicFramePr>
            <a:graphicFrameLocks noChangeAspect="1"/>
          </p:cNvGraphicFramePr>
          <p:nvPr/>
        </p:nvGraphicFramePr>
        <p:xfrm>
          <a:off x="1270000" y="1371600"/>
          <a:ext cx="1181100" cy="838200"/>
        </p:xfrm>
        <a:graphic>
          <a:graphicData uri="http://schemas.openxmlformats.org/presentationml/2006/ole">
            <mc:AlternateContent xmlns:mc="http://schemas.openxmlformats.org/markup-compatibility/2006">
              <mc:Choice xmlns:v="urn:schemas-microsoft-com:vml" Requires="v">
                <p:oleObj spid="_x0000_s15374" name="Equation" r:id="rId4" imgW="1180800" imgH="838080" progId="Equation.DSMT4">
                  <p:embed/>
                </p:oleObj>
              </mc:Choice>
              <mc:Fallback>
                <p:oleObj name="Equation" r:id="rId4" imgW="1180800" imgH="83808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0" y="1371600"/>
                        <a:ext cx="1181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277620" y="2950210"/>
          <a:ext cx="774700" cy="838200"/>
        </p:xfrm>
        <a:graphic>
          <a:graphicData uri="http://schemas.openxmlformats.org/presentationml/2006/ole">
            <mc:AlternateContent xmlns:mc="http://schemas.openxmlformats.org/markup-compatibility/2006">
              <mc:Choice xmlns:v="urn:schemas-microsoft-com:vml" Requires="v">
                <p:oleObj spid="_x0000_s15375" name="Equation" r:id="rId6" imgW="774360" imgH="838080" progId="Equation.DSMT4">
                  <p:embed/>
                </p:oleObj>
              </mc:Choice>
              <mc:Fallback>
                <p:oleObj name="Equation" r:id="rId6" imgW="774360" imgH="8380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7620" y="2950210"/>
                        <a:ext cx="774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209800" y="2940050"/>
          <a:ext cx="1104900" cy="838200"/>
        </p:xfrm>
        <a:graphic>
          <a:graphicData uri="http://schemas.openxmlformats.org/presentationml/2006/ole">
            <mc:AlternateContent xmlns:mc="http://schemas.openxmlformats.org/markup-compatibility/2006">
              <mc:Choice xmlns:v="urn:schemas-microsoft-com:vml" Requires="v">
                <p:oleObj spid="_x0000_s15376" name="Equation" r:id="rId8" imgW="1104840" imgH="838080" progId="Equation.DSMT4">
                  <p:embed/>
                </p:oleObj>
              </mc:Choice>
              <mc:Fallback>
                <p:oleObj name="Equation" r:id="rId8" imgW="1104840" imgH="83808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2940050"/>
                        <a:ext cx="1104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3454400" y="3213100"/>
          <a:ext cx="660400" cy="279400"/>
        </p:xfrm>
        <a:graphic>
          <a:graphicData uri="http://schemas.openxmlformats.org/presentationml/2006/ole">
            <mc:AlternateContent xmlns:mc="http://schemas.openxmlformats.org/markup-compatibility/2006">
              <mc:Choice xmlns:v="urn:schemas-microsoft-com:vml" Requires="v">
                <p:oleObj spid="_x0000_s15377" name="Equation" r:id="rId10" imgW="660240" imgH="279360" progId="Equation.DSMT4">
                  <p:embed/>
                </p:oleObj>
              </mc:Choice>
              <mc:Fallback>
                <p:oleObj name="Equation" r:id="rId10" imgW="660240" imgH="279360" progId="Equation.DSMT4">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4400" y="3213100"/>
                        <a:ext cx="6604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2895600" y="2590800"/>
            <a:ext cx="314510" cy="400110"/>
          </a:xfrm>
          <a:prstGeom prst="rect">
            <a:avLst/>
          </a:prstGeom>
        </p:spPr>
        <p:txBody>
          <a:bodyPr wrap="none">
            <a:spAutoFit/>
          </a:bodyPr>
          <a:lstStyle/>
          <a:p>
            <a:r>
              <a:rPr lang="af-ZA" sz="2000" dirty="0" smtClean="0">
                <a:solidFill>
                  <a:srgbClr val="008080"/>
                </a:solidFill>
              </a:rPr>
              <a:t>8</a:t>
            </a:r>
            <a:endParaRPr lang="en-US" sz="2000" dirty="0">
              <a:solidFill>
                <a:srgbClr val="008080"/>
              </a:solidFill>
            </a:endParaRPr>
          </a:p>
        </p:txBody>
      </p:sp>
      <p:cxnSp>
        <p:nvCxnSpPr>
          <p:cNvPr id="13" name="Straight Connector 12"/>
          <p:cNvCxnSpPr/>
          <p:nvPr/>
        </p:nvCxnSpPr>
        <p:spPr>
          <a:xfrm rot="5400000" flipH="1" flipV="1">
            <a:off x="2851150" y="29718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2382661" y="3516489"/>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581090" y="3733800"/>
            <a:ext cx="314510" cy="400110"/>
          </a:xfrm>
          <a:prstGeom prst="rect">
            <a:avLst/>
          </a:prstGeom>
        </p:spPr>
        <p:txBody>
          <a:bodyPr wrap="none">
            <a:spAutoFit/>
          </a:bodyPr>
          <a:lstStyle/>
          <a:p>
            <a:r>
              <a:rPr lang="af-ZA" sz="2000" dirty="0" smtClean="0">
                <a:solidFill>
                  <a:srgbClr val="008080"/>
                </a:solidFill>
              </a:rPr>
              <a:t>1</a:t>
            </a:r>
            <a:endParaRPr lang="en-US" sz="2000" dirty="0">
              <a:solidFill>
                <a:srgbClr val="0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8</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pPr>
            <a:endParaRPr lang="en-US" sz="1500" i="0" dirty="0" smtClean="0">
              <a:solidFill>
                <a:schemeClr val="tx1"/>
              </a:solidFill>
            </a:endParaRPr>
          </a:p>
          <a:p>
            <a:pPr eaLnBrk="1" hangingPunct="1">
              <a:buNone/>
            </a:pPr>
            <a:r>
              <a:rPr lang="en-US" i="0" dirty="0" smtClean="0">
                <a:solidFill>
                  <a:schemeClr val="tx1"/>
                </a:solidFill>
              </a:rPr>
              <a:t>Find</a:t>
            </a:r>
          </a:p>
          <a:p>
            <a:pPr eaLnBrk="1" hangingPunct="1">
              <a:lnSpc>
                <a:spcPct val="200000"/>
              </a:lnSpc>
              <a:buNone/>
            </a:pPr>
            <a:r>
              <a:rPr lang="en-US" b="1" dirty="0" smtClean="0">
                <a:solidFill>
                  <a:schemeClr val="tx1"/>
                </a:solidFill>
              </a:rPr>
              <a:t>Solution</a:t>
            </a:r>
            <a:r>
              <a:rPr lang="en-US" b="1" i="0" dirty="0" smtClean="0">
                <a:solidFill>
                  <a:schemeClr val="tx1"/>
                </a:solidFill>
              </a:rPr>
              <a:t>  </a:t>
            </a:r>
          </a:p>
          <a:p>
            <a:pPr eaLnBrk="1" hangingPunct="1">
              <a:buNone/>
            </a:pPr>
            <a:endParaRPr lang="en-US" sz="2000" i="0" dirty="0" smtClean="0">
              <a:solidFill>
                <a:schemeClr val="tx1"/>
              </a:solidFill>
            </a:endParaRPr>
          </a:p>
          <a:p>
            <a:pPr eaLnBrk="1" hangingPunct="1">
              <a:buNone/>
            </a:pPr>
            <a:endParaRPr lang="en-US" sz="1000" i="0" dirty="0" smtClean="0">
              <a:solidFill>
                <a:srgbClr val="006666"/>
              </a:solidFill>
            </a:endParaRPr>
          </a:p>
          <a:p>
            <a:pPr eaLnBrk="1" hangingPunct="1">
              <a:buNone/>
            </a:pPr>
            <a:endParaRPr lang="en-US" i="0" dirty="0" smtClean="0">
              <a:solidFill>
                <a:srgbClr val="006666"/>
              </a:solidFill>
            </a:endParaRPr>
          </a:p>
          <a:p>
            <a:pPr eaLnBrk="1" hangingPunct="1">
              <a:buNone/>
            </a:pPr>
            <a:endParaRPr lang="en-US" i="0" dirty="0" smtClean="0">
              <a:solidFill>
                <a:schemeClr val="tx1"/>
              </a:solidFill>
            </a:endParaRPr>
          </a:p>
        </p:txBody>
      </p:sp>
      <p:graphicFrame>
        <p:nvGraphicFramePr>
          <p:cNvPr id="4" name="Object 3"/>
          <p:cNvGraphicFramePr>
            <a:graphicFrameLocks noChangeAspect="1"/>
          </p:cNvGraphicFramePr>
          <p:nvPr/>
        </p:nvGraphicFramePr>
        <p:xfrm>
          <a:off x="1250950" y="1436688"/>
          <a:ext cx="1282700" cy="838200"/>
        </p:xfrm>
        <a:graphic>
          <a:graphicData uri="http://schemas.openxmlformats.org/presentationml/2006/ole">
            <mc:AlternateContent xmlns:mc="http://schemas.openxmlformats.org/markup-compatibility/2006">
              <mc:Choice xmlns:v="urn:schemas-microsoft-com:vml" Requires="v">
                <p:oleObj spid="_x0000_s17428" name="Equation" r:id="rId4" imgW="1282680" imgH="838080" progId="Equation.DSMT4">
                  <p:embed/>
                </p:oleObj>
              </mc:Choice>
              <mc:Fallback>
                <p:oleObj name="Equation" r:id="rId4" imgW="1282680" imgH="83808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0950" y="1436688"/>
                        <a:ext cx="1282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280160" y="3225448"/>
          <a:ext cx="850900" cy="838200"/>
        </p:xfrm>
        <a:graphic>
          <a:graphicData uri="http://schemas.openxmlformats.org/presentationml/2006/ole">
            <mc:AlternateContent xmlns:mc="http://schemas.openxmlformats.org/markup-compatibility/2006">
              <mc:Choice xmlns:v="urn:schemas-microsoft-com:vml" Requires="v">
                <p:oleObj spid="_x0000_s17429" name="Equation" r:id="rId6" imgW="850680" imgH="838080" progId="Equation.DSMT4">
                  <p:embed/>
                </p:oleObj>
              </mc:Choice>
              <mc:Fallback>
                <p:oleObj name="Equation" r:id="rId6" imgW="850680" imgH="83808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0160" y="3225448"/>
                        <a:ext cx="850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213610" y="3225448"/>
          <a:ext cx="1079500" cy="838200"/>
        </p:xfrm>
        <a:graphic>
          <a:graphicData uri="http://schemas.openxmlformats.org/presentationml/2006/ole">
            <mc:AlternateContent xmlns:mc="http://schemas.openxmlformats.org/markup-compatibility/2006">
              <mc:Choice xmlns:v="urn:schemas-microsoft-com:vml" Requires="v">
                <p:oleObj spid="_x0000_s17430" name="Equation" r:id="rId8" imgW="1079280" imgH="838080" progId="Equation.DSMT4">
                  <p:embed/>
                </p:oleObj>
              </mc:Choice>
              <mc:Fallback>
                <p:oleObj name="Equation" r:id="rId8" imgW="1079280" imgH="83808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3610" y="3225448"/>
                        <a:ext cx="1079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5158423" y="3212748"/>
          <a:ext cx="850900" cy="838200"/>
        </p:xfrm>
        <a:graphic>
          <a:graphicData uri="http://schemas.openxmlformats.org/presentationml/2006/ole">
            <mc:AlternateContent xmlns:mc="http://schemas.openxmlformats.org/markup-compatibility/2006">
              <mc:Choice xmlns:v="urn:schemas-microsoft-com:vml" Requires="v">
                <p:oleObj spid="_x0000_s17431" name="Equation" r:id="rId10" imgW="850680" imgH="838080" progId="Equation.DSMT4">
                  <p:embed/>
                </p:oleObj>
              </mc:Choice>
              <mc:Fallback>
                <p:oleObj name="Equation" r:id="rId10" imgW="850680" imgH="83808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58423" y="3212748"/>
                        <a:ext cx="850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8" name="Object 6"/>
          <p:cNvGraphicFramePr>
            <a:graphicFrameLocks noChangeAspect="1"/>
          </p:cNvGraphicFramePr>
          <p:nvPr/>
        </p:nvGraphicFramePr>
        <p:xfrm>
          <a:off x="3280410" y="3225095"/>
          <a:ext cx="1155700" cy="838200"/>
        </p:xfrm>
        <a:graphic>
          <a:graphicData uri="http://schemas.openxmlformats.org/presentationml/2006/ole">
            <mc:AlternateContent xmlns:mc="http://schemas.openxmlformats.org/markup-compatibility/2006">
              <mc:Choice xmlns:v="urn:schemas-microsoft-com:vml" Requires="v">
                <p:oleObj spid="_x0000_s17432" name="Equation" r:id="rId12" imgW="1155600" imgH="838080" progId="Equation.DSMT4">
                  <p:embed/>
                </p:oleObj>
              </mc:Choice>
              <mc:Fallback>
                <p:oleObj name="Equation" r:id="rId12" imgW="1155600" imgH="838080" progId="Equation.DSMT4">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80410" y="3225095"/>
                        <a:ext cx="1155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9" name="Object 7"/>
          <p:cNvGraphicFramePr>
            <a:graphicFrameLocks noChangeAspect="1"/>
          </p:cNvGraphicFramePr>
          <p:nvPr/>
        </p:nvGraphicFramePr>
        <p:xfrm>
          <a:off x="4563110" y="3212395"/>
          <a:ext cx="533400" cy="838200"/>
        </p:xfrm>
        <a:graphic>
          <a:graphicData uri="http://schemas.openxmlformats.org/presentationml/2006/ole">
            <mc:AlternateContent xmlns:mc="http://schemas.openxmlformats.org/markup-compatibility/2006">
              <mc:Choice xmlns:v="urn:schemas-microsoft-com:vml" Requires="v">
                <p:oleObj spid="_x0000_s17433" name="Equation" r:id="rId14" imgW="533160" imgH="838080" progId="Equation.DSMT4">
                  <p:embed/>
                </p:oleObj>
              </mc:Choice>
              <mc:Fallback>
                <p:oleObj name="Equation" r:id="rId14" imgW="533160" imgH="838080" progId="Equation.DSMT4">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63110" y="3212395"/>
                        <a:ext cx="533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rot="5400000" flipH="1" flipV="1">
            <a:off x="3793349" y="3299178"/>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3782060" y="38100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3497015" y="3279423"/>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3499838" y="3790245"/>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4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9</a:t>
            </a:r>
            <a:endParaRPr lang="en-US" dirty="0">
              <a:solidFill>
                <a:schemeClr val="accent1">
                  <a:lumMod val="50000"/>
                </a:schemeClr>
              </a:solidFill>
            </a:endParaRPr>
          </a:p>
        </p:txBody>
      </p:sp>
      <p:sp>
        <p:nvSpPr>
          <p:cNvPr id="15362" name="Content Placeholder 2"/>
          <p:cNvSpPr>
            <a:spLocks noGrp="1"/>
          </p:cNvSpPr>
          <p:nvPr>
            <p:ph idx="1"/>
          </p:nvPr>
        </p:nvSpPr>
        <p:spPr>
          <a:xfrm>
            <a:off x="457200" y="1280160"/>
            <a:ext cx="8229600" cy="1902059"/>
          </a:xfrm>
        </p:spPr>
        <p:txBody>
          <a:bodyPr>
            <a:spAutoFit/>
          </a:bodyPr>
          <a:lstStyle/>
          <a:p>
            <a:pPr eaLnBrk="1" hangingPunct="1">
              <a:buNone/>
            </a:pPr>
            <a:r>
              <a:rPr lang="en-US" i="0" dirty="0" smtClean="0">
                <a:solidFill>
                  <a:schemeClr val="tx1"/>
                </a:solidFill>
              </a:rPr>
              <a:t>Find the area of the rectangle with sides of length</a:t>
            </a:r>
          </a:p>
          <a:p>
            <a:pPr eaLnBrk="1" hangingPunct="1">
              <a:buNone/>
            </a:pPr>
            <a:endParaRPr lang="en-US" i="0" dirty="0" smtClean="0">
              <a:solidFill>
                <a:schemeClr val="tx1"/>
              </a:solidFill>
            </a:endParaRPr>
          </a:p>
          <a:p>
            <a:pPr eaLnBrk="1" hangingPunct="1">
              <a:spcBef>
                <a:spcPts val="0"/>
              </a:spcBef>
              <a:buNone/>
            </a:pPr>
            <a:endParaRPr lang="en-US" i="0" dirty="0" smtClean="0">
              <a:solidFill>
                <a:schemeClr val="tx1"/>
              </a:solidFill>
            </a:endParaRPr>
          </a:p>
          <a:p>
            <a:pPr eaLnBrk="1" hangingPunct="1">
              <a:spcBef>
                <a:spcPts val="0"/>
              </a:spcBef>
              <a:buNone/>
            </a:pPr>
            <a:r>
              <a:rPr lang="af-ZA" b="1" i="0" dirty="0" smtClean="0">
                <a:solidFill>
                  <a:schemeClr val="tx1"/>
                </a:solidFill>
              </a:rPr>
              <a:t>Solution</a:t>
            </a:r>
            <a:endParaRPr lang="en-US" b="1" i="0" dirty="0" smtClean="0">
              <a:solidFill>
                <a:schemeClr val="tx1"/>
              </a:solidFill>
            </a:endParaRPr>
          </a:p>
        </p:txBody>
      </p:sp>
      <p:graphicFrame>
        <p:nvGraphicFramePr>
          <p:cNvPr id="6" name="Object 5"/>
          <p:cNvGraphicFramePr>
            <a:graphicFrameLocks noChangeAspect="1"/>
          </p:cNvGraphicFramePr>
          <p:nvPr/>
        </p:nvGraphicFramePr>
        <p:xfrm>
          <a:off x="538163" y="1752600"/>
          <a:ext cx="3098800" cy="838200"/>
        </p:xfrm>
        <a:graphic>
          <a:graphicData uri="http://schemas.openxmlformats.org/presentationml/2006/ole">
            <mc:AlternateContent xmlns:mc="http://schemas.openxmlformats.org/markup-compatibility/2006">
              <mc:Choice xmlns:v="urn:schemas-microsoft-com:vml" Requires="v">
                <p:oleObj spid="_x0000_s20498" name="Equation" r:id="rId4" imgW="3098520" imgH="838080" progId="Equation.DSMT4">
                  <p:embed/>
                </p:oleObj>
              </mc:Choice>
              <mc:Fallback>
                <p:oleObj name="Equation" r:id="rId4" imgW="3098520" imgH="83808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163" y="1752600"/>
                        <a:ext cx="3098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457200" y="3124200"/>
            <a:ext cx="4663440" cy="1384995"/>
          </a:xfrm>
          <a:prstGeom prst="rect">
            <a:avLst/>
          </a:prstGeom>
        </p:spPr>
        <p:txBody>
          <a:bodyPr>
            <a:spAutoFit/>
          </a:bodyPr>
          <a:lstStyle/>
          <a:p>
            <a:r>
              <a:rPr lang="en-US" sz="2800" dirty="0" smtClean="0"/>
              <a:t>The area is the product of the length times the width and we can use the formula </a:t>
            </a:r>
            <a:r>
              <a:rPr lang="en-US" sz="2800" i="1" dirty="0" smtClean="0">
                <a:solidFill>
                  <a:srgbClr val="0000FF"/>
                </a:solidFill>
              </a:rPr>
              <a:t>A</a:t>
            </a:r>
            <a:r>
              <a:rPr lang="en-US" sz="2800" dirty="0" smtClean="0">
                <a:solidFill>
                  <a:srgbClr val="0000FF"/>
                </a:solidFill>
              </a:rPr>
              <a:t> = </a:t>
            </a:r>
            <a:r>
              <a:rPr lang="en-US" sz="2800" i="1" dirty="0" err="1" smtClean="0">
                <a:solidFill>
                  <a:srgbClr val="0000FF"/>
                </a:solidFill>
              </a:rPr>
              <a:t>lw</a:t>
            </a:r>
            <a:r>
              <a:rPr lang="en-US" sz="2800" dirty="0" smtClean="0"/>
              <a:t>.</a:t>
            </a:r>
          </a:p>
        </p:txBody>
      </p:sp>
      <p:pic>
        <p:nvPicPr>
          <p:cNvPr id="8" name="Picture 11"/>
          <p:cNvPicPr>
            <a:picLocks noChangeAspect="1" noChangeArrowheads="1"/>
          </p:cNvPicPr>
          <p:nvPr/>
        </p:nvPicPr>
        <p:blipFill>
          <a:blip r:embed="rId6" cstate="print"/>
          <a:srcRect/>
          <a:stretch>
            <a:fillRect/>
          </a:stretch>
        </p:blipFill>
        <p:spPr bwMode="auto">
          <a:xfrm>
            <a:off x="5059680" y="2105335"/>
            <a:ext cx="3931920" cy="2695265"/>
          </a:xfrm>
          <a:prstGeom prst="rect">
            <a:avLst/>
          </a:prstGeom>
          <a:noFill/>
          <a:ln w="9525">
            <a:noFill/>
            <a:miter lim="800000"/>
            <a:headEnd/>
            <a:tailEnd/>
          </a:ln>
          <a:effectLst/>
        </p:spPr>
      </p:pic>
      <p:graphicFrame>
        <p:nvGraphicFramePr>
          <p:cNvPr id="20484" name="Object 4"/>
          <p:cNvGraphicFramePr>
            <a:graphicFrameLocks noChangeAspect="1"/>
          </p:cNvGraphicFramePr>
          <p:nvPr/>
        </p:nvGraphicFramePr>
        <p:xfrm>
          <a:off x="530352" y="4876800"/>
          <a:ext cx="1612900" cy="838200"/>
        </p:xfrm>
        <a:graphic>
          <a:graphicData uri="http://schemas.openxmlformats.org/presentationml/2006/ole">
            <mc:AlternateContent xmlns:mc="http://schemas.openxmlformats.org/markup-compatibility/2006">
              <mc:Choice xmlns:v="urn:schemas-microsoft-com:vml" Requires="v">
                <p:oleObj spid="_x0000_s20499" name="Equation" r:id="rId7" imgW="1612800" imgH="838080" progId="Equation.DSMT4">
                  <p:embed/>
                </p:oleObj>
              </mc:Choice>
              <mc:Fallback>
                <p:oleObj name="Equation" r:id="rId7" imgW="161280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352" y="4876800"/>
                        <a:ext cx="1612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5" name="Object 5"/>
          <p:cNvGraphicFramePr>
            <a:graphicFrameLocks noChangeAspect="1"/>
          </p:cNvGraphicFramePr>
          <p:nvPr/>
        </p:nvGraphicFramePr>
        <p:xfrm>
          <a:off x="2286000" y="4876800"/>
          <a:ext cx="1231900" cy="838200"/>
        </p:xfrm>
        <a:graphic>
          <a:graphicData uri="http://schemas.openxmlformats.org/presentationml/2006/ole">
            <mc:AlternateContent xmlns:mc="http://schemas.openxmlformats.org/markup-compatibility/2006">
              <mc:Choice xmlns:v="urn:schemas-microsoft-com:vml" Requires="v">
                <p:oleObj spid="_x0000_s20500" name="Equation" r:id="rId9" imgW="1231560" imgH="838080" progId="Equation.DSMT4">
                  <p:embed/>
                </p:oleObj>
              </mc:Choice>
              <mc:Fallback>
                <p:oleObj name="Equation" r:id="rId9" imgW="1231560" imgH="838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4876800"/>
                        <a:ext cx="1231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3657600" y="4876800"/>
          <a:ext cx="876300" cy="838200"/>
        </p:xfrm>
        <a:graphic>
          <a:graphicData uri="http://schemas.openxmlformats.org/presentationml/2006/ole">
            <mc:AlternateContent xmlns:mc="http://schemas.openxmlformats.org/markup-compatibility/2006">
              <mc:Choice xmlns:v="urn:schemas-microsoft-com:vml" Requires="v">
                <p:oleObj spid="_x0000_s20501" name="Equation" r:id="rId11" imgW="876240" imgH="838080" progId="Equation.DSMT4">
                  <p:embed/>
                </p:oleObj>
              </mc:Choice>
              <mc:Fallback>
                <p:oleObj name="Equation" r:id="rId11" imgW="876240" imgH="8380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4876800"/>
                        <a:ext cx="87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4572000" y="4894262"/>
          <a:ext cx="3784600" cy="838200"/>
        </p:xfrm>
        <a:graphic>
          <a:graphicData uri="http://schemas.openxmlformats.org/presentationml/2006/ole">
            <mc:AlternateContent xmlns:mc="http://schemas.openxmlformats.org/markup-compatibility/2006">
              <mc:Choice xmlns:v="urn:schemas-microsoft-com:vml" Requires="v">
                <p:oleObj spid="_x0000_s20502" name="Equation" r:id="rId13" imgW="3784320" imgH="838080" progId="Equation.DSMT4">
                  <p:embed/>
                </p:oleObj>
              </mc:Choice>
              <mc:Fallback>
                <p:oleObj name="Equation" r:id="rId13" imgW="3784320" imgH="8380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72000" y="4894262"/>
                        <a:ext cx="378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10</a:t>
            </a:r>
            <a:endParaRPr lang="en-US" dirty="0">
              <a:solidFill>
                <a:schemeClr val="accent1">
                  <a:lumMod val="50000"/>
                </a:schemeClr>
              </a:solidFill>
            </a:endParaRPr>
          </a:p>
        </p:txBody>
      </p:sp>
      <p:sp>
        <p:nvSpPr>
          <p:cNvPr id="15362" name="Content Placeholder 2"/>
          <p:cNvSpPr>
            <a:spLocks noGrp="1"/>
          </p:cNvSpPr>
          <p:nvPr>
            <p:ph idx="1"/>
          </p:nvPr>
        </p:nvSpPr>
        <p:spPr/>
        <p:txBody>
          <a:bodyPr>
            <a:normAutofit/>
          </a:bodyPr>
          <a:lstStyle/>
          <a:p>
            <a:pPr eaLnBrk="1" hangingPunct="1">
              <a:lnSpc>
                <a:spcPct val="150000"/>
              </a:lnSpc>
              <a:buNone/>
            </a:pPr>
            <a:r>
              <a:rPr lang="en-US" i="0" dirty="0" smtClean="0">
                <a:solidFill>
                  <a:schemeClr val="tx1"/>
                </a:solidFill>
              </a:rPr>
              <a:t>Find the area of the triangle with base </a:t>
            </a:r>
            <a:r>
              <a:rPr lang="en-US" dirty="0" smtClean="0"/>
              <a:t>6 </a:t>
            </a:r>
            <a:r>
              <a:rPr lang="en-US" i="0" dirty="0" smtClean="0">
                <a:solidFill>
                  <a:schemeClr val="tx1"/>
                </a:solidFill>
              </a:rPr>
              <a:t>in. and height </a:t>
            </a:r>
          </a:p>
          <a:p>
            <a:pPr eaLnBrk="1" hangingPunct="1">
              <a:buNone/>
            </a:pPr>
            <a:endParaRPr lang="en-US" i="0" dirty="0" smtClean="0">
              <a:solidFill>
                <a:schemeClr val="tx1"/>
              </a:solidFill>
            </a:endParaRPr>
          </a:p>
          <a:p>
            <a:pPr eaLnBrk="1" hangingPunct="1">
              <a:buNone/>
            </a:pPr>
            <a:endParaRPr lang="en-US" sz="1200" i="0" dirty="0" smtClean="0">
              <a:solidFill>
                <a:schemeClr val="tx1"/>
              </a:solidFill>
            </a:endParaRPr>
          </a:p>
          <a:p>
            <a:r>
              <a:rPr lang="af-ZA" b="1" dirty="0" smtClean="0">
                <a:solidFill>
                  <a:schemeClr val="tx1"/>
                </a:solidFill>
              </a:rPr>
              <a:t>Solution</a:t>
            </a:r>
            <a:endParaRPr lang="en-US" i="0" dirty="0" smtClean="0">
              <a:solidFill>
                <a:schemeClr val="tx1"/>
              </a:solidFill>
            </a:endParaRPr>
          </a:p>
          <a:p>
            <a:pPr eaLnBrk="1" hangingPunct="1">
              <a:buNone/>
            </a:pPr>
            <a:r>
              <a:rPr lang="en-US" i="0" dirty="0" smtClean="0">
                <a:solidFill>
                  <a:schemeClr val="tx1"/>
                </a:solidFill>
              </a:rPr>
              <a:t>The area can be found using the </a:t>
            </a:r>
          </a:p>
          <a:p>
            <a:pPr eaLnBrk="1" hangingPunct="1">
              <a:lnSpc>
                <a:spcPct val="150000"/>
              </a:lnSpc>
              <a:buNone/>
            </a:pPr>
            <a:r>
              <a:rPr lang="en-US" i="0" dirty="0" smtClean="0">
                <a:solidFill>
                  <a:schemeClr val="tx1"/>
                </a:solidFill>
              </a:rPr>
              <a:t>formula</a:t>
            </a:r>
          </a:p>
          <a:p>
            <a:pPr eaLnBrk="1" hangingPunct="1">
              <a:buNone/>
            </a:pPr>
            <a:endParaRPr lang="en-US" i="0" dirty="0" smtClean="0">
              <a:solidFill>
                <a:schemeClr val="tx1"/>
              </a:solidFill>
            </a:endParaRPr>
          </a:p>
          <a:p>
            <a:pPr eaLnBrk="1" hangingPunct="1">
              <a:buNone/>
            </a:pPr>
            <a:r>
              <a:rPr lang="en-US" i="0" dirty="0" smtClean="0">
                <a:solidFill>
                  <a:schemeClr val="tx1"/>
                </a:solidFill>
              </a:rPr>
              <a:t>  </a:t>
            </a:r>
          </a:p>
          <a:p>
            <a:pPr eaLnBrk="1" hangingPunct="1">
              <a:buNone/>
            </a:pPr>
            <a:endParaRPr lang="en-US" i="0" dirty="0" smtClean="0">
              <a:solidFill>
                <a:schemeClr val="tx1"/>
              </a:solidFill>
            </a:endParaRPr>
          </a:p>
        </p:txBody>
      </p:sp>
      <p:graphicFrame>
        <p:nvGraphicFramePr>
          <p:cNvPr id="4" name="Object 3"/>
          <p:cNvGraphicFramePr>
            <a:graphicFrameLocks noChangeAspect="1"/>
          </p:cNvGraphicFramePr>
          <p:nvPr/>
        </p:nvGraphicFramePr>
        <p:xfrm>
          <a:off x="1841147" y="3790245"/>
          <a:ext cx="1184275" cy="777875"/>
        </p:xfrm>
        <a:graphic>
          <a:graphicData uri="http://schemas.openxmlformats.org/presentationml/2006/ole">
            <mc:AlternateContent xmlns:mc="http://schemas.openxmlformats.org/markup-compatibility/2006">
              <mc:Choice xmlns:v="urn:schemas-microsoft-com:vml" Requires="v">
                <p:oleObj spid="_x0000_s22536" name="Equation" r:id="rId4" imgW="1079280" imgH="711000" progId="Equation.DSMT4">
                  <p:embed/>
                </p:oleObj>
              </mc:Choice>
              <mc:Fallback>
                <p:oleObj name="Equation" r:id="rId4" imgW="1079280" imgH="7110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147" y="3790245"/>
                        <a:ext cx="1184275"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78556" y="1905000"/>
          <a:ext cx="939800" cy="838200"/>
        </p:xfrm>
        <a:graphic>
          <a:graphicData uri="http://schemas.openxmlformats.org/presentationml/2006/ole">
            <mc:AlternateContent xmlns:mc="http://schemas.openxmlformats.org/markup-compatibility/2006">
              <mc:Choice xmlns:v="urn:schemas-microsoft-com:vml" Requires="v">
                <p:oleObj spid="_x0000_s22537" name="Equation" r:id="rId6" imgW="939600" imgH="838080" progId="Equation.DSMT4">
                  <p:embed/>
                </p:oleObj>
              </mc:Choice>
              <mc:Fallback>
                <p:oleObj name="Equation" r:id="rId6" imgW="939600" imgH="8380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556" y="1905000"/>
                        <a:ext cx="939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2535" name="Picture 7"/>
          <p:cNvPicPr>
            <a:picLocks noChangeAspect="1" noChangeArrowheads="1"/>
          </p:cNvPicPr>
          <p:nvPr/>
        </p:nvPicPr>
        <p:blipFill>
          <a:blip r:embed="rId8" cstate="print"/>
          <a:srcRect/>
          <a:stretch>
            <a:fillRect/>
          </a:stretch>
        </p:blipFill>
        <p:spPr bwMode="auto">
          <a:xfrm>
            <a:off x="5943600" y="2362200"/>
            <a:ext cx="2438400" cy="250976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Objectives</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marL="457200" indent="-457200" eaLnBrk="1" hangingPunct="1">
              <a:buFont typeface="Courier New" pitchFamily="49" charset="0"/>
              <a:buChar char="o"/>
            </a:pPr>
            <a:r>
              <a:rPr lang="en-US" i="0" dirty="0" smtClean="0">
                <a:solidFill>
                  <a:schemeClr val="tx1"/>
                </a:solidFill>
              </a:rPr>
              <a:t>Learn how to multiply with mixed numbers.</a:t>
            </a:r>
          </a:p>
          <a:p>
            <a:pPr marL="457200" indent="-457200" eaLnBrk="1" hangingPunct="1">
              <a:buFont typeface="Courier New" pitchFamily="49" charset="0"/>
              <a:buChar char="o"/>
            </a:pPr>
            <a:r>
              <a:rPr lang="en-US" i="0" dirty="0" smtClean="0">
                <a:solidFill>
                  <a:schemeClr val="tx1"/>
                </a:solidFill>
              </a:rPr>
              <a:t>Know how to find the area of a rectangle and the area of a triangle.</a:t>
            </a:r>
          </a:p>
          <a:p>
            <a:pPr marL="457200" indent="-457200">
              <a:buFont typeface="Courier New" pitchFamily="49" charset="0"/>
              <a:buChar char="o"/>
            </a:pPr>
            <a:r>
              <a:rPr lang="en-US" i="0" dirty="0" smtClean="0">
                <a:solidFill>
                  <a:schemeClr val="tx1"/>
                </a:solidFill>
              </a:rPr>
              <a:t>Know how to find the volume of a three</a:t>
            </a:r>
            <a:r>
              <a:rPr lang="en-US" dirty="0" smtClean="0"/>
              <a:t>‑</a:t>
            </a:r>
            <a:r>
              <a:rPr lang="en-US" i="0" dirty="0" smtClean="0">
                <a:solidFill>
                  <a:schemeClr val="tx1"/>
                </a:solidFill>
              </a:rPr>
              <a:t>dimensional rectangular solid.</a:t>
            </a:r>
          </a:p>
          <a:p>
            <a:pPr marL="457200" indent="-457200" eaLnBrk="1" hangingPunct="1">
              <a:buFont typeface="Courier New" pitchFamily="49" charset="0"/>
              <a:buChar char="o"/>
            </a:pPr>
            <a:r>
              <a:rPr lang="en-US" i="0" dirty="0" smtClean="0">
                <a:solidFill>
                  <a:schemeClr val="tx1"/>
                </a:solidFill>
              </a:rPr>
              <a:t>Learn how to divide with mixed numbers.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48" name="Object 8"/>
          <p:cNvGraphicFramePr>
            <a:graphicFrameLocks noChangeAspect="1"/>
          </p:cNvGraphicFramePr>
          <p:nvPr/>
        </p:nvGraphicFramePr>
        <p:xfrm>
          <a:off x="903111" y="2621844"/>
          <a:ext cx="1447800" cy="838200"/>
        </p:xfrm>
        <a:graphic>
          <a:graphicData uri="http://schemas.openxmlformats.org/presentationml/2006/ole">
            <mc:AlternateContent xmlns:mc="http://schemas.openxmlformats.org/markup-compatibility/2006">
              <mc:Choice xmlns:v="urn:schemas-microsoft-com:vml" Requires="v">
                <p:oleObj spid="_x0000_s112659" name="Equation" r:id="rId4" imgW="1447560" imgH="838080" progId="Equation.DSMT4">
                  <p:embed/>
                </p:oleObj>
              </mc:Choice>
              <mc:Fallback>
                <p:oleObj name="Equation" r:id="rId4" imgW="1447560" imgH="83808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111" y="2621844"/>
                        <a:ext cx="1447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10 (cont.)</a:t>
            </a:r>
            <a:endParaRPr lang="en-US" dirty="0">
              <a:solidFill>
                <a:schemeClr val="accent1">
                  <a:lumMod val="50000"/>
                </a:schemeClr>
              </a:solidFill>
            </a:endParaRPr>
          </a:p>
        </p:txBody>
      </p:sp>
      <p:graphicFrame>
        <p:nvGraphicFramePr>
          <p:cNvPr id="112647" name="Object 7"/>
          <p:cNvGraphicFramePr>
            <a:graphicFrameLocks noChangeAspect="1"/>
          </p:cNvGraphicFramePr>
          <p:nvPr/>
        </p:nvGraphicFramePr>
        <p:xfrm>
          <a:off x="600075" y="1676400"/>
          <a:ext cx="1752600" cy="838200"/>
        </p:xfrm>
        <a:graphic>
          <a:graphicData uri="http://schemas.openxmlformats.org/presentationml/2006/ole">
            <mc:AlternateContent xmlns:mc="http://schemas.openxmlformats.org/markup-compatibility/2006">
              <mc:Choice xmlns:v="urn:schemas-microsoft-com:vml" Requires="v">
                <p:oleObj spid="_x0000_s112660" name="Equation" r:id="rId6" imgW="1752480" imgH="838080" progId="Equation.DSMT4">
                  <p:embed/>
                </p:oleObj>
              </mc:Choice>
              <mc:Fallback>
                <p:oleObj name="Equation" r:id="rId6" imgW="1752480" imgH="83808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5" y="1676400"/>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9" name="Object 9"/>
          <p:cNvGraphicFramePr>
            <a:graphicFrameLocks noChangeAspect="1"/>
          </p:cNvGraphicFramePr>
          <p:nvPr/>
        </p:nvGraphicFramePr>
        <p:xfrm>
          <a:off x="883356" y="3559175"/>
          <a:ext cx="1651000" cy="838200"/>
        </p:xfrm>
        <a:graphic>
          <a:graphicData uri="http://schemas.openxmlformats.org/presentationml/2006/ole">
            <mc:AlternateContent xmlns:mc="http://schemas.openxmlformats.org/markup-compatibility/2006">
              <mc:Choice xmlns:v="urn:schemas-microsoft-com:vml" Requires="v">
                <p:oleObj spid="_x0000_s112661" name="Equation" r:id="rId8" imgW="1650960" imgH="838080" progId="Equation.DSMT4">
                  <p:embed/>
                </p:oleObj>
              </mc:Choice>
              <mc:Fallback>
                <p:oleObj name="Equation" r:id="rId8" imgW="1650960" imgH="83808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356" y="3559175"/>
                        <a:ext cx="165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8" name="Straight Connector 17"/>
          <p:cNvCxnSpPr/>
          <p:nvPr/>
        </p:nvCxnSpPr>
        <p:spPr>
          <a:xfrm rot="5400000" flipH="1" flipV="1">
            <a:off x="1100667" y="32004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1481667" y="2678289"/>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415526" y="2438400"/>
            <a:ext cx="314510" cy="400110"/>
          </a:xfrm>
          <a:prstGeom prst="rect">
            <a:avLst/>
          </a:prstGeom>
        </p:spPr>
        <p:txBody>
          <a:bodyPr wrap="none">
            <a:spAutoFit/>
          </a:bodyPr>
          <a:lstStyle/>
          <a:p>
            <a:r>
              <a:rPr lang="en-US" sz="2000" dirty="0" smtClean="0">
                <a:solidFill>
                  <a:srgbClr val="008080"/>
                </a:solidFill>
              </a:rPr>
              <a:t>3</a:t>
            </a:r>
            <a:endParaRPr lang="en-US" sz="2000" dirty="0">
              <a:solidFill>
                <a:srgbClr val="008080"/>
              </a:solidFill>
            </a:endParaRPr>
          </a:p>
        </p:txBody>
      </p:sp>
      <p:sp>
        <p:nvSpPr>
          <p:cNvPr id="21" name="Rectangle 20"/>
          <p:cNvSpPr/>
          <p:nvPr/>
        </p:nvSpPr>
        <p:spPr>
          <a:xfrm>
            <a:off x="947023" y="3237090"/>
            <a:ext cx="314510" cy="400110"/>
          </a:xfrm>
          <a:prstGeom prst="rect">
            <a:avLst/>
          </a:prstGeom>
        </p:spPr>
        <p:txBody>
          <a:bodyPr wrap="none">
            <a:spAutoFit/>
          </a:bodyPr>
          <a:lstStyle/>
          <a:p>
            <a:r>
              <a:rPr lang="en-US" sz="2000" dirty="0" smtClean="0">
                <a:solidFill>
                  <a:srgbClr val="008080"/>
                </a:solidFill>
              </a:rPr>
              <a:t>1</a:t>
            </a:r>
            <a:endParaRPr lang="en-US" sz="2000" dirty="0">
              <a:solidFill>
                <a:srgbClr val="008080"/>
              </a:solidFill>
            </a:endParaRPr>
          </a:p>
        </p:txBody>
      </p:sp>
      <p:sp>
        <p:nvSpPr>
          <p:cNvPr id="23" name="Content Placeholder 2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area of the triangle is          square inches (or in.</a:t>
            </a:r>
            <a:r>
              <a:rPr lang="en-US" baseline="30000" dirty="0" smtClean="0"/>
              <a:t>2</a:t>
            </a:r>
            <a:r>
              <a:rPr lang="en-US" dirty="0" smtClean="0"/>
              <a:t>).</a:t>
            </a:r>
          </a:p>
          <a:p>
            <a:endParaRPr lang="en-US" dirty="0"/>
          </a:p>
        </p:txBody>
      </p:sp>
      <p:graphicFrame>
        <p:nvGraphicFramePr>
          <p:cNvPr id="112650" name="Object 10"/>
          <p:cNvGraphicFramePr>
            <a:graphicFrameLocks noChangeAspect="1"/>
          </p:cNvGraphicFramePr>
          <p:nvPr/>
        </p:nvGraphicFramePr>
        <p:xfrm>
          <a:off x="4298245" y="4704645"/>
          <a:ext cx="635000" cy="838200"/>
        </p:xfrm>
        <a:graphic>
          <a:graphicData uri="http://schemas.openxmlformats.org/presentationml/2006/ole">
            <mc:AlternateContent xmlns:mc="http://schemas.openxmlformats.org/markup-compatibility/2006">
              <mc:Choice xmlns:v="urn:schemas-microsoft-com:vml" Requires="v">
                <p:oleObj spid="_x0000_s112662" name="Equation" r:id="rId10" imgW="634680" imgH="838080" progId="Equation.DSMT4">
                  <p:embed/>
                </p:oleObj>
              </mc:Choice>
              <mc:Fallback>
                <p:oleObj name="Equation" r:id="rId10" imgW="634680" imgH="83808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98245" y="4704645"/>
                        <a:ext cx="63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2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11</a:t>
            </a:r>
            <a:endParaRPr lang="en-US" dirty="0">
              <a:solidFill>
                <a:schemeClr val="accent1">
                  <a:lumMod val="50000"/>
                </a:schemeClr>
              </a:solidFill>
            </a:endParaRPr>
          </a:p>
        </p:txBody>
      </p:sp>
      <p:sp>
        <p:nvSpPr>
          <p:cNvPr id="15362" name="Content Placeholder 2"/>
          <p:cNvSpPr>
            <a:spLocks noGrp="1"/>
          </p:cNvSpPr>
          <p:nvPr>
            <p:ph idx="1"/>
          </p:nvPr>
        </p:nvSpPr>
        <p:spPr/>
        <p:txBody>
          <a:bodyPr>
            <a:normAutofit/>
          </a:bodyPr>
          <a:lstStyle/>
          <a:p>
            <a:pPr marL="0" indent="0" eaLnBrk="1" hangingPunct="1">
              <a:buNone/>
            </a:pPr>
            <a:r>
              <a:rPr lang="en-US" i="0" dirty="0" smtClean="0">
                <a:solidFill>
                  <a:schemeClr val="tx1"/>
                </a:solidFill>
              </a:rPr>
              <a:t>Find the volume of the rectangular solid with </a:t>
            </a:r>
          </a:p>
          <a:p>
            <a:pPr marL="0" indent="0" eaLnBrk="1" hangingPunct="1">
              <a:buNone/>
            </a:pPr>
            <a:r>
              <a:rPr lang="en-US" i="0" dirty="0" smtClean="0">
                <a:solidFill>
                  <a:schemeClr val="tx1"/>
                </a:solidFill>
              </a:rPr>
              <a:t>dimensions </a:t>
            </a:r>
            <a:r>
              <a:rPr lang="en-US" i="0" dirty="0" smtClean="0">
                <a:solidFill>
                  <a:srgbClr val="0000FF"/>
                </a:solidFill>
              </a:rPr>
              <a:t>8 inch</a:t>
            </a:r>
            <a:r>
              <a:rPr lang="en-US" i="0" dirty="0" smtClean="0">
                <a:solidFill>
                  <a:schemeClr val="tx1"/>
                </a:solidFill>
              </a:rPr>
              <a:t>es by </a:t>
            </a:r>
            <a:r>
              <a:rPr lang="en-US" i="0" dirty="0" smtClean="0">
                <a:solidFill>
                  <a:srgbClr val="0000FF"/>
                </a:solidFill>
              </a:rPr>
              <a:t>4 inches </a:t>
            </a:r>
            <a:r>
              <a:rPr lang="en-US" i="0" dirty="0" smtClean="0">
                <a:solidFill>
                  <a:schemeClr val="tx1"/>
                </a:solidFill>
              </a:rPr>
              <a:t>by </a:t>
            </a:r>
          </a:p>
          <a:p>
            <a:r>
              <a:rPr lang="af-ZA" b="1" dirty="0" smtClean="0">
                <a:solidFill>
                  <a:schemeClr val="tx1"/>
                </a:solidFill>
              </a:rPr>
              <a:t>Solution</a:t>
            </a:r>
            <a:endParaRPr lang="en-US" dirty="0" smtClean="0">
              <a:solidFill>
                <a:schemeClr val="tx1"/>
              </a:solidFill>
            </a:endParaRPr>
          </a:p>
          <a:p>
            <a:pPr eaLnBrk="1" hangingPunct="1">
              <a:buNone/>
            </a:pPr>
            <a:endParaRPr lang="en-US" i="0" dirty="0" smtClean="0">
              <a:solidFill>
                <a:schemeClr val="tx1"/>
              </a:solidFill>
            </a:endParaRPr>
          </a:p>
          <a:p>
            <a:pPr eaLnBrk="1" hangingPunct="1">
              <a:buNone/>
            </a:pPr>
            <a:endParaRPr lang="en-US" i="0" dirty="0" smtClean="0">
              <a:solidFill>
                <a:schemeClr val="tx1"/>
              </a:solidFill>
            </a:endParaRPr>
          </a:p>
          <a:p>
            <a:pPr eaLnBrk="1" hangingPunct="1">
              <a:buNone/>
            </a:pPr>
            <a:r>
              <a:rPr lang="en-US" i="0" dirty="0" smtClean="0">
                <a:solidFill>
                  <a:schemeClr val="tx1"/>
                </a:solidFill>
              </a:rPr>
              <a:t>  </a:t>
            </a:r>
          </a:p>
          <a:p>
            <a:pPr eaLnBrk="1" hangingPunct="1">
              <a:buNone/>
            </a:pPr>
            <a:endParaRPr lang="en-US" i="0" dirty="0" smtClean="0">
              <a:solidFill>
                <a:schemeClr val="tx1"/>
              </a:solidFill>
            </a:endParaRPr>
          </a:p>
        </p:txBody>
      </p:sp>
      <p:graphicFrame>
        <p:nvGraphicFramePr>
          <p:cNvPr id="4" name="Object 3"/>
          <p:cNvGraphicFramePr>
            <a:graphicFrameLocks noChangeAspect="1"/>
          </p:cNvGraphicFramePr>
          <p:nvPr/>
        </p:nvGraphicFramePr>
        <p:xfrm>
          <a:off x="1833739" y="2882900"/>
          <a:ext cx="1209675" cy="319088"/>
        </p:xfrm>
        <a:graphic>
          <a:graphicData uri="http://schemas.openxmlformats.org/presentationml/2006/ole">
            <mc:AlternateContent xmlns:mc="http://schemas.openxmlformats.org/markup-compatibility/2006">
              <mc:Choice xmlns:v="urn:schemas-microsoft-com:vml" Requires="v">
                <p:oleObj spid="_x0000_s25618" name="Equation" r:id="rId4" imgW="1104840" imgH="291960" progId="Equation.DSMT4">
                  <p:embed/>
                </p:oleObj>
              </mc:Choice>
              <mc:Fallback>
                <p:oleObj name="Equation" r:id="rId4" imgW="1104840" imgH="29196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3739" y="2882900"/>
                        <a:ext cx="120967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5645150" y="1633538"/>
          <a:ext cx="1752600" cy="838200"/>
        </p:xfrm>
        <a:graphic>
          <a:graphicData uri="http://schemas.openxmlformats.org/presentationml/2006/ole">
            <mc:AlternateContent xmlns:mc="http://schemas.openxmlformats.org/markup-compatibility/2006">
              <mc:Choice xmlns:v="urn:schemas-microsoft-com:vml" Requires="v">
                <p:oleObj spid="_x0000_s25619" name="Equation" r:id="rId6" imgW="1752480" imgH="838080" progId="Equation.DSMT4">
                  <p:embed/>
                </p:oleObj>
              </mc:Choice>
              <mc:Fallback>
                <p:oleObj name="Equation" r:id="rId6" imgW="1752480" imgH="83808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5150" y="1633538"/>
                        <a:ext cx="1752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608" name="Picture 8"/>
          <p:cNvPicPr>
            <a:picLocks noChangeAspect="1" noChangeArrowheads="1"/>
          </p:cNvPicPr>
          <p:nvPr/>
        </p:nvPicPr>
        <p:blipFill>
          <a:blip r:embed="rId8" cstate="print"/>
          <a:srcRect/>
          <a:stretch>
            <a:fillRect/>
          </a:stretch>
        </p:blipFill>
        <p:spPr bwMode="auto">
          <a:xfrm>
            <a:off x="5534025" y="2657475"/>
            <a:ext cx="3000375" cy="3133725"/>
          </a:xfrm>
          <a:prstGeom prst="rect">
            <a:avLst/>
          </a:prstGeom>
          <a:noFill/>
          <a:ln w="9525">
            <a:noFill/>
            <a:miter lim="800000"/>
            <a:headEnd/>
            <a:tailEnd/>
          </a:ln>
          <a:effectLst/>
        </p:spPr>
      </p:pic>
      <p:graphicFrame>
        <p:nvGraphicFramePr>
          <p:cNvPr id="25605" name="Object 5"/>
          <p:cNvGraphicFramePr>
            <a:graphicFrameLocks noChangeAspect="1"/>
          </p:cNvGraphicFramePr>
          <p:nvPr/>
        </p:nvGraphicFramePr>
        <p:xfrm>
          <a:off x="1838325" y="3303059"/>
          <a:ext cx="1854200" cy="838200"/>
        </p:xfrm>
        <a:graphic>
          <a:graphicData uri="http://schemas.openxmlformats.org/presentationml/2006/ole">
            <mc:AlternateContent xmlns:mc="http://schemas.openxmlformats.org/markup-compatibility/2006">
              <mc:Choice xmlns:v="urn:schemas-microsoft-com:vml" Requires="v">
                <p:oleObj spid="_x0000_s25620" name="Equation" r:id="rId9" imgW="1854000" imgH="838080" progId="Equation.DSMT4">
                  <p:embed/>
                </p:oleObj>
              </mc:Choice>
              <mc:Fallback>
                <p:oleObj name="Equation" r:id="rId9" imgW="1854000" imgH="838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38325" y="3303059"/>
                        <a:ext cx="185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6" name="Object 6"/>
          <p:cNvGraphicFramePr>
            <a:graphicFrameLocks noChangeAspect="1"/>
          </p:cNvGraphicFramePr>
          <p:nvPr/>
        </p:nvGraphicFramePr>
        <p:xfrm>
          <a:off x="2122311" y="4242330"/>
          <a:ext cx="1473200" cy="838200"/>
        </p:xfrm>
        <a:graphic>
          <a:graphicData uri="http://schemas.openxmlformats.org/presentationml/2006/ole">
            <mc:AlternateContent xmlns:mc="http://schemas.openxmlformats.org/markup-compatibility/2006">
              <mc:Choice xmlns:v="urn:schemas-microsoft-com:vml" Requires="v">
                <p:oleObj spid="_x0000_s25621" name="Equation" r:id="rId11" imgW="1473120" imgH="838080" progId="Equation.DSMT4">
                  <p:embed/>
                </p:oleObj>
              </mc:Choice>
              <mc:Fallback>
                <p:oleObj name="Equation" r:id="rId11" imgW="1473120" imgH="8380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2311" y="4242330"/>
                        <a:ext cx="1473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7" name="Object 7"/>
          <p:cNvGraphicFramePr>
            <a:graphicFrameLocks noChangeAspect="1"/>
          </p:cNvGraphicFramePr>
          <p:nvPr>
            <p:extLst>
              <p:ext uri="{D42A27DB-BD31-4B8C-83A1-F6EECF244321}">
                <p14:modId xmlns:p14="http://schemas.microsoft.com/office/powerpoint/2010/main" val="670919831"/>
              </p:ext>
            </p:extLst>
          </p:nvPr>
        </p:nvGraphicFramePr>
        <p:xfrm>
          <a:off x="2078038" y="5334000"/>
          <a:ext cx="1473200" cy="381000"/>
        </p:xfrm>
        <a:graphic>
          <a:graphicData uri="http://schemas.openxmlformats.org/presentationml/2006/ole">
            <mc:AlternateContent xmlns:mc="http://schemas.openxmlformats.org/markup-compatibility/2006">
              <mc:Choice xmlns:v="urn:schemas-microsoft-com:vml" Requires="v">
                <p:oleObj spid="_x0000_s25622" name="Equation" r:id="rId13" imgW="1473120" imgH="380880" progId="Equation.DSMT4">
                  <p:embed/>
                </p:oleObj>
              </mc:Choice>
              <mc:Fallback>
                <p:oleObj name="Equation" r:id="rId13" imgW="1473120" imgH="380880" progId="Equation.DSMT4">
                  <p:embed/>
                  <p:pic>
                    <p:nvPicPr>
                      <p:cNvPr id="0" name="Picture 7"/>
                      <p:cNvPicPr>
                        <a:picLocks noChangeAspect="1" noChangeArrowheads="1"/>
                      </p:cNvPicPr>
                      <p:nvPr/>
                    </p:nvPicPr>
                    <p:blipFill>
                      <a:blip r:embed="rId14"/>
                      <a:srcRect/>
                      <a:stretch>
                        <a:fillRect/>
                      </a:stretch>
                    </p:blipFill>
                    <p:spPr bwMode="auto">
                      <a:xfrm>
                        <a:off x="2078038" y="5334000"/>
                        <a:ext cx="147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Division With Mixed Numbers</a:t>
            </a:r>
            <a:endParaRPr lang="en-US" dirty="0">
              <a:solidFill>
                <a:schemeClr val="accent1">
                  <a:lumMod val="50000"/>
                </a:schemeClr>
              </a:solidFill>
            </a:endParaRPr>
          </a:p>
        </p:txBody>
      </p:sp>
      <p:sp>
        <p:nvSpPr>
          <p:cNvPr id="5" name="Content Placeholder 4"/>
          <p:cNvSpPr>
            <a:spLocks noGrp="1"/>
          </p:cNvSpPr>
          <p:nvPr>
            <p:ph idx="1"/>
          </p:nvPr>
        </p:nvSpPr>
        <p:spPr>
          <a:xfrm>
            <a:off x="457200" y="1280160"/>
            <a:ext cx="8229600" cy="2148840"/>
          </a:xfrm>
          <a:solidFill>
            <a:schemeClr val="accent3"/>
          </a:solidFill>
          <a:ln w="28575">
            <a:solidFill>
              <a:srgbClr val="000000"/>
            </a:solidFill>
          </a:ln>
        </p:spPr>
        <p:txBody>
          <a:bodyPr/>
          <a:lstStyle/>
          <a:p>
            <a:pPr marL="342900" lvl="0" indent="-342900" algn="ctr" eaLnBrk="0" fontAlgn="base" hangingPunct="0">
              <a:spcAft>
                <a:spcPct val="0"/>
              </a:spcAft>
              <a:defRPr/>
            </a:pPr>
            <a:r>
              <a:rPr lang="en-US" b="1" dirty="0" smtClean="0">
                <a:solidFill>
                  <a:srgbClr val="000000"/>
                </a:solidFill>
              </a:rPr>
              <a:t>To Divide with Mixed Numbers</a:t>
            </a:r>
          </a:p>
          <a:p>
            <a:pPr lvl="0" indent="4763" eaLnBrk="0" fontAlgn="base" hangingPunct="0">
              <a:spcAft>
                <a:spcPct val="0"/>
              </a:spcAft>
              <a:tabLst>
                <a:tab pos="463550" algn="l"/>
              </a:tabLst>
              <a:defRPr/>
            </a:pPr>
            <a:r>
              <a:rPr lang="en-US" b="1" dirty="0" smtClean="0">
                <a:solidFill>
                  <a:srgbClr val="000000"/>
                </a:solidFill>
              </a:rPr>
              <a:t>1.	</a:t>
            </a:r>
            <a:r>
              <a:rPr lang="en-US" dirty="0" smtClean="0">
                <a:solidFill>
                  <a:srgbClr val="000000"/>
                </a:solidFill>
              </a:rPr>
              <a:t>Change each number to fraction form.</a:t>
            </a:r>
          </a:p>
          <a:p>
            <a:pPr lvl="0" indent="4763" eaLnBrk="0" fontAlgn="base" hangingPunct="0">
              <a:spcAft>
                <a:spcPct val="0"/>
              </a:spcAft>
              <a:tabLst>
                <a:tab pos="463550" algn="l"/>
              </a:tabLst>
              <a:defRPr/>
            </a:pPr>
            <a:r>
              <a:rPr lang="en-US" b="1" dirty="0" smtClean="0">
                <a:solidFill>
                  <a:srgbClr val="000000"/>
                </a:solidFill>
              </a:rPr>
              <a:t>2.	</a:t>
            </a:r>
            <a:r>
              <a:rPr lang="en-US" dirty="0" smtClean="0">
                <a:solidFill>
                  <a:srgbClr val="000000"/>
                </a:solidFill>
              </a:rPr>
              <a:t>Multiply by the reciprocal of the divisor.</a:t>
            </a:r>
          </a:p>
          <a:p>
            <a:pPr lvl="0" indent="4763" eaLnBrk="0" fontAlgn="base" hangingPunct="0">
              <a:spcAft>
                <a:spcPct val="0"/>
              </a:spcAft>
              <a:tabLst>
                <a:tab pos="463550" algn="l"/>
              </a:tabLst>
              <a:defRPr/>
            </a:pPr>
            <a:r>
              <a:rPr lang="en-US" b="1" dirty="0" smtClean="0">
                <a:solidFill>
                  <a:srgbClr val="000000"/>
                </a:solidFill>
              </a:rPr>
              <a:t>3.	</a:t>
            </a:r>
            <a:r>
              <a:rPr lang="en-US" dirty="0" smtClean="0">
                <a:solidFill>
                  <a:srgbClr val="000000"/>
                </a:solidFill>
              </a:rPr>
              <a:t>Reduce, if possible.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12</a:t>
            </a:r>
            <a:endParaRPr lang="en-US" dirty="0">
              <a:solidFill>
                <a:schemeClr val="accent1">
                  <a:lumMod val="50000"/>
                </a:schemeClr>
              </a:solidFill>
            </a:endParaRPr>
          </a:p>
        </p:txBody>
      </p:sp>
      <p:sp>
        <p:nvSpPr>
          <p:cNvPr id="15362" name="Content Placeholder 2"/>
          <p:cNvSpPr>
            <a:spLocks noGrp="1"/>
          </p:cNvSpPr>
          <p:nvPr>
            <p:ph idx="1"/>
          </p:nvPr>
        </p:nvSpPr>
        <p:spPr/>
        <p:txBody>
          <a:bodyPr>
            <a:normAutofit/>
          </a:bodyPr>
          <a:lstStyle/>
          <a:p>
            <a:pPr eaLnBrk="1" hangingPunct="1">
              <a:buNone/>
            </a:pPr>
            <a:endParaRPr lang="en-US" sz="1500" i="0" dirty="0" smtClean="0">
              <a:solidFill>
                <a:schemeClr val="tx1"/>
              </a:solidFill>
            </a:endParaRPr>
          </a:p>
          <a:p>
            <a:pPr eaLnBrk="1" hangingPunct="1">
              <a:buNone/>
            </a:pPr>
            <a:r>
              <a:rPr lang="en-US" i="0" dirty="0" smtClean="0">
                <a:solidFill>
                  <a:schemeClr val="tx1"/>
                </a:solidFill>
              </a:rPr>
              <a:t>Divide:</a:t>
            </a:r>
          </a:p>
          <a:p>
            <a:pPr eaLnBrk="1" hangingPunct="1">
              <a:buNone/>
            </a:pPr>
            <a:endParaRPr lang="en-US" sz="1500" i="0" dirty="0" smtClean="0">
              <a:solidFill>
                <a:schemeClr val="tx1"/>
              </a:solidFill>
            </a:endParaRPr>
          </a:p>
          <a:p>
            <a:r>
              <a:rPr lang="af-ZA" b="1" dirty="0" smtClean="0">
                <a:solidFill>
                  <a:schemeClr val="tx1"/>
                </a:solidFill>
              </a:rPr>
              <a:t>Solution</a:t>
            </a:r>
            <a:endParaRPr lang="en-US" dirty="0" smtClean="0">
              <a:solidFill>
                <a:schemeClr val="tx1"/>
              </a:solidFill>
            </a:endParaRPr>
          </a:p>
          <a:p>
            <a:r>
              <a:rPr lang="en-US" dirty="0" smtClean="0"/>
              <a:t>First, change the mixed number        to the improper </a:t>
            </a:r>
          </a:p>
          <a:p>
            <a:pPr>
              <a:lnSpc>
                <a:spcPct val="150000"/>
              </a:lnSpc>
            </a:pPr>
            <a:r>
              <a:rPr lang="en-US" dirty="0" smtClean="0"/>
              <a:t>fraction       and then multiply by its reciprocal.</a:t>
            </a:r>
            <a:endParaRPr lang="en-US" i="0" dirty="0" smtClean="0">
              <a:solidFill>
                <a:schemeClr val="tx1"/>
              </a:solidFill>
            </a:endParaRPr>
          </a:p>
          <a:p>
            <a:pPr eaLnBrk="1" hangingPunct="1">
              <a:buNone/>
            </a:pPr>
            <a:endParaRPr lang="en-US" i="0" dirty="0" smtClean="0">
              <a:solidFill>
                <a:schemeClr val="tx1"/>
              </a:solidFill>
            </a:endParaRPr>
          </a:p>
        </p:txBody>
      </p:sp>
      <p:graphicFrame>
        <p:nvGraphicFramePr>
          <p:cNvPr id="4" name="Object 3"/>
          <p:cNvGraphicFramePr>
            <a:graphicFrameLocks noChangeAspect="1"/>
          </p:cNvGraphicFramePr>
          <p:nvPr/>
        </p:nvGraphicFramePr>
        <p:xfrm>
          <a:off x="1634067" y="1458382"/>
          <a:ext cx="1028700" cy="838200"/>
        </p:xfrm>
        <a:graphic>
          <a:graphicData uri="http://schemas.openxmlformats.org/presentationml/2006/ole">
            <mc:AlternateContent xmlns:mc="http://schemas.openxmlformats.org/markup-compatibility/2006">
              <mc:Choice xmlns:v="urn:schemas-microsoft-com:vml" Requires="v">
                <p:oleObj spid="_x0000_s28698" name="Equation" r:id="rId4" imgW="1028520" imgH="838080" progId="Equation.DSMT4">
                  <p:embed/>
                </p:oleObj>
              </mc:Choice>
              <mc:Fallback>
                <p:oleObj name="Equation" r:id="rId4" imgW="1028520" imgH="838080" progId="Equation.DSMT4">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4067" y="1458382"/>
                        <a:ext cx="1028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066800" y="4480983"/>
          <a:ext cx="952500" cy="838200"/>
        </p:xfrm>
        <a:graphic>
          <a:graphicData uri="http://schemas.openxmlformats.org/presentationml/2006/ole">
            <mc:AlternateContent xmlns:mc="http://schemas.openxmlformats.org/markup-compatibility/2006">
              <mc:Choice xmlns:v="urn:schemas-microsoft-com:vml" Requires="v">
                <p:oleObj spid="_x0000_s28699" name="Equation" r:id="rId6" imgW="952200" imgH="838080" progId="Equation.DSMT4">
                  <p:embed/>
                </p:oleObj>
              </mc:Choice>
              <mc:Fallback>
                <p:oleObj name="Equation" r:id="rId6" imgW="952200" imgH="838080" progId="Equation.DSMT4">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4480983"/>
                        <a:ext cx="952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133600" y="4480983"/>
          <a:ext cx="1257300" cy="838200"/>
        </p:xfrm>
        <a:graphic>
          <a:graphicData uri="http://schemas.openxmlformats.org/presentationml/2006/ole">
            <mc:AlternateContent xmlns:mc="http://schemas.openxmlformats.org/markup-compatibility/2006">
              <mc:Choice xmlns:v="urn:schemas-microsoft-com:vml" Requires="v">
                <p:oleObj spid="_x0000_s28700" name="Equation" r:id="rId8" imgW="1257120" imgH="838080" progId="Equation.DSMT4">
                  <p:embed/>
                </p:oleObj>
              </mc:Choice>
              <mc:Fallback>
                <p:oleObj name="Equation" r:id="rId8" imgW="1257120" imgH="838080" progId="Equation.DSMT4">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4480983"/>
                        <a:ext cx="1257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6297083" y="4474633"/>
          <a:ext cx="711200" cy="838200"/>
        </p:xfrm>
        <a:graphic>
          <a:graphicData uri="http://schemas.openxmlformats.org/presentationml/2006/ole">
            <mc:AlternateContent xmlns:mc="http://schemas.openxmlformats.org/markup-compatibility/2006">
              <mc:Choice xmlns:v="urn:schemas-microsoft-com:vml" Requires="v">
                <p:oleObj spid="_x0000_s28701" name="Equation" r:id="rId10" imgW="711000" imgH="838080" progId="Equation.DSMT4">
                  <p:embed/>
                </p:oleObj>
              </mc:Choice>
              <mc:Fallback>
                <p:oleObj name="Equation" r:id="rId10" imgW="711000" imgH="838080" progId="Equation.DSMT4">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7083" y="4474633"/>
                        <a:ext cx="711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4679950" y="4480983"/>
          <a:ext cx="1460500" cy="838200"/>
        </p:xfrm>
        <a:graphic>
          <a:graphicData uri="http://schemas.openxmlformats.org/presentationml/2006/ole">
            <mc:AlternateContent xmlns:mc="http://schemas.openxmlformats.org/markup-compatibility/2006">
              <mc:Choice xmlns:v="urn:schemas-microsoft-com:vml" Requires="v">
                <p:oleObj spid="_x0000_s28702" name="Equation" r:id="rId12" imgW="1460160" imgH="838080" progId="Equation.DSMT4">
                  <p:embed/>
                </p:oleObj>
              </mc:Choice>
              <mc:Fallback>
                <p:oleObj name="Equation" r:id="rId12" imgW="1460160" imgH="838080" progId="Equation.DSMT4">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79950" y="4480983"/>
                        <a:ext cx="1460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6" name="Object 8"/>
          <p:cNvGraphicFramePr>
            <a:graphicFrameLocks noChangeAspect="1"/>
          </p:cNvGraphicFramePr>
          <p:nvPr/>
        </p:nvGraphicFramePr>
        <p:xfrm>
          <a:off x="3467100" y="4480983"/>
          <a:ext cx="1092200" cy="838200"/>
        </p:xfrm>
        <a:graphic>
          <a:graphicData uri="http://schemas.openxmlformats.org/presentationml/2006/ole">
            <mc:AlternateContent xmlns:mc="http://schemas.openxmlformats.org/markup-compatibility/2006">
              <mc:Choice xmlns:v="urn:schemas-microsoft-com:vml" Requires="v">
                <p:oleObj spid="_x0000_s28703" name="Equation" r:id="rId14" imgW="1091880" imgH="838080" progId="Equation.DSMT4">
                  <p:embed/>
                </p:oleObj>
              </mc:Choice>
              <mc:Fallback>
                <p:oleObj name="Equation" r:id="rId14" imgW="1091880" imgH="838080" progId="Equation.DSMT4">
                  <p:embed/>
                  <p:pic>
                    <p:nvPicPr>
                      <p:cNvPr id="0" name="Object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67100" y="4480983"/>
                        <a:ext cx="1092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13"/>
          <p:cNvCxnSpPr/>
          <p:nvPr/>
        </p:nvCxnSpPr>
        <p:spPr>
          <a:xfrm rot="5400000" flipH="1" flipV="1">
            <a:off x="5353755" y="4580466"/>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5192889" y="50292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8680" name="Object 8"/>
          <p:cNvGraphicFramePr>
            <a:graphicFrameLocks noChangeAspect="1"/>
          </p:cNvGraphicFramePr>
          <p:nvPr/>
        </p:nvGraphicFramePr>
        <p:xfrm>
          <a:off x="5181600" y="2743200"/>
          <a:ext cx="469900" cy="838200"/>
        </p:xfrm>
        <a:graphic>
          <a:graphicData uri="http://schemas.openxmlformats.org/presentationml/2006/ole">
            <mc:AlternateContent xmlns:mc="http://schemas.openxmlformats.org/markup-compatibility/2006">
              <mc:Choice xmlns:v="urn:schemas-microsoft-com:vml" Requires="v">
                <p:oleObj spid="_x0000_s28704" name="Equation" r:id="rId16" imgW="469800" imgH="838080" progId="Equation.DSMT4">
                  <p:embed/>
                </p:oleObj>
              </mc:Choice>
              <mc:Fallback>
                <p:oleObj name="Equation" r:id="rId16" imgW="469800" imgH="83808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81600" y="2743200"/>
                        <a:ext cx="469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81" name="Object 9"/>
          <p:cNvGraphicFramePr>
            <a:graphicFrameLocks noChangeAspect="1"/>
          </p:cNvGraphicFramePr>
          <p:nvPr/>
        </p:nvGraphicFramePr>
        <p:xfrm>
          <a:off x="1752600" y="3390900"/>
          <a:ext cx="431800" cy="838200"/>
        </p:xfrm>
        <a:graphic>
          <a:graphicData uri="http://schemas.openxmlformats.org/presentationml/2006/ole">
            <mc:AlternateContent xmlns:mc="http://schemas.openxmlformats.org/markup-compatibility/2006">
              <mc:Choice xmlns:v="urn:schemas-microsoft-com:vml" Requires="v">
                <p:oleObj spid="_x0000_s28705" name="Equation" r:id="rId18" imgW="431640" imgH="838080" progId="Equation.DSMT4">
                  <p:embed/>
                </p:oleObj>
              </mc:Choice>
              <mc:Fallback>
                <p:oleObj name="Equation" r:id="rId18" imgW="431640" imgH="838080" progId="Equation.DSMT4">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52600" y="3390900"/>
                        <a:ext cx="43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8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88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Completion Example 13</a:t>
            </a:r>
            <a:endParaRPr lang="en-US" dirty="0">
              <a:solidFill>
                <a:schemeClr val="accent1">
                  <a:lumMod val="50000"/>
                </a:schemeClr>
              </a:solidFill>
            </a:endParaRPr>
          </a:p>
        </p:txBody>
      </p:sp>
      <p:sp>
        <p:nvSpPr>
          <p:cNvPr id="15362" name="Content Placeholder 2"/>
          <p:cNvSpPr>
            <a:spLocks noGrp="1"/>
          </p:cNvSpPr>
          <p:nvPr>
            <p:ph idx="1"/>
          </p:nvPr>
        </p:nvSpPr>
        <p:spPr/>
        <p:txBody>
          <a:bodyPr>
            <a:normAutofit/>
          </a:bodyPr>
          <a:lstStyle/>
          <a:p>
            <a:pPr eaLnBrk="1" hangingPunct="1">
              <a:buNone/>
            </a:pPr>
            <a:endParaRPr lang="en-US" sz="1500" i="0" dirty="0" smtClean="0">
              <a:solidFill>
                <a:schemeClr val="tx1"/>
              </a:solidFill>
            </a:endParaRPr>
          </a:p>
          <a:p>
            <a:pPr eaLnBrk="1" hangingPunct="1">
              <a:buNone/>
            </a:pPr>
            <a:r>
              <a:rPr lang="en-US" i="0" dirty="0" smtClean="0">
                <a:solidFill>
                  <a:schemeClr val="tx1"/>
                </a:solidFill>
              </a:rPr>
              <a:t>Find the quotient:</a:t>
            </a:r>
          </a:p>
          <a:p>
            <a:r>
              <a:rPr lang="af-ZA" b="1" dirty="0" smtClean="0">
                <a:solidFill>
                  <a:schemeClr val="tx1"/>
                </a:solidFill>
              </a:rPr>
              <a:t>Solution</a:t>
            </a:r>
            <a:endParaRPr lang="en-US" i="0" dirty="0" smtClean="0">
              <a:solidFill>
                <a:schemeClr val="tx1"/>
              </a:solidFill>
            </a:endParaRPr>
          </a:p>
          <a:p>
            <a:pPr eaLnBrk="1" hangingPunct="1">
              <a:buNone/>
            </a:pPr>
            <a:endParaRPr lang="en-US" i="0" dirty="0" smtClean="0">
              <a:solidFill>
                <a:schemeClr val="tx1"/>
              </a:solidFill>
            </a:endParaRPr>
          </a:p>
          <a:p>
            <a:pPr eaLnBrk="1" hangingPunct="1">
              <a:buNone/>
            </a:pPr>
            <a:endParaRPr lang="en-US" i="0" dirty="0" smtClean="0">
              <a:solidFill>
                <a:schemeClr val="tx1"/>
              </a:solidFill>
            </a:endParaRPr>
          </a:p>
        </p:txBody>
      </p:sp>
      <p:graphicFrame>
        <p:nvGraphicFramePr>
          <p:cNvPr id="4" name="Object 3"/>
          <p:cNvGraphicFramePr>
            <a:graphicFrameLocks noChangeAspect="1"/>
          </p:cNvGraphicFramePr>
          <p:nvPr/>
        </p:nvGraphicFramePr>
        <p:xfrm>
          <a:off x="3233568" y="1447800"/>
          <a:ext cx="1409700" cy="838200"/>
        </p:xfrm>
        <a:graphic>
          <a:graphicData uri="http://schemas.openxmlformats.org/presentationml/2006/ole">
            <mc:AlternateContent xmlns:mc="http://schemas.openxmlformats.org/markup-compatibility/2006">
              <mc:Choice xmlns:v="urn:schemas-microsoft-com:vml" Requires="v">
                <p:oleObj spid="_x0000_s30750" name="Equation" r:id="rId4" imgW="1409400" imgH="838080" progId="Equation.DSMT4">
                  <p:embed/>
                </p:oleObj>
              </mc:Choice>
              <mc:Fallback>
                <p:oleObj name="Equation" r:id="rId4" imgW="1409400" imgH="838080" progId="Equation.DSMT4">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3568" y="1447800"/>
                        <a:ext cx="1409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485900" y="2895600"/>
          <a:ext cx="6172200" cy="1930400"/>
        </p:xfrm>
        <a:graphic>
          <a:graphicData uri="http://schemas.openxmlformats.org/presentationml/2006/ole">
            <mc:AlternateContent xmlns:mc="http://schemas.openxmlformats.org/markup-compatibility/2006">
              <mc:Choice xmlns:v="urn:schemas-microsoft-com:vml" Requires="v">
                <p:oleObj spid="_x0000_s30751" name="Equation" r:id="rId6" imgW="6172200" imgH="1930320" progId="Equation.DSMT4">
                  <p:embed/>
                </p:oleObj>
              </mc:Choice>
              <mc:Fallback>
                <p:oleObj name="Equation" r:id="rId6" imgW="6172200" imgH="1930320" progId="Equation.DSMT4">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5900" y="2895600"/>
                        <a:ext cx="6172200" cy="193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4114800" y="2819400"/>
          <a:ext cx="266700" cy="838200"/>
        </p:xfrm>
        <a:graphic>
          <a:graphicData uri="http://schemas.openxmlformats.org/presentationml/2006/ole">
            <mc:AlternateContent xmlns:mc="http://schemas.openxmlformats.org/markup-compatibility/2006">
              <mc:Choice xmlns:v="urn:schemas-microsoft-com:vml" Requires="v">
                <p:oleObj spid="_x0000_s30752" name="Equation" r:id="rId8" imgW="266400" imgH="838080" progId="Equation.DSMT4">
                  <p:embed/>
                </p:oleObj>
              </mc:Choice>
              <mc:Fallback>
                <p:oleObj name="Equation" r:id="rId8" imgW="266400" imgH="838080" progId="Equation.DSMT4">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2819400"/>
                        <a:ext cx="266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7" name="Object 11"/>
          <p:cNvGraphicFramePr>
            <a:graphicFrameLocks noChangeAspect="1"/>
          </p:cNvGraphicFramePr>
          <p:nvPr/>
        </p:nvGraphicFramePr>
        <p:xfrm>
          <a:off x="5715000" y="2819400"/>
          <a:ext cx="266700" cy="838200"/>
        </p:xfrm>
        <a:graphic>
          <a:graphicData uri="http://schemas.openxmlformats.org/presentationml/2006/ole">
            <mc:AlternateContent xmlns:mc="http://schemas.openxmlformats.org/markup-compatibility/2006">
              <mc:Choice xmlns:v="urn:schemas-microsoft-com:vml" Requires="v">
                <p:oleObj spid="_x0000_s30753" name="Equation" r:id="rId10" imgW="266400" imgH="838080" progId="Equation.DSMT4">
                  <p:embed/>
                </p:oleObj>
              </mc:Choice>
              <mc:Fallback>
                <p:oleObj name="Equation" r:id="rId10" imgW="266400" imgH="838080" progId="Equation.DSMT4">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5000" y="2819400"/>
                        <a:ext cx="266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8" name="Object 12"/>
          <p:cNvGraphicFramePr>
            <a:graphicFrameLocks noChangeAspect="1"/>
          </p:cNvGraphicFramePr>
          <p:nvPr/>
        </p:nvGraphicFramePr>
        <p:xfrm>
          <a:off x="4544483" y="4397022"/>
          <a:ext cx="508000" cy="292100"/>
        </p:xfrm>
        <a:graphic>
          <a:graphicData uri="http://schemas.openxmlformats.org/presentationml/2006/ole">
            <mc:AlternateContent xmlns:mc="http://schemas.openxmlformats.org/markup-compatibility/2006">
              <mc:Choice xmlns:v="urn:schemas-microsoft-com:vml" Requires="v">
                <p:oleObj spid="_x0000_s30754" name="Equation" r:id="rId12" imgW="507960" imgH="291960" progId="Equation.DSMT4">
                  <p:embed/>
                </p:oleObj>
              </mc:Choice>
              <mc:Fallback>
                <p:oleObj name="Equation" r:id="rId12" imgW="507960" imgH="291960" progId="Equation.DSMT4">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44483" y="4397022"/>
                        <a:ext cx="508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9" name="Object 13"/>
          <p:cNvGraphicFramePr>
            <a:graphicFrameLocks noChangeAspect="1"/>
          </p:cNvGraphicFramePr>
          <p:nvPr/>
        </p:nvGraphicFramePr>
        <p:xfrm>
          <a:off x="4528961" y="3939822"/>
          <a:ext cx="203200" cy="292100"/>
        </p:xfrm>
        <a:graphic>
          <a:graphicData uri="http://schemas.openxmlformats.org/presentationml/2006/ole">
            <mc:AlternateContent xmlns:mc="http://schemas.openxmlformats.org/markup-compatibility/2006">
              <mc:Choice xmlns:v="urn:schemas-microsoft-com:vml" Requires="v">
                <p:oleObj spid="_x0000_s30755" name="Equation" r:id="rId14" imgW="203040" imgH="291960" progId="Equation.DSMT4">
                  <p:embed/>
                </p:oleObj>
              </mc:Choice>
              <mc:Fallback>
                <p:oleObj name="Equation" r:id="rId14" imgW="203040" imgH="291960" progId="Equation.DSMT4">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28961" y="3939822"/>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11" name="Object 15"/>
          <p:cNvGraphicFramePr>
            <a:graphicFrameLocks noChangeAspect="1"/>
          </p:cNvGraphicFramePr>
          <p:nvPr/>
        </p:nvGraphicFramePr>
        <p:xfrm>
          <a:off x="5996608" y="3886200"/>
          <a:ext cx="419100" cy="838200"/>
        </p:xfrm>
        <a:graphic>
          <a:graphicData uri="http://schemas.openxmlformats.org/presentationml/2006/ole">
            <mc:AlternateContent xmlns:mc="http://schemas.openxmlformats.org/markup-compatibility/2006">
              <mc:Choice xmlns:v="urn:schemas-microsoft-com:vml" Requires="v">
                <p:oleObj spid="_x0000_s30756" name="Equation" r:id="rId16" imgW="419040" imgH="838080" progId="Equation.DSMT4">
                  <p:embed/>
                </p:oleObj>
              </mc:Choice>
              <mc:Fallback>
                <p:oleObj name="Equation" r:id="rId16" imgW="419040" imgH="838080" progId="Equation.DSMT4">
                  <p:embed/>
                  <p:pic>
                    <p:nvPicPr>
                      <p:cNvPr id="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96608" y="3886200"/>
                        <a:ext cx="419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14" name="Object 18"/>
          <p:cNvGraphicFramePr>
            <a:graphicFrameLocks noChangeAspect="1"/>
          </p:cNvGraphicFramePr>
          <p:nvPr/>
        </p:nvGraphicFramePr>
        <p:xfrm>
          <a:off x="7010400" y="3886200"/>
          <a:ext cx="457200" cy="838200"/>
        </p:xfrm>
        <a:graphic>
          <a:graphicData uri="http://schemas.openxmlformats.org/presentationml/2006/ole">
            <mc:AlternateContent xmlns:mc="http://schemas.openxmlformats.org/markup-compatibility/2006">
              <mc:Choice xmlns:v="urn:schemas-microsoft-com:vml" Requires="v">
                <p:oleObj spid="_x0000_s30757" name="Equation" r:id="rId18" imgW="457200" imgH="838080" progId="Equation.DSMT4">
                  <p:embed/>
                </p:oleObj>
              </mc:Choice>
              <mc:Fallback>
                <p:oleObj name="Equation" r:id="rId18" imgW="457200" imgH="838080" progId="Equation.DSMT4">
                  <p:embed/>
                  <p:pic>
                    <p:nvPicPr>
                      <p:cNvPr id="0" name="Object 3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010400" y="3886200"/>
                        <a:ext cx="457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7" name="Straight Connector 26"/>
          <p:cNvCxnSpPr/>
          <p:nvPr/>
        </p:nvCxnSpPr>
        <p:spPr>
          <a:xfrm rot="5400000" flipH="1" flipV="1">
            <a:off x="3849756" y="4432852"/>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3048000" y="39624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4419600" y="44196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4419600" y="39624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9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9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9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09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0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14</a:t>
            </a:r>
            <a:endParaRPr lang="en-US" dirty="0">
              <a:solidFill>
                <a:schemeClr val="accent1">
                  <a:lumMod val="50000"/>
                </a:schemeClr>
              </a:solidFill>
            </a:endParaRPr>
          </a:p>
        </p:txBody>
      </p:sp>
      <p:sp>
        <p:nvSpPr>
          <p:cNvPr id="15362" name="Content Placeholder 2"/>
          <p:cNvSpPr>
            <a:spLocks noGrp="1"/>
          </p:cNvSpPr>
          <p:nvPr>
            <p:ph idx="1"/>
          </p:nvPr>
        </p:nvSpPr>
        <p:spPr/>
        <p:txBody>
          <a:bodyPr>
            <a:noAutofit/>
          </a:bodyPr>
          <a:lstStyle/>
          <a:p>
            <a:pPr marL="0" indent="0" eaLnBrk="1" hangingPunct="1">
              <a:lnSpc>
                <a:spcPct val="150000"/>
              </a:lnSpc>
              <a:buNone/>
            </a:pPr>
            <a:r>
              <a:rPr lang="en-US" i="0" dirty="0" smtClean="0">
                <a:solidFill>
                  <a:schemeClr val="tx1"/>
                </a:solidFill>
              </a:rPr>
              <a:t>The product of two numbers is              One of the numbers is      What is the other number?</a:t>
            </a:r>
          </a:p>
          <a:p>
            <a:r>
              <a:rPr lang="af-ZA" b="1" dirty="0" smtClean="0">
                <a:solidFill>
                  <a:schemeClr val="tx1"/>
                </a:solidFill>
              </a:rPr>
              <a:t>Solution</a:t>
            </a:r>
            <a:endParaRPr lang="en-US" i="0" dirty="0" smtClean="0">
              <a:solidFill>
                <a:schemeClr val="tx1"/>
              </a:solidFill>
            </a:endParaRPr>
          </a:p>
          <a:p>
            <a:pPr marL="0" indent="0" eaLnBrk="1" hangingPunct="1">
              <a:lnSpc>
                <a:spcPct val="200000"/>
              </a:lnSpc>
              <a:buNone/>
            </a:pPr>
            <a:r>
              <a:rPr lang="en-US" i="0" dirty="0" smtClean="0">
                <a:solidFill>
                  <a:schemeClr val="tx1"/>
                </a:solidFill>
              </a:rPr>
              <a:t>Reasoning that     is to be multiplied by some unknown number, we can write</a:t>
            </a:r>
          </a:p>
        </p:txBody>
      </p:sp>
      <p:graphicFrame>
        <p:nvGraphicFramePr>
          <p:cNvPr id="4" name="Object 3"/>
          <p:cNvGraphicFramePr>
            <a:graphicFrameLocks noChangeAspect="1"/>
          </p:cNvGraphicFramePr>
          <p:nvPr/>
        </p:nvGraphicFramePr>
        <p:xfrm>
          <a:off x="2199922" y="1947333"/>
          <a:ext cx="368300" cy="838200"/>
        </p:xfrm>
        <a:graphic>
          <a:graphicData uri="http://schemas.openxmlformats.org/presentationml/2006/ole">
            <mc:AlternateContent xmlns:mc="http://schemas.openxmlformats.org/markup-compatibility/2006">
              <mc:Choice xmlns:v="urn:schemas-microsoft-com:vml" Requires="v">
                <p:oleObj spid="_x0000_s32788" name="Equation" r:id="rId4" imgW="368280" imgH="838080" progId="Equation.DSMT4">
                  <p:embed/>
                </p:oleObj>
              </mc:Choice>
              <mc:Fallback>
                <p:oleObj name="Equation" r:id="rId4" imgW="368280" imgH="83808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922" y="1947333"/>
                        <a:ext cx="368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3779838" y="4179888"/>
          <a:ext cx="1663700" cy="838200"/>
        </p:xfrm>
        <a:graphic>
          <a:graphicData uri="http://schemas.openxmlformats.org/presentationml/2006/ole">
            <mc:AlternateContent xmlns:mc="http://schemas.openxmlformats.org/markup-compatibility/2006">
              <mc:Choice xmlns:v="urn:schemas-microsoft-com:vml" Requires="v">
                <p:oleObj spid="_x0000_s32789" name="Equation" r:id="rId6" imgW="1663560" imgH="838080" progId="Equation.DSMT4">
                  <p:embed/>
                </p:oleObj>
              </mc:Choice>
              <mc:Fallback>
                <p:oleObj name="Equation" r:id="rId6" imgW="1663560" imgH="83808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4179888"/>
                        <a:ext cx="1663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84" name="Object 20"/>
          <p:cNvGraphicFramePr>
            <a:graphicFrameLocks noChangeAspect="1"/>
          </p:cNvGraphicFramePr>
          <p:nvPr/>
        </p:nvGraphicFramePr>
        <p:xfrm>
          <a:off x="2754489" y="3330222"/>
          <a:ext cx="279400" cy="838200"/>
        </p:xfrm>
        <a:graphic>
          <a:graphicData uri="http://schemas.openxmlformats.org/presentationml/2006/ole">
            <mc:AlternateContent xmlns:mc="http://schemas.openxmlformats.org/markup-compatibility/2006">
              <mc:Choice xmlns:v="urn:schemas-microsoft-com:vml" Requires="v">
                <p:oleObj spid="_x0000_s32790" name="Equation" r:id="rId8" imgW="279360" imgH="838080" progId="Equation.DSMT4">
                  <p:embed/>
                </p:oleObj>
              </mc:Choice>
              <mc:Fallback>
                <p:oleObj name="Equation" r:id="rId8" imgW="279360" imgH="838080" progId="Equation.DSMT4">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54489" y="3330222"/>
                        <a:ext cx="279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5099050" y="1276350"/>
          <a:ext cx="762000" cy="838200"/>
        </p:xfrm>
        <a:graphic>
          <a:graphicData uri="http://schemas.openxmlformats.org/presentationml/2006/ole">
            <mc:AlternateContent xmlns:mc="http://schemas.openxmlformats.org/markup-compatibility/2006">
              <mc:Choice xmlns:v="urn:schemas-microsoft-com:vml" Requires="v">
                <p:oleObj spid="_x0000_s32791" name="Equation" r:id="rId10" imgW="761760" imgH="838080" progId="Equation.DSMT4">
                  <p:embed/>
                </p:oleObj>
              </mc:Choice>
              <mc:Fallback>
                <p:oleObj name="Equation" r:id="rId10" imgW="761760" imgH="838080" progId="Equation.DSMT4">
                  <p:embed/>
                  <p:pic>
                    <p:nvPicPr>
                      <p:cNvPr id="0" name="Object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9050" y="1276350"/>
                        <a:ext cx="762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88" name="Object 24"/>
          <p:cNvGraphicFramePr>
            <a:graphicFrameLocks noChangeAspect="1"/>
          </p:cNvGraphicFramePr>
          <p:nvPr/>
        </p:nvGraphicFramePr>
        <p:xfrm>
          <a:off x="3410193" y="2906889"/>
          <a:ext cx="1257300" cy="838200"/>
        </p:xfrm>
        <a:graphic>
          <a:graphicData uri="http://schemas.openxmlformats.org/presentationml/2006/ole">
            <mc:AlternateContent xmlns:mc="http://schemas.openxmlformats.org/markup-compatibility/2006">
              <mc:Choice xmlns:v="urn:schemas-microsoft-com:vml" Requires="v">
                <p:oleObj spid="_x0000_s121879" name="Equation" r:id="rId4" imgW="1257120" imgH="838080" progId="Equation.DSMT4">
                  <p:embed/>
                </p:oleObj>
              </mc:Choice>
              <mc:Fallback>
                <p:oleObj name="Equation" r:id="rId4" imgW="1257120" imgH="838080" progId="Equation.DSMT4">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193" y="2906889"/>
                        <a:ext cx="1257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14 (cont.)</a:t>
            </a:r>
            <a:endParaRPr lang="en-US" dirty="0">
              <a:solidFill>
                <a:schemeClr val="accent1">
                  <a:lumMod val="50000"/>
                </a:schemeClr>
              </a:solidFill>
            </a:endParaRPr>
          </a:p>
        </p:txBody>
      </p:sp>
      <p:sp>
        <p:nvSpPr>
          <p:cNvPr id="15362" name="Content Placeholder 2"/>
          <p:cNvSpPr>
            <a:spLocks noGrp="1"/>
          </p:cNvSpPr>
          <p:nvPr>
            <p:ph idx="1"/>
          </p:nvPr>
        </p:nvSpPr>
        <p:spPr/>
        <p:txBody>
          <a:bodyPr>
            <a:noAutofit/>
          </a:bodyPr>
          <a:lstStyle/>
          <a:p>
            <a:pPr eaLnBrk="1" hangingPunct="1">
              <a:lnSpc>
                <a:spcPct val="150000"/>
              </a:lnSpc>
              <a:spcBef>
                <a:spcPts val="1800"/>
              </a:spcBef>
              <a:buNone/>
            </a:pPr>
            <a:r>
              <a:rPr lang="en-US" i="0" dirty="0" smtClean="0">
                <a:solidFill>
                  <a:schemeClr val="tx1"/>
                </a:solidFill>
              </a:rPr>
              <a:t>To find the missing number, </a:t>
            </a:r>
            <a:r>
              <a:rPr lang="en-US" b="1" i="0" dirty="0" smtClean="0">
                <a:solidFill>
                  <a:schemeClr val="tx1"/>
                </a:solidFill>
              </a:rPr>
              <a:t>divide</a:t>
            </a:r>
            <a:r>
              <a:rPr lang="en-US" i="0" dirty="0" smtClean="0">
                <a:solidFill>
                  <a:schemeClr val="tx1"/>
                </a:solidFill>
              </a:rPr>
              <a:t>                       Do </a:t>
            </a:r>
            <a:r>
              <a:rPr lang="en-US" b="1" i="0" dirty="0" smtClean="0">
                <a:solidFill>
                  <a:schemeClr val="tx1"/>
                </a:solidFill>
              </a:rPr>
              <a:t>not</a:t>
            </a:r>
            <a:r>
              <a:rPr lang="en-US" i="0" dirty="0" smtClean="0">
                <a:solidFill>
                  <a:schemeClr val="tx1"/>
                </a:solidFill>
              </a:rPr>
              <a:t> multiply.</a:t>
            </a:r>
          </a:p>
          <a:p>
            <a:pPr eaLnBrk="1" hangingPunct="1">
              <a:buNone/>
            </a:pPr>
            <a:endParaRPr lang="en-US" i="0" dirty="0" smtClean="0">
              <a:solidFill>
                <a:schemeClr val="tx1"/>
              </a:solidFill>
            </a:endParaRPr>
          </a:p>
        </p:txBody>
      </p:sp>
      <p:graphicFrame>
        <p:nvGraphicFramePr>
          <p:cNvPr id="88085" name="Object 21"/>
          <p:cNvGraphicFramePr>
            <a:graphicFrameLocks noChangeAspect="1"/>
          </p:cNvGraphicFramePr>
          <p:nvPr/>
        </p:nvGraphicFramePr>
        <p:xfrm>
          <a:off x="5608638" y="1276350"/>
          <a:ext cx="1600200" cy="838200"/>
        </p:xfrm>
        <a:graphic>
          <a:graphicData uri="http://schemas.openxmlformats.org/presentationml/2006/ole">
            <mc:AlternateContent xmlns:mc="http://schemas.openxmlformats.org/markup-compatibility/2006">
              <mc:Choice xmlns:v="urn:schemas-microsoft-com:vml" Requires="v">
                <p:oleObj spid="_x0000_s121880" name="Equation" r:id="rId6" imgW="1600200" imgH="838080" progId="Equation.DSMT4">
                  <p:embed/>
                </p:oleObj>
              </mc:Choice>
              <mc:Fallback>
                <p:oleObj name="Equation" r:id="rId6" imgW="1600200" imgH="838080" progId="Equation.DSMT4">
                  <p:embed/>
                  <p:pic>
                    <p:nvPicPr>
                      <p:cNvPr id="0"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8638" y="1276350"/>
                        <a:ext cx="1600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86" name="Object 22"/>
          <p:cNvGraphicFramePr>
            <a:graphicFrameLocks noChangeAspect="1"/>
          </p:cNvGraphicFramePr>
          <p:nvPr/>
        </p:nvGraphicFramePr>
        <p:xfrm>
          <a:off x="684213" y="2908300"/>
          <a:ext cx="1231900" cy="838200"/>
        </p:xfrm>
        <a:graphic>
          <a:graphicData uri="http://schemas.openxmlformats.org/presentationml/2006/ole">
            <mc:AlternateContent xmlns:mc="http://schemas.openxmlformats.org/markup-compatibility/2006">
              <mc:Choice xmlns:v="urn:schemas-microsoft-com:vml" Requires="v">
                <p:oleObj spid="_x0000_s121881" name="Equation" r:id="rId8" imgW="1231560" imgH="838080" progId="Equation.DSMT4">
                  <p:embed/>
                </p:oleObj>
              </mc:Choice>
              <mc:Fallback>
                <p:oleObj name="Equation" r:id="rId8" imgW="1231560" imgH="838080" progId="Equation.DSMT4">
                  <p:embed/>
                  <p:pic>
                    <p:nvPicPr>
                      <p:cNvPr id="0" name="Object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3" y="2908300"/>
                        <a:ext cx="1231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87" name="Object 23"/>
          <p:cNvGraphicFramePr>
            <a:graphicFrameLocks noChangeAspect="1"/>
          </p:cNvGraphicFramePr>
          <p:nvPr/>
        </p:nvGraphicFramePr>
        <p:xfrm>
          <a:off x="1994848" y="2908300"/>
          <a:ext cx="1308100" cy="838200"/>
        </p:xfrm>
        <a:graphic>
          <a:graphicData uri="http://schemas.openxmlformats.org/presentationml/2006/ole">
            <mc:AlternateContent xmlns:mc="http://schemas.openxmlformats.org/markup-compatibility/2006">
              <mc:Choice xmlns:v="urn:schemas-microsoft-com:vml" Requires="v">
                <p:oleObj spid="_x0000_s121882" name="Equation" r:id="rId10" imgW="1307880" imgH="838080" progId="Equation.DSMT4">
                  <p:embed/>
                </p:oleObj>
              </mc:Choice>
              <mc:Fallback>
                <p:oleObj name="Equation" r:id="rId10" imgW="1307880" imgH="838080" progId="Equation.DSMT4">
                  <p:embed/>
                  <p:pic>
                    <p:nvPicPr>
                      <p:cNvPr id="0" name="Object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94848" y="2908300"/>
                        <a:ext cx="13081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89" name="Object 25"/>
          <p:cNvGraphicFramePr>
            <a:graphicFrameLocks noChangeAspect="1"/>
          </p:cNvGraphicFramePr>
          <p:nvPr/>
        </p:nvGraphicFramePr>
        <p:xfrm>
          <a:off x="3410193" y="3920067"/>
          <a:ext cx="914400" cy="838200"/>
        </p:xfrm>
        <a:graphic>
          <a:graphicData uri="http://schemas.openxmlformats.org/presentationml/2006/ole">
            <mc:AlternateContent xmlns:mc="http://schemas.openxmlformats.org/markup-compatibility/2006">
              <mc:Choice xmlns:v="urn:schemas-microsoft-com:vml" Requires="v">
                <p:oleObj spid="_x0000_s121883" name="Equation" r:id="rId12" imgW="914400" imgH="838080" progId="Equation.DSMT4">
                  <p:embed/>
                </p:oleObj>
              </mc:Choice>
              <mc:Fallback>
                <p:oleObj name="Equation" r:id="rId12" imgW="914400" imgH="838080" progId="Equation.DSMT4">
                  <p:embed/>
                  <p:pic>
                    <p:nvPicPr>
                      <p:cNvPr id="0" name="Object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10193" y="3920067"/>
                        <a:ext cx="914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090" name="Object 26"/>
          <p:cNvGraphicFramePr>
            <a:graphicFrameLocks noChangeAspect="1"/>
          </p:cNvGraphicFramePr>
          <p:nvPr/>
        </p:nvGraphicFramePr>
        <p:xfrm>
          <a:off x="3410193" y="4876800"/>
          <a:ext cx="952500" cy="838200"/>
        </p:xfrm>
        <a:graphic>
          <a:graphicData uri="http://schemas.openxmlformats.org/presentationml/2006/ole">
            <mc:AlternateContent xmlns:mc="http://schemas.openxmlformats.org/markup-compatibility/2006">
              <mc:Choice xmlns:v="urn:schemas-microsoft-com:vml" Requires="v">
                <p:oleObj spid="_x0000_s121884" name="Equation" r:id="rId14" imgW="952200" imgH="838080" progId="Equation.DSMT4">
                  <p:embed/>
                </p:oleObj>
              </mc:Choice>
              <mc:Fallback>
                <p:oleObj name="Equation" r:id="rId14" imgW="952200" imgH="838080" progId="Equation.DSMT4">
                  <p:embed/>
                  <p:pic>
                    <p:nvPicPr>
                      <p:cNvPr id="0" name="Object 3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10193" y="4876800"/>
                        <a:ext cx="952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rot="5400000" flipH="1" flipV="1">
            <a:off x="4327416" y="2983089"/>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4000038" y="3451578"/>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80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80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14 (cont.)</a:t>
            </a:r>
            <a:endParaRPr lang="en-US" dirty="0"/>
          </a:p>
        </p:txBody>
      </p:sp>
      <p:sp>
        <p:nvSpPr>
          <p:cNvPr id="3" name="Content Placeholder 2"/>
          <p:cNvSpPr>
            <a:spLocks noGrp="1"/>
          </p:cNvSpPr>
          <p:nvPr>
            <p:ph idx="1"/>
          </p:nvPr>
        </p:nvSpPr>
        <p:spPr/>
        <p:txBody>
          <a:bodyPr>
            <a:normAutofit/>
          </a:bodyPr>
          <a:lstStyle/>
          <a:p>
            <a:endParaRPr lang="en-US" sz="1000" dirty="0" smtClean="0"/>
          </a:p>
          <a:p>
            <a:r>
              <a:rPr lang="en-US" dirty="0" smtClean="0"/>
              <a:t>The other number is          OR, reasoning again that</a:t>
            </a:r>
          </a:p>
          <a:p>
            <a:endParaRPr lang="en-US" sz="800" dirty="0" smtClean="0"/>
          </a:p>
          <a:p>
            <a:r>
              <a:rPr lang="en-US" dirty="0" smtClean="0"/>
              <a:t>is to be multiplied by some unknown number, we can write an equation and solve the equation. If </a:t>
            </a:r>
            <a:r>
              <a:rPr lang="en-US" i="1" dirty="0" smtClean="0"/>
              <a:t>x</a:t>
            </a:r>
            <a:r>
              <a:rPr lang="en-US" dirty="0" smtClean="0"/>
              <a:t> is the unknown number, then</a:t>
            </a:r>
            <a:endParaRPr lang="en-US" dirty="0"/>
          </a:p>
        </p:txBody>
      </p:sp>
      <p:graphicFrame>
        <p:nvGraphicFramePr>
          <p:cNvPr id="123906" name="Object 2"/>
          <p:cNvGraphicFramePr>
            <a:graphicFrameLocks noChangeAspect="1"/>
          </p:cNvGraphicFramePr>
          <p:nvPr/>
        </p:nvGraphicFramePr>
        <p:xfrm>
          <a:off x="3558822" y="1371600"/>
          <a:ext cx="673100" cy="838200"/>
        </p:xfrm>
        <a:graphic>
          <a:graphicData uri="http://schemas.openxmlformats.org/presentationml/2006/ole">
            <mc:AlternateContent xmlns:mc="http://schemas.openxmlformats.org/markup-compatibility/2006">
              <mc:Choice xmlns:v="urn:schemas-microsoft-com:vml" Requires="v">
                <p:oleObj spid="_x0000_s123924" name="Equation" r:id="rId3" imgW="672840" imgH="838080" progId="Equation.DSMT4">
                  <p:embed/>
                </p:oleObj>
              </mc:Choice>
              <mc:Fallback>
                <p:oleObj name="Equation" r:id="rId3" imgW="6728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8822" y="1371600"/>
                        <a:ext cx="67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7" name="Object 3"/>
          <p:cNvGraphicFramePr>
            <a:graphicFrameLocks noChangeAspect="1"/>
          </p:cNvGraphicFramePr>
          <p:nvPr/>
        </p:nvGraphicFramePr>
        <p:xfrm>
          <a:off x="7927622" y="1391355"/>
          <a:ext cx="279400" cy="838200"/>
        </p:xfrm>
        <a:graphic>
          <a:graphicData uri="http://schemas.openxmlformats.org/presentationml/2006/ole">
            <mc:AlternateContent xmlns:mc="http://schemas.openxmlformats.org/markup-compatibility/2006">
              <mc:Choice xmlns:v="urn:schemas-microsoft-com:vml" Requires="v">
                <p:oleObj spid="_x0000_s123925" name="Equation" r:id="rId5" imgW="279360" imgH="838080" progId="Equation.DSMT4">
                  <p:embed/>
                </p:oleObj>
              </mc:Choice>
              <mc:Fallback>
                <p:oleObj name="Equation" r:id="rId5" imgW="27936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7622" y="1391355"/>
                        <a:ext cx="279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8" name="Object 4"/>
          <p:cNvGraphicFramePr>
            <a:graphicFrameLocks noChangeAspect="1"/>
          </p:cNvGraphicFramePr>
          <p:nvPr/>
        </p:nvGraphicFramePr>
        <p:xfrm>
          <a:off x="1981200" y="4711700"/>
          <a:ext cx="2616200" cy="927100"/>
        </p:xfrm>
        <a:graphic>
          <a:graphicData uri="http://schemas.openxmlformats.org/presentationml/2006/ole">
            <mc:AlternateContent xmlns:mc="http://schemas.openxmlformats.org/markup-compatibility/2006">
              <mc:Choice xmlns:v="urn:schemas-microsoft-com:vml" Requires="v">
                <p:oleObj spid="_x0000_s123926" name="Equation" r:id="rId7" imgW="2616120" imgH="927000" progId="Equation.DSMT4">
                  <p:embed/>
                </p:oleObj>
              </mc:Choice>
              <mc:Fallback>
                <p:oleObj name="Equation" r:id="rId7" imgW="2616120" imgH="927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711700"/>
                        <a:ext cx="2616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9" name="Object 5"/>
          <p:cNvGraphicFramePr>
            <a:graphicFrameLocks noChangeAspect="1"/>
          </p:cNvGraphicFramePr>
          <p:nvPr/>
        </p:nvGraphicFramePr>
        <p:xfrm>
          <a:off x="2363611" y="3657600"/>
          <a:ext cx="1587500" cy="838200"/>
        </p:xfrm>
        <a:graphic>
          <a:graphicData uri="http://schemas.openxmlformats.org/presentationml/2006/ole">
            <mc:AlternateContent xmlns:mc="http://schemas.openxmlformats.org/markup-compatibility/2006">
              <mc:Choice xmlns:v="urn:schemas-microsoft-com:vml" Requires="v">
                <p:oleObj spid="_x0000_s123927" name="Equation" r:id="rId9" imgW="1587240" imgH="838080" progId="Equation.DSMT4">
                  <p:embed/>
                </p:oleObj>
              </mc:Choice>
              <mc:Fallback>
                <p:oleObj name="Equation" r:id="rId9" imgW="1587240" imgH="838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3611" y="3657600"/>
                        <a:ext cx="158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4648200" y="4158496"/>
            <a:ext cx="4023360" cy="1631216"/>
          </a:xfrm>
          <a:prstGeom prst="rect">
            <a:avLst/>
          </a:prstGeom>
        </p:spPr>
        <p:txBody>
          <a:bodyPr wrap="square">
            <a:spAutoFit/>
          </a:bodyPr>
          <a:lstStyle/>
          <a:p>
            <a:r>
              <a:rPr lang="en-US" sz="2000" dirty="0" smtClean="0">
                <a:solidFill>
                  <a:srgbClr val="008080"/>
                </a:solidFill>
              </a:rPr>
              <a:t>Multiply both sides by        the </a:t>
            </a:r>
          </a:p>
          <a:p>
            <a:pPr>
              <a:spcBef>
                <a:spcPts val="1200"/>
              </a:spcBef>
            </a:pPr>
            <a:r>
              <a:rPr lang="en-US" sz="2000" dirty="0" smtClean="0">
                <a:solidFill>
                  <a:srgbClr val="008080"/>
                </a:solidFill>
              </a:rPr>
              <a:t>reciprocal of the coefficient.</a:t>
            </a:r>
          </a:p>
          <a:p>
            <a:r>
              <a:rPr lang="en-US" sz="2000" dirty="0" smtClean="0">
                <a:solidFill>
                  <a:srgbClr val="008080"/>
                </a:solidFill>
              </a:rPr>
              <a:t>Note that this is the same as </a:t>
            </a:r>
            <a:endParaRPr lang="en-US" sz="1000" dirty="0" smtClean="0">
              <a:solidFill>
                <a:srgbClr val="008080"/>
              </a:solidFill>
            </a:endParaRPr>
          </a:p>
          <a:p>
            <a:pPr>
              <a:spcBef>
                <a:spcPts val="1200"/>
              </a:spcBef>
            </a:pPr>
            <a:r>
              <a:rPr lang="en-US" sz="2000" dirty="0" smtClean="0">
                <a:solidFill>
                  <a:srgbClr val="008080"/>
                </a:solidFill>
              </a:rPr>
              <a:t>dividing by</a:t>
            </a:r>
            <a:endParaRPr lang="en-US" sz="2000" dirty="0">
              <a:solidFill>
                <a:srgbClr val="008080"/>
              </a:solidFill>
            </a:endParaRPr>
          </a:p>
        </p:txBody>
      </p:sp>
      <p:graphicFrame>
        <p:nvGraphicFramePr>
          <p:cNvPr id="9" name="Object 3"/>
          <p:cNvGraphicFramePr>
            <a:graphicFrameLocks noChangeAspect="1"/>
          </p:cNvGraphicFramePr>
          <p:nvPr/>
        </p:nvGraphicFramePr>
        <p:xfrm>
          <a:off x="7086600" y="4038600"/>
          <a:ext cx="292100" cy="622300"/>
        </p:xfrm>
        <a:graphic>
          <a:graphicData uri="http://schemas.openxmlformats.org/presentationml/2006/ole">
            <mc:AlternateContent xmlns:mc="http://schemas.openxmlformats.org/markup-compatibility/2006">
              <mc:Choice xmlns:v="urn:schemas-microsoft-com:vml" Requires="v">
                <p:oleObj spid="_x0000_s123928" name="Equation" r:id="rId11" imgW="291960" imgH="622080" progId="Equation.DSMT4">
                  <p:embed/>
                </p:oleObj>
              </mc:Choice>
              <mc:Fallback>
                <p:oleObj name="Equation" r:id="rId11" imgW="291960" imgH="6220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6600" y="4038600"/>
                        <a:ext cx="292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11" name="Object 7"/>
          <p:cNvGraphicFramePr>
            <a:graphicFrameLocks noChangeAspect="1"/>
          </p:cNvGraphicFramePr>
          <p:nvPr/>
        </p:nvGraphicFramePr>
        <p:xfrm>
          <a:off x="5943600" y="5270500"/>
          <a:ext cx="279400" cy="622300"/>
        </p:xfrm>
        <a:graphic>
          <a:graphicData uri="http://schemas.openxmlformats.org/presentationml/2006/ole">
            <mc:AlternateContent xmlns:mc="http://schemas.openxmlformats.org/markup-compatibility/2006">
              <mc:Choice xmlns:v="urn:schemas-microsoft-com:vml" Requires="v">
                <p:oleObj spid="_x0000_s123929" name="Equation" r:id="rId13" imgW="279360" imgH="622080" progId="Equation.DSMT4">
                  <p:embed/>
                </p:oleObj>
              </mc:Choice>
              <mc:Fallback>
                <p:oleObj name="Equation" r:id="rId13" imgW="279360" imgH="62208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5270500"/>
                        <a:ext cx="279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9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90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3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Example 14 (cont.)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sz="1000" dirty="0" smtClean="0"/>
          </a:p>
          <a:p>
            <a:r>
              <a:rPr lang="en-US" b="1" dirty="0" smtClean="0"/>
              <a:t>CHECK</a:t>
            </a:r>
            <a:r>
              <a:rPr lang="en-US" dirty="0" smtClean="0"/>
              <a:t>:</a:t>
            </a:r>
            <a:endParaRPr lang="en-US" dirty="0"/>
          </a:p>
        </p:txBody>
      </p:sp>
      <p:graphicFrame>
        <p:nvGraphicFramePr>
          <p:cNvPr id="124933" name="Object 5"/>
          <p:cNvGraphicFramePr>
            <a:graphicFrameLocks noChangeAspect="1"/>
          </p:cNvGraphicFramePr>
          <p:nvPr/>
        </p:nvGraphicFramePr>
        <p:xfrm>
          <a:off x="1690512" y="1710267"/>
          <a:ext cx="520700" cy="279400"/>
        </p:xfrm>
        <a:graphic>
          <a:graphicData uri="http://schemas.openxmlformats.org/presentationml/2006/ole">
            <mc:AlternateContent xmlns:mc="http://schemas.openxmlformats.org/markup-compatibility/2006">
              <mc:Choice xmlns:v="urn:schemas-microsoft-com:vml" Requires="v">
                <p:oleObj spid="_x0000_s124967" name="Equation" r:id="rId3" imgW="520560" imgH="279360" progId="Equation.DSMT4">
                  <p:embed/>
                </p:oleObj>
              </mc:Choice>
              <mc:Fallback>
                <p:oleObj name="Equation" r:id="rId3" imgW="520560" imgH="27936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512" y="1710267"/>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4" name="Object 6"/>
          <p:cNvGraphicFramePr>
            <a:graphicFrameLocks noChangeAspect="1"/>
          </p:cNvGraphicFramePr>
          <p:nvPr/>
        </p:nvGraphicFramePr>
        <p:xfrm>
          <a:off x="2297289" y="1427869"/>
          <a:ext cx="1663700" cy="927100"/>
        </p:xfrm>
        <a:graphic>
          <a:graphicData uri="http://schemas.openxmlformats.org/presentationml/2006/ole">
            <mc:AlternateContent xmlns:mc="http://schemas.openxmlformats.org/markup-compatibility/2006">
              <mc:Choice xmlns:v="urn:schemas-microsoft-com:vml" Requires="v">
                <p:oleObj spid="_x0000_s124968" name="Equation" r:id="rId5" imgW="1663560" imgH="927000" progId="Equation.DSMT4">
                  <p:embed/>
                </p:oleObj>
              </mc:Choice>
              <mc:Fallback>
                <p:oleObj name="Equation" r:id="rId5" imgW="1663560" imgH="9270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7289" y="1427869"/>
                        <a:ext cx="1663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5" name="Object 7"/>
          <p:cNvGraphicFramePr>
            <a:graphicFrameLocks noChangeAspect="1"/>
          </p:cNvGraphicFramePr>
          <p:nvPr/>
        </p:nvGraphicFramePr>
        <p:xfrm>
          <a:off x="4114800" y="1436511"/>
          <a:ext cx="952500" cy="838200"/>
        </p:xfrm>
        <a:graphic>
          <a:graphicData uri="http://schemas.openxmlformats.org/presentationml/2006/ole">
            <mc:AlternateContent xmlns:mc="http://schemas.openxmlformats.org/markup-compatibility/2006">
              <mc:Choice xmlns:v="urn:schemas-microsoft-com:vml" Requires="v">
                <p:oleObj spid="_x0000_s124969" name="Equation" r:id="rId7" imgW="952200" imgH="838080" progId="Equation.DSMT4">
                  <p:embed/>
                </p:oleObj>
              </mc:Choice>
              <mc:Fallback>
                <p:oleObj name="Equation" r:id="rId7" imgW="952200" imgH="83808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1436511"/>
                        <a:ext cx="95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6" name="Object 8"/>
          <p:cNvGraphicFramePr>
            <a:graphicFrameLocks noChangeAspect="1"/>
          </p:cNvGraphicFramePr>
          <p:nvPr/>
        </p:nvGraphicFramePr>
        <p:xfrm>
          <a:off x="2000955" y="2514600"/>
          <a:ext cx="1295400" cy="838200"/>
        </p:xfrm>
        <a:graphic>
          <a:graphicData uri="http://schemas.openxmlformats.org/presentationml/2006/ole">
            <mc:AlternateContent xmlns:mc="http://schemas.openxmlformats.org/markup-compatibility/2006">
              <mc:Choice xmlns:v="urn:schemas-microsoft-com:vml" Requires="v">
                <p:oleObj spid="_x0000_s124970" name="Equation" r:id="rId9" imgW="1295280" imgH="838080" progId="Equation.DSMT4">
                  <p:embed/>
                </p:oleObj>
              </mc:Choice>
              <mc:Fallback>
                <p:oleObj name="Equation" r:id="rId9" imgW="1295280" imgH="83808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0955" y="2514600"/>
                        <a:ext cx="129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7" name="Object 9"/>
          <p:cNvGraphicFramePr>
            <a:graphicFrameLocks noChangeAspect="1"/>
          </p:cNvGraphicFramePr>
          <p:nvPr/>
        </p:nvGraphicFramePr>
        <p:xfrm>
          <a:off x="3860800" y="2483556"/>
          <a:ext cx="2006600" cy="927100"/>
        </p:xfrm>
        <a:graphic>
          <a:graphicData uri="http://schemas.openxmlformats.org/presentationml/2006/ole">
            <mc:AlternateContent xmlns:mc="http://schemas.openxmlformats.org/markup-compatibility/2006">
              <mc:Choice xmlns:v="urn:schemas-microsoft-com:vml" Requires="v">
                <p:oleObj spid="_x0000_s124971" name="Equation" r:id="rId11" imgW="2006280" imgH="927000" progId="Equation.DSMT4">
                  <p:embed/>
                </p:oleObj>
              </mc:Choice>
              <mc:Fallback>
                <p:oleObj name="Equation" r:id="rId11" imgW="2006280" imgH="92700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60800" y="2483556"/>
                        <a:ext cx="200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8" name="Object 10"/>
          <p:cNvGraphicFramePr>
            <a:graphicFrameLocks noChangeAspect="1"/>
          </p:cNvGraphicFramePr>
          <p:nvPr/>
        </p:nvGraphicFramePr>
        <p:xfrm>
          <a:off x="1887538" y="3843338"/>
          <a:ext cx="1320800" cy="889000"/>
        </p:xfrm>
        <a:graphic>
          <a:graphicData uri="http://schemas.openxmlformats.org/presentationml/2006/ole">
            <mc:AlternateContent xmlns:mc="http://schemas.openxmlformats.org/markup-compatibility/2006">
              <mc:Choice xmlns:v="urn:schemas-microsoft-com:vml" Requires="v">
                <p:oleObj spid="_x0000_s124972" name="Equation" r:id="rId13" imgW="1320480" imgH="888840" progId="Equation.DSMT4">
                  <p:embed/>
                </p:oleObj>
              </mc:Choice>
              <mc:Fallback>
                <p:oleObj name="Equation" r:id="rId13" imgW="1320480" imgH="88884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87538" y="3843338"/>
                        <a:ext cx="1320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9" name="Object 11"/>
          <p:cNvGraphicFramePr>
            <a:graphicFrameLocks noChangeAspect="1"/>
          </p:cNvGraphicFramePr>
          <p:nvPr/>
        </p:nvGraphicFramePr>
        <p:xfrm>
          <a:off x="3222978" y="3841044"/>
          <a:ext cx="1549400" cy="889000"/>
        </p:xfrm>
        <a:graphic>
          <a:graphicData uri="http://schemas.openxmlformats.org/presentationml/2006/ole">
            <mc:AlternateContent xmlns:mc="http://schemas.openxmlformats.org/markup-compatibility/2006">
              <mc:Choice xmlns:v="urn:schemas-microsoft-com:vml" Requires="v">
                <p:oleObj spid="_x0000_s124973" name="Equation" r:id="rId15" imgW="1549080" imgH="888840" progId="Equation.DSMT4">
                  <p:embed/>
                </p:oleObj>
              </mc:Choice>
              <mc:Fallback>
                <p:oleObj name="Equation" r:id="rId15" imgW="1549080" imgH="88884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22978" y="3841044"/>
                        <a:ext cx="1549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0" name="Object 12"/>
          <p:cNvGraphicFramePr>
            <a:graphicFrameLocks noChangeAspect="1"/>
          </p:cNvGraphicFramePr>
          <p:nvPr/>
        </p:nvGraphicFramePr>
        <p:xfrm>
          <a:off x="4800600" y="3872089"/>
          <a:ext cx="914400" cy="838200"/>
        </p:xfrm>
        <a:graphic>
          <a:graphicData uri="http://schemas.openxmlformats.org/presentationml/2006/ole">
            <mc:AlternateContent xmlns:mc="http://schemas.openxmlformats.org/markup-compatibility/2006">
              <mc:Choice xmlns:v="urn:schemas-microsoft-com:vml" Requires="v">
                <p:oleObj spid="_x0000_s124974" name="Equation" r:id="rId17" imgW="914400" imgH="838080" progId="Equation.DSMT4">
                  <p:embed/>
                </p:oleObj>
              </mc:Choice>
              <mc:Fallback>
                <p:oleObj name="Equation" r:id="rId17" imgW="914400" imgH="83808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00600" y="3872089"/>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1" name="Object 13"/>
          <p:cNvGraphicFramePr>
            <a:graphicFrameLocks noChangeAspect="1"/>
          </p:cNvGraphicFramePr>
          <p:nvPr/>
        </p:nvGraphicFramePr>
        <p:xfrm>
          <a:off x="5765800" y="3863623"/>
          <a:ext cx="939800" cy="838200"/>
        </p:xfrm>
        <a:graphic>
          <a:graphicData uri="http://schemas.openxmlformats.org/presentationml/2006/ole">
            <mc:AlternateContent xmlns:mc="http://schemas.openxmlformats.org/markup-compatibility/2006">
              <mc:Choice xmlns:v="urn:schemas-microsoft-com:vml" Requires="v">
                <p:oleObj spid="_x0000_s124975" name="Equation" r:id="rId19" imgW="939600" imgH="838080" progId="Equation.DSMT4">
                  <p:embed/>
                </p:oleObj>
              </mc:Choice>
              <mc:Fallback>
                <p:oleObj name="Equation" r:id="rId19" imgW="939600" imgH="83808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65800" y="3863623"/>
                        <a:ext cx="939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7" name="Straight Connector 16"/>
          <p:cNvCxnSpPr/>
          <p:nvPr/>
        </p:nvCxnSpPr>
        <p:spPr>
          <a:xfrm rot="5400000" flipH="1" flipV="1">
            <a:off x="3364089" y="2023533"/>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2537178" y="15240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4942" name="Object 14"/>
          <p:cNvGraphicFramePr>
            <a:graphicFrameLocks noChangeAspect="1"/>
          </p:cNvGraphicFramePr>
          <p:nvPr/>
        </p:nvGraphicFramePr>
        <p:xfrm>
          <a:off x="2438400" y="1459089"/>
          <a:ext cx="152400" cy="215900"/>
        </p:xfrm>
        <a:graphic>
          <a:graphicData uri="http://schemas.openxmlformats.org/presentationml/2006/ole">
            <mc:AlternateContent xmlns:mc="http://schemas.openxmlformats.org/markup-compatibility/2006">
              <mc:Choice xmlns:v="urn:schemas-microsoft-com:vml" Requires="v">
                <p:oleObj spid="_x0000_s124976" name="Equation" r:id="rId21" imgW="152280" imgH="215640" progId="Equation.DSMT4">
                  <p:embed/>
                </p:oleObj>
              </mc:Choice>
              <mc:Fallback>
                <p:oleObj name="Equation" r:id="rId21" imgW="152280" imgH="215640" progId="Equation.DSMT4">
                  <p:embed/>
                  <p:pic>
                    <p:nvPicPr>
                      <p:cNvPr id="0" name="Picture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438400" y="1459089"/>
                        <a:ext cx="152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44" name="Object 16"/>
          <p:cNvGraphicFramePr>
            <a:graphicFrameLocks noChangeAspect="1"/>
          </p:cNvGraphicFramePr>
          <p:nvPr/>
        </p:nvGraphicFramePr>
        <p:xfrm>
          <a:off x="3560778" y="2265532"/>
          <a:ext cx="152400" cy="215900"/>
        </p:xfrm>
        <a:graphic>
          <a:graphicData uri="http://schemas.openxmlformats.org/presentationml/2006/ole">
            <mc:AlternateContent xmlns:mc="http://schemas.openxmlformats.org/markup-compatibility/2006">
              <mc:Choice xmlns:v="urn:schemas-microsoft-com:vml" Requires="v">
                <p:oleObj spid="_x0000_s124977" name="Equation" r:id="rId23" imgW="152280" imgH="215640" progId="Equation.DSMT4">
                  <p:embed/>
                </p:oleObj>
              </mc:Choice>
              <mc:Fallback>
                <p:oleObj name="Equation" r:id="rId23" imgW="152280" imgH="215640" progId="Equation.DSMT4">
                  <p:embed/>
                  <p:pic>
                    <p:nvPicPr>
                      <p:cNvPr id="0" name="Picture 1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60778" y="2265532"/>
                        <a:ext cx="152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9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49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49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49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49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49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49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4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Multiplication with Mixed Numbers</a:t>
            </a:r>
            <a:endParaRPr lang="en-US" dirty="0">
              <a:solidFill>
                <a:schemeClr val="accent1">
                  <a:lumMod val="50000"/>
                </a:schemeClr>
              </a:solidFill>
            </a:endParaRPr>
          </a:p>
        </p:txBody>
      </p:sp>
      <p:sp>
        <p:nvSpPr>
          <p:cNvPr id="4" name="Content Placeholder 2"/>
          <p:cNvSpPr>
            <a:spLocks noGrp="1"/>
          </p:cNvSpPr>
          <p:nvPr>
            <p:ph idx="1"/>
          </p:nvPr>
        </p:nvSpPr>
        <p:spPr>
          <a:xfrm>
            <a:off x="457200" y="1280160"/>
            <a:ext cx="8229600" cy="3368040"/>
          </a:xfrm>
          <a:solidFill>
            <a:srgbClr val="FFFFCC"/>
          </a:solidFill>
          <a:ln w="28575">
            <a:solidFill>
              <a:srgbClr val="000000"/>
            </a:solidFill>
          </a:ln>
        </p:spPr>
        <p:txBody>
          <a:bodyPr/>
          <a:lstStyle/>
          <a:p>
            <a:pPr algn="ctr">
              <a:buNone/>
            </a:pPr>
            <a:r>
              <a:rPr lang="en-US" b="1" i="0" dirty="0" smtClean="0">
                <a:solidFill>
                  <a:srgbClr val="000000"/>
                </a:solidFill>
              </a:rPr>
              <a:t>To Multiply Mixed Numbers</a:t>
            </a:r>
          </a:p>
          <a:p>
            <a:pPr>
              <a:buNone/>
              <a:tabLst>
                <a:tab pos="463550" algn="l"/>
              </a:tabLst>
            </a:pPr>
            <a:r>
              <a:rPr lang="en-US" b="1" i="0" dirty="0" smtClean="0">
                <a:solidFill>
                  <a:srgbClr val="000000"/>
                </a:solidFill>
              </a:rPr>
              <a:t>1</a:t>
            </a:r>
            <a:r>
              <a:rPr lang="en-US" i="0" dirty="0" smtClean="0">
                <a:solidFill>
                  <a:srgbClr val="000000"/>
                </a:solidFill>
              </a:rPr>
              <a:t>.	Change each number to fraction form.</a:t>
            </a:r>
          </a:p>
          <a:p>
            <a:pPr>
              <a:buNone/>
              <a:tabLst>
                <a:tab pos="463550" algn="l"/>
              </a:tabLst>
            </a:pPr>
            <a:r>
              <a:rPr lang="en-US" b="1" i="0" dirty="0" smtClean="0">
                <a:solidFill>
                  <a:srgbClr val="000000"/>
                </a:solidFill>
              </a:rPr>
              <a:t>2</a:t>
            </a:r>
            <a:r>
              <a:rPr lang="en-US" i="0" dirty="0" smtClean="0">
                <a:solidFill>
                  <a:srgbClr val="000000"/>
                </a:solidFill>
              </a:rPr>
              <a:t>.	Factor the numerator and denominator of each 	improper fraction, and then reduce and multiply.</a:t>
            </a:r>
          </a:p>
          <a:p>
            <a:pPr>
              <a:buNone/>
              <a:tabLst>
                <a:tab pos="463550" algn="l"/>
              </a:tabLst>
            </a:pPr>
            <a:r>
              <a:rPr lang="en-US" b="1" i="0" dirty="0" smtClean="0">
                <a:solidFill>
                  <a:srgbClr val="000000"/>
                </a:solidFill>
              </a:rPr>
              <a:t>3</a:t>
            </a:r>
            <a:r>
              <a:rPr lang="en-US" i="0" dirty="0" smtClean="0">
                <a:solidFill>
                  <a:srgbClr val="000000"/>
                </a:solidFill>
              </a:rPr>
              <a:t>.	Change the answer to a mixed number or leave it in 	fraction form.  (The choice sometimes depends on 	what use is to be made of the answer.)</a:t>
            </a:r>
            <a:endParaRPr lang="en-US" i="0"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1</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pPr>
            <a:endParaRPr lang="en-US" sz="1000" i="0" dirty="0" smtClean="0">
              <a:solidFill>
                <a:schemeClr val="tx1"/>
              </a:solidFill>
            </a:endParaRPr>
          </a:p>
          <a:p>
            <a:pPr eaLnBrk="1" hangingPunct="1">
              <a:buNone/>
            </a:pPr>
            <a:r>
              <a:rPr lang="en-US" i="0" dirty="0" smtClean="0">
                <a:solidFill>
                  <a:schemeClr val="tx1"/>
                </a:solidFill>
              </a:rPr>
              <a:t>Find the product:</a:t>
            </a:r>
          </a:p>
          <a:p>
            <a:pPr eaLnBrk="1" hangingPunct="1">
              <a:buNone/>
            </a:pPr>
            <a:endParaRPr lang="en-US" sz="1000" b="1" i="0" dirty="0" smtClean="0">
              <a:solidFill>
                <a:schemeClr val="tx1"/>
              </a:solidFill>
            </a:endParaRPr>
          </a:p>
          <a:p>
            <a:pPr eaLnBrk="1" hangingPunct="1">
              <a:buNone/>
            </a:pPr>
            <a:r>
              <a:rPr lang="en-US" b="1" i="0" dirty="0" smtClean="0">
                <a:solidFill>
                  <a:schemeClr val="tx1"/>
                </a:solidFill>
              </a:rPr>
              <a:t>Solution</a:t>
            </a:r>
          </a:p>
          <a:p>
            <a:pPr marL="0" indent="0" eaLnBrk="1" hangingPunct="1">
              <a:buNone/>
            </a:pPr>
            <a:r>
              <a:rPr lang="en-US" i="0" dirty="0" smtClean="0">
                <a:solidFill>
                  <a:schemeClr val="tx1"/>
                </a:solidFill>
              </a:rPr>
              <a:t>Change each mixed number to fraction form, then multiply the fractions.</a:t>
            </a:r>
          </a:p>
          <a:p>
            <a:pPr eaLnBrk="1" hangingPunct="1">
              <a:buNone/>
            </a:pPr>
            <a:endParaRPr lang="en-US" i="0" dirty="0" smtClean="0">
              <a:solidFill>
                <a:schemeClr val="tx1"/>
              </a:solidFill>
            </a:endParaRPr>
          </a:p>
          <a:p>
            <a:pPr eaLnBrk="1" hangingPunct="1">
              <a:buNone/>
            </a:pPr>
            <a:endParaRPr lang="en-US" i="0" dirty="0" smtClean="0">
              <a:solidFill>
                <a:schemeClr val="tx1"/>
              </a:solidFill>
            </a:endParaRPr>
          </a:p>
        </p:txBody>
      </p:sp>
      <p:graphicFrame>
        <p:nvGraphicFramePr>
          <p:cNvPr id="4" name="Object 3"/>
          <p:cNvGraphicFramePr>
            <a:graphicFrameLocks noChangeAspect="1"/>
          </p:cNvGraphicFramePr>
          <p:nvPr/>
        </p:nvGraphicFramePr>
        <p:xfrm>
          <a:off x="3200400" y="1340556"/>
          <a:ext cx="1676400" cy="927100"/>
        </p:xfrm>
        <a:graphic>
          <a:graphicData uri="http://schemas.openxmlformats.org/presentationml/2006/ole">
            <mc:AlternateContent xmlns:mc="http://schemas.openxmlformats.org/markup-compatibility/2006">
              <mc:Choice xmlns:v="urn:schemas-microsoft-com:vml" Requires="v">
                <p:oleObj spid="_x0000_s1044" name="Equation" r:id="rId4" imgW="1676160" imgH="927000" progId="Equation.DSMT4">
                  <p:embed/>
                </p:oleObj>
              </mc:Choice>
              <mc:Fallback>
                <p:oleObj name="Equation" r:id="rId4" imgW="1676160" imgH="9270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340556"/>
                        <a:ext cx="16764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028700" y="4089400"/>
          <a:ext cx="1612900" cy="927100"/>
        </p:xfrm>
        <a:graphic>
          <a:graphicData uri="http://schemas.openxmlformats.org/presentationml/2006/ole">
            <mc:AlternateContent xmlns:mc="http://schemas.openxmlformats.org/markup-compatibility/2006">
              <mc:Choice xmlns:v="urn:schemas-microsoft-com:vml" Requires="v">
                <p:oleObj spid="_x0000_s1045" name="Equation" r:id="rId6" imgW="1612800" imgH="927000" progId="Equation.DSMT4">
                  <p:embed/>
                </p:oleObj>
              </mc:Choice>
              <mc:Fallback>
                <p:oleObj name="Equation" r:id="rId6" imgW="1612800" imgH="92700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 y="4089400"/>
                        <a:ext cx="16129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2730500" y="4089400"/>
          <a:ext cx="1663700" cy="927100"/>
        </p:xfrm>
        <a:graphic>
          <a:graphicData uri="http://schemas.openxmlformats.org/presentationml/2006/ole">
            <mc:AlternateContent xmlns:mc="http://schemas.openxmlformats.org/markup-compatibility/2006">
              <mc:Choice xmlns:v="urn:schemas-microsoft-com:vml" Requires="v">
                <p:oleObj spid="_x0000_s1046" name="Equation" r:id="rId8" imgW="1663560" imgH="927000" progId="Equation.DSMT4">
                  <p:embed/>
                </p:oleObj>
              </mc:Choice>
              <mc:Fallback>
                <p:oleObj name="Equation" r:id="rId8" imgW="1663560" imgH="9270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0500" y="4089400"/>
                        <a:ext cx="16637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4483100" y="4108450"/>
          <a:ext cx="1016000" cy="838200"/>
        </p:xfrm>
        <a:graphic>
          <a:graphicData uri="http://schemas.openxmlformats.org/presentationml/2006/ole">
            <mc:AlternateContent xmlns:mc="http://schemas.openxmlformats.org/markup-compatibility/2006">
              <mc:Choice xmlns:v="urn:schemas-microsoft-com:vml" Requires="v">
                <p:oleObj spid="_x0000_s1047" name="Equation" r:id="rId10" imgW="1015920" imgH="838080" progId="Equation.DSMT4">
                  <p:embed/>
                </p:oleObj>
              </mc:Choice>
              <mc:Fallback>
                <p:oleObj name="Equation" r:id="rId10" imgW="1015920" imgH="83808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83100" y="4108450"/>
                        <a:ext cx="1016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5588000" y="4095750"/>
          <a:ext cx="698500" cy="838200"/>
        </p:xfrm>
        <a:graphic>
          <a:graphicData uri="http://schemas.openxmlformats.org/presentationml/2006/ole">
            <mc:AlternateContent xmlns:mc="http://schemas.openxmlformats.org/markup-compatibility/2006">
              <mc:Choice xmlns:v="urn:schemas-microsoft-com:vml" Requires="v">
                <p:oleObj spid="_x0000_s1048" name="Equation" r:id="rId12" imgW="698400" imgH="838080" progId="Equation.DSMT4">
                  <p:embed/>
                </p:oleObj>
              </mc:Choice>
              <mc:Fallback>
                <p:oleObj name="Equation" r:id="rId12" imgW="698400" imgH="838080" progId="Equation.DSMT4">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88000" y="4095750"/>
                        <a:ext cx="698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6477000" y="4095750"/>
          <a:ext cx="1092200" cy="838200"/>
        </p:xfrm>
        <a:graphic>
          <a:graphicData uri="http://schemas.openxmlformats.org/presentationml/2006/ole">
            <mc:AlternateContent xmlns:mc="http://schemas.openxmlformats.org/markup-compatibility/2006">
              <mc:Choice xmlns:v="urn:schemas-microsoft-com:vml" Requires="v">
                <p:oleObj spid="_x0000_s1049" name="Equation" r:id="rId14" imgW="1091880" imgH="838080" progId="Equation.DSMT4">
                  <p:embed/>
                </p:oleObj>
              </mc:Choice>
              <mc:Fallback>
                <p:oleObj name="Equation" r:id="rId14" imgW="1091880" imgH="838080" progId="Equation.DSMT4">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77000" y="4095750"/>
                        <a:ext cx="1092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2</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pPr>
            <a:endParaRPr lang="en-US" sz="1000" i="0" dirty="0" smtClean="0">
              <a:solidFill>
                <a:schemeClr val="tx1"/>
              </a:solidFill>
            </a:endParaRPr>
          </a:p>
          <a:p>
            <a:pPr eaLnBrk="1" hangingPunct="1">
              <a:buNone/>
            </a:pPr>
            <a:r>
              <a:rPr lang="en-US" i="0" dirty="0" smtClean="0">
                <a:solidFill>
                  <a:schemeClr val="tx1"/>
                </a:solidFill>
              </a:rPr>
              <a:t>Multiply and reduce to lowest terms:</a:t>
            </a:r>
          </a:p>
          <a:p>
            <a:pPr marL="0" indent="0" eaLnBrk="1" hangingPunct="1">
              <a:buNone/>
            </a:pPr>
            <a:r>
              <a:rPr lang="en-US" b="1" i="0" dirty="0" smtClean="0">
                <a:solidFill>
                  <a:schemeClr val="tx1"/>
                </a:solidFill>
              </a:rPr>
              <a:t>Solution</a:t>
            </a:r>
          </a:p>
          <a:p>
            <a:pPr eaLnBrk="1" hangingPunct="1">
              <a:buNone/>
            </a:pPr>
            <a:endParaRPr lang="en-US" i="0" dirty="0" smtClean="0">
              <a:solidFill>
                <a:schemeClr val="tx1"/>
              </a:solidFill>
            </a:endParaRPr>
          </a:p>
          <a:p>
            <a:pPr eaLnBrk="1" hangingPunct="1">
              <a:buNone/>
            </a:pPr>
            <a:endParaRPr lang="en-US" i="0" dirty="0" smtClean="0">
              <a:solidFill>
                <a:schemeClr val="tx1"/>
              </a:solidFill>
            </a:endParaRPr>
          </a:p>
        </p:txBody>
      </p:sp>
      <p:graphicFrame>
        <p:nvGraphicFramePr>
          <p:cNvPr id="4" name="Object 3"/>
          <p:cNvGraphicFramePr>
            <a:graphicFrameLocks noChangeAspect="1"/>
          </p:cNvGraphicFramePr>
          <p:nvPr/>
        </p:nvGraphicFramePr>
        <p:xfrm>
          <a:off x="6009042" y="1373542"/>
          <a:ext cx="1892300" cy="838200"/>
        </p:xfrm>
        <a:graphic>
          <a:graphicData uri="http://schemas.openxmlformats.org/presentationml/2006/ole">
            <mc:AlternateContent xmlns:mc="http://schemas.openxmlformats.org/markup-compatibility/2006">
              <mc:Choice xmlns:v="urn:schemas-microsoft-com:vml" Requires="v">
                <p:oleObj spid="_x0000_s3092" name="Equation" r:id="rId4" imgW="1892160" imgH="838080" progId="Equation.DSMT4">
                  <p:embed/>
                </p:oleObj>
              </mc:Choice>
              <mc:Fallback>
                <p:oleObj name="Equation" r:id="rId4" imgW="1892160" imgH="83808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042" y="1373542"/>
                        <a:ext cx="1892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095500" y="2886075"/>
          <a:ext cx="1790700" cy="838200"/>
        </p:xfrm>
        <a:graphic>
          <a:graphicData uri="http://schemas.openxmlformats.org/presentationml/2006/ole">
            <mc:AlternateContent xmlns:mc="http://schemas.openxmlformats.org/markup-compatibility/2006">
              <mc:Choice xmlns:v="urn:schemas-microsoft-com:vml" Requires="v">
                <p:oleObj spid="_x0000_s3093" name="Equation" r:id="rId6" imgW="1790640" imgH="838080" progId="Equation.DSMT4">
                  <p:embed/>
                </p:oleObj>
              </mc:Choice>
              <mc:Fallback>
                <p:oleObj name="Equation" r:id="rId6" imgW="1790640" imgH="83808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500" y="2886075"/>
                        <a:ext cx="1790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987800" y="2886075"/>
          <a:ext cx="1663700" cy="838200"/>
        </p:xfrm>
        <a:graphic>
          <a:graphicData uri="http://schemas.openxmlformats.org/presentationml/2006/ole">
            <mc:AlternateContent xmlns:mc="http://schemas.openxmlformats.org/markup-compatibility/2006">
              <mc:Choice xmlns:v="urn:schemas-microsoft-com:vml" Requires="v">
                <p:oleObj spid="_x0000_s3094" name="Equation" r:id="rId8" imgW="1663560" imgH="838080" progId="Equation.DSMT4">
                  <p:embed/>
                </p:oleObj>
              </mc:Choice>
              <mc:Fallback>
                <p:oleObj name="Equation" r:id="rId8" imgW="1663560" imgH="83808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7800" y="2886075"/>
                        <a:ext cx="1663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3987800" y="3843868"/>
          <a:ext cx="1955800" cy="838200"/>
        </p:xfrm>
        <a:graphic>
          <a:graphicData uri="http://schemas.openxmlformats.org/presentationml/2006/ole">
            <mc:AlternateContent xmlns:mc="http://schemas.openxmlformats.org/markup-compatibility/2006">
              <mc:Choice xmlns:v="urn:schemas-microsoft-com:vml" Requires="v">
                <p:oleObj spid="_x0000_s3095" name="Equation" r:id="rId10" imgW="1955520" imgH="838080" progId="Equation.DSMT4">
                  <p:embed/>
                </p:oleObj>
              </mc:Choice>
              <mc:Fallback>
                <p:oleObj name="Equation" r:id="rId10" imgW="1955520" imgH="83808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87800" y="3843868"/>
                        <a:ext cx="19558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3987800" y="4800600"/>
          <a:ext cx="698500" cy="838200"/>
        </p:xfrm>
        <a:graphic>
          <a:graphicData uri="http://schemas.openxmlformats.org/presentationml/2006/ole">
            <mc:AlternateContent xmlns:mc="http://schemas.openxmlformats.org/markup-compatibility/2006">
              <mc:Choice xmlns:v="urn:schemas-microsoft-com:vml" Requires="v">
                <p:oleObj spid="_x0000_s3096" name="Equation" r:id="rId12" imgW="698400" imgH="838080" progId="Equation.DSMT4">
                  <p:embed/>
                </p:oleObj>
              </mc:Choice>
              <mc:Fallback>
                <p:oleObj name="Equation" r:id="rId12" imgW="698400" imgH="838080" progId="Equation.DSMT4">
                  <p:embed/>
                  <p:pic>
                    <p:nvPicPr>
                      <p:cNvPr id="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7800" y="4800600"/>
                        <a:ext cx="698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7"/>
          <p:cNvGraphicFramePr>
            <a:graphicFrameLocks noChangeAspect="1"/>
          </p:cNvGraphicFramePr>
          <p:nvPr/>
        </p:nvGraphicFramePr>
        <p:xfrm>
          <a:off x="4800600" y="5105400"/>
          <a:ext cx="635000" cy="279400"/>
        </p:xfrm>
        <a:graphic>
          <a:graphicData uri="http://schemas.openxmlformats.org/presentationml/2006/ole">
            <mc:AlternateContent xmlns:mc="http://schemas.openxmlformats.org/markup-compatibility/2006">
              <mc:Choice xmlns:v="urn:schemas-microsoft-com:vml" Requires="v">
                <p:oleObj spid="_x0000_s3097" name="Equation" r:id="rId14" imgW="634680" imgH="279360" progId="Equation.DSMT4">
                  <p:embed/>
                </p:oleObj>
              </mc:Choice>
              <mc:Fallback>
                <p:oleObj name="Equation" r:id="rId14" imgW="634680" imgH="279360" progId="Equation.DSMT4">
                  <p:embed/>
                  <p:pic>
                    <p:nvPicPr>
                      <p:cNvPr id="0"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5105400"/>
                        <a:ext cx="6350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rot="5400000" flipH="1" flipV="1">
            <a:off x="4191000" y="3908778"/>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4495800" y="3920067"/>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4834467" y="3908778"/>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5159022" y="3908778"/>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4442178" y="44196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4758267" y="4388556"/>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5063067" y="4411134"/>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5387622" y="44196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accent1"/>
                </a:solidFill>
              </a:rPr>
              <a:t>Example 3</a:t>
            </a:r>
            <a:endParaRPr lang="en-US" dirty="0">
              <a:solidFill>
                <a:schemeClr val="accent1">
                  <a:lumMod val="50000"/>
                </a:schemeClr>
              </a:solidFill>
            </a:endParaRPr>
          </a:p>
        </p:txBody>
      </p:sp>
      <p:sp>
        <p:nvSpPr>
          <p:cNvPr id="15362" name="Content Placeholder 2"/>
          <p:cNvSpPr>
            <a:spLocks noGrp="1"/>
          </p:cNvSpPr>
          <p:nvPr>
            <p:ph idx="1"/>
          </p:nvPr>
        </p:nvSpPr>
        <p:spPr/>
        <p:txBody>
          <a:bodyPr/>
          <a:lstStyle/>
          <a:p>
            <a:pPr eaLnBrk="1" hangingPunct="1">
              <a:buNone/>
            </a:pPr>
            <a:endParaRPr lang="en-US" sz="1000" i="0" dirty="0" smtClean="0">
              <a:solidFill>
                <a:schemeClr val="tx1"/>
              </a:solidFill>
            </a:endParaRPr>
          </a:p>
          <a:p>
            <a:pPr eaLnBrk="1" hangingPunct="1">
              <a:buNone/>
            </a:pPr>
            <a:r>
              <a:rPr lang="en-US" i="0" dirty="0" smtClean="0">
                <a:solidFill>
                  <a:schemeClr val="tx1"/>
                </a:solidFill>
              </a:rPr>
              <a:t>Find the product of</a:t>
            </a:r>
          </a:p>
          <a:p>
            <a:pPr marL="0" indent="0" eaLnBrk="1" hangingPunct="1">
              <a:buNone/>
            </a:pPr>
            <a:r>
              <a:rPr lang="en-US" b="1" i="0" dirty="0" smtClean="0">
                <a:solidFill>
                  <a:schemeClr val="tx1"/>
                </a:solidFill>
              </a:rPr>
              <a:t>Solution</a:t>
            </a:r>
          </a:p>
          <a:p>
            <a:pPr eaLnBrk="1" hangingPunct="1">
              <a:buNone/>
            </a:pPr>
            <a:endParaRPr lang="en-US" i="0" dirty="0" smtClean="0">
              <a:solidFill>
                <a:schemeClr val="tx1"/>
              </a:solidFill>
            </a:endParaRPr>
          </a:p>
          <a:p>
            <a:pPr eaLnBrk="1" hangingPunct="1">
              <a:buNone/>
            </a:pPr>
            <a:endParaRPr lang="en-US" i="0" dirty="0" smtClean="0">
              <a:solidFill>
                <a:schemeClr val="tx1"/>
              </a:solidFill>
            </a:endParaRPr>
          </a:p>
        </p:txBody>
      </p:sp>
      <p:graphicFrame>
        <p:nvGraphicFramePr>
          <p:cNvPr id="4" name="Object 3"/>
          <p:cNvGraphicFramePr>
            <a:graphicFrameLocks noChangeAspect="1"/>
          </p:cNvGraphicFramePr>
          <p:nvPr/>
        </p:nvGraphicFramePr>
        <p:xfrm>
          <a:off x="3478389" y="1360311"/>
          <a:ext cx="2628900" cy="838200"/>
        </p:xfrm>
        <a:graphic>
          <a:graphicData uri="http://schemas.openxmlformats.org/presentationml/2006/ole">
            <mc:AlternateContent xmlns:mc="http://schemas.openxmlformats.org/markup-compatibility/2006">
              <mc:Choice xmlns:v="urn:schemas-microsoft-com:vml" Requires="v">
                <p:oleObj spid="_x0000_s5138" name="Equation" r:id="rId4" imgW="2628720" imgH="838080" progId="Equation.DSMT4">
                  <p:embed/>
                </p:oleObj>
              </mc:Choice>
              <mc:Fallback>
                <p:oleObj name="Equation" r:id="rId4" imgW="2628720" imgH="83808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389" y="1360311"/>
                        <a:ext cx="2628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219200" y="2827161"/>
          <a:ext cx="1854200" cy="838200"/>
        </p:xfrm>
        <a:graphic>
          <a:graphicData uri="http://schemas.openxmlformats.org/presentationml/2006/ole">
            <mc:AlternateContent xmlns:mc="http://schemas.openxmlformats.org/markup-compatibility/2006">
              <mc:Choice xmlns:v="urn:schemas-microsoft-com:vml" Requires="v">
                <p:oleObj spid="_x0000_s5139" name="Equation" r:id="rId6" imgW="1854000" imgH="838080" progId="Equation.DSMT4">
                  <p:embed/>
                </p:oleObj>
              </mc:Choice>
              <mc:Fallback>
                <p:oleObj name="Equation" r:id="rId6" imgW="1854000" imgH="83808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2827161"/>
                        <a:ext cx="1854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3146778" y="2827338"/>
          <a:ext cx="1866900" cy="838200"/>
        </p:xfrm>
        <a:graphic>
          <a:graphicData uri="http://schemas.openxmlformats.org/presentationml/2006/ole">
            <mc:AlternateContent xmlns:mc="http://schemas.openxmlformats.org/markup-compatibility/2006">
              <mc:Choice xmlns:v="urn:schemas-microsoft-com:vml" Requires="v">
                <p:oleObj spid="_x0000_s5140" name="Equation" r:id="rId8" imgW="1866600" imgH="838080" progId="Equation.DSMT4">
                  <p:embed/>
                </p:oleObj>
              </mc:Choice>
              <mc:Fallback>
                <p:oleObj name="Equation" r:id="rId8" imgW="1866600" imgH="83808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6778" y="2827338"/>
                        <a:ext cx="18669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nvGraphicFramePr>
        <p:xfrm>
          <a:off x="3165475" y="4953000"/>
          <a:ext cx="2057400" cy="838200"/>
        </p:xfrm>
        <a:graphic>
          <a:graphicData uri="http://schemas.openxmlformats.org/presentationml/2006/ole">
            <mc:AlternateContent xmlns:mc="http://schemas.openxmlformats.org/markup-compatibility/2006">
              <mc:Choice xmlns:v="urn:schemas-microsoft-com:vml" Requires="v">
                <p:oleObj spid="_x0000_s5141" name="Equation" r:id="rId10" imgW="2057400" imgH="838080" progId="Equation.DSMT4">
                  <p:embed/>
                </p:oleObj>
              </mc:Choice>
              <mc:Fallback>
                <p:oleObj name="Equation" r:id="rId10" imgW="2057400" imgH="83808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65475" y="4953000"/>
                        <a:ext cx="2057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3146778" y="3792361"/>
          <a:ext cx="2171700" cy="838200"/>
        </p:xfrm>
        <a:graphic>
          <a:graphicData uri="http://schemas.openxmlformats.org/presentationml/2006/ole">
            <mc:AlternateContent xmlns:mc="http://schemas.openxmlformats.org/markup-compatibility/2006">
              <mc:Choice xmlns:v="urn:schemas-microsoft-com:vml" Requires="v">
                <p:oleObj spid="_x0000_s5142" name="Equation" r:id="rId12" imgW="2171520" imgH="838080" progId="Equation.DSMT4">
                  <p:embed/>
                </p:oleObj>
              </mc:Choice>
              <mc:Fallback>
                <p:oleObj name="Equation" r:id="rId12" imgW="2171520" imgH="838080" progId="Equation.DSMT4">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6778" y="3792361"/>
                        <a:ext cx="2171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8" name="Straight Connector 17"/>
          <p:cNvCxnSpPr/>
          <p:nvPr/>
        </p:nvCxnSpPr>
        <p:spPr>
          <a:xfrm rot="5400000" flipH="1" flipV="1">
            <a:off x="3886200" y="3874911"/>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4289778" y="3874911"/>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4659489" y="3863622"/>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4572000" y="43434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4233333" y="4332111"/>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3852333" y="4343400"/>
            <a:ext cx="3810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with Mixed Numbers</a:t>
            </a:r>
            <a:endParaRPr lang="en-US" sz="3200" dirty="0"/>
          </a:p>
        </p:txBody>
      </p:sp>
      <p:sp>
        <p:nvSpPr>
          <p:cNvPr id="5" name="Content Placeholder 4"/>
          <p:cNvSpPr>
            <a:spLocks noGrp="1"/>
          </p:cNvSpPr>
          <p:nvPr>
            <p:ph idx="1"/>
          </p:nvPr>
        </p:nvSpPr>
        <p:spPr>
          <a:xfrm>
            <a:off x="457200" y="1280160"/>
            <a:ext cx="8229600" cy="4053840"/>
          </a:xfrm>
          <a:ln w="28575">
            <a:solidFill>
              <a:srgbClr val="FF0000"/>
            </a:solidFill>
          </a:ln>
        </p:spPr>
        <p:txBody>
          <a:bodyPr>
            <a:noAutofit/>
          </a:bodyPr>
          <a:lstStyle/>
          <a:p>
            <a:pPr algn="ctr"/>
            <a:r>
              <a:rPr lang="en-US" b="1" dirty="0" smtClean="0">
                <a:solidFill>
                  <a:srgbClr val="000000"/>
                </a:solidFill>
              </a:rPr>
              <a:t>Note</a:t>
            </a:r>
          </a:p>
          <a:p>
            <a:r>
              <a:rPr lang="en-US" dirty="0" smtClean="0">
                <a:solidFill>
                  <a:srgbClr val="000000"/>
                </a:solidFill>
              </a:rPr>
              <a:t>Because most calculators work with rounded decimal numbers, they are not designed to multiply or divide with numbers in the form of fractions or mixed numbers. The answers (in decimal form) (See Chapter 5) may not be exact. However, with the TI-84 Plus there is a process that will allow fractions to be multiplied (or divided) and will give fractional answers (in reduced form).</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with Mixed Numbers</a:t>
            </a:r>
            <a:endParaRPr lang="en-US" sz="3200" dirty="0"/>
          </a:p>
        </p:txBody>
      </p:sp>
      <p:sp>
        <p:nvSpPr>
          <p:cNvPr id="5" name="Content Placeholder 4"/>
          <p:cNvSpPr>
            <a:spLocks noGrp="1"/>
          </p:cNvSpPr>
          <p:nvPr>
            <p:ph idx="1"/>
          </p:nvPr>
        </p:nvSpPr>
        <p:spPr>
          <a:xfrm>
            <a:off x="457200" y="1280160"/>
            <a:ext cx="8229600" cy="4282440"/>
          </a:xfrm>
          <a:ln w="28575">
            <a:solidFill>
              <a:srgbClr val="FF0000"/>
            </a:solidFill>
          </a:ln>
        </p:spPr>
        <p:txBody>
          <a:bodyPr>
            <a:noAutofit/>
          </a:bodyPr>
          <a:lstStyle/>
          <a:p>
            <a:pPr algn="ctr"/>
            <a:r>
              <a:rPr lang="en-US" b="1" dirty="0" smtClean="0">
                <a:solidFill>
                  <a:srgbClr val="000000"/>
                </a:solidFill>
              </a:rPr>
              <a:t>Note (cont.)</a:t>
            </a:r>
          </a:p>
          <a:p>
            <a:r>
              <a:rPr lang="en-US" dirty="0" smtClean="0">
                <a:solidFill>
                  <a:srgbClr val="000000"/>
                </a:solidFill>
              </a:rPr>
              <a:t>Specifically, the TI-84 Plus has a menu item under the key            . This selection is marked as     </a:t>
            </a:r>
            <a:r>
              <a:rPr lang="en-US" b="1" dirty="0" err="1" smtClean="0">
                <a:solidFill>
                  <a:srgbClr val="000000"/>
                </a:solidFill>
              </a:rPr>
              <a:t>Frac</a:t>
            </a:r>
            <a:r>
              <a:rPr lang="en-US" dirty="0" smtClean="0">
                <a:solidFill>
                  <a:srgbClr val="000000"/>
                </a:solidFill>
              </a:rPr>
              <a:t>.</a:t>
            </a:r>
          </a:p>
          <a:p>
            <a:r>
              <a:rPr lang="en-US" dirty="0" smtClean="0">
                <a:solidFill>
                  <a:srgbClr val="000000"/>
                </a:solidFill>
              </a:rPr>
              <a:t>When you add, subtract, multiply, or divide with decimal numbers and/or fractions, press the            key, and choose the first selection (     </a:t>
            </a:r>
            <a:r>
              <a:rPr lang="en-US" b="1" dirty="0" err="1" smtClean="0">
                <a:solidFill>
                  <a:srgbClr val="000000"/>
                </a:solidFill>
              </a:rPr>
              <a:t>Frac</a:t>
            </a:r>
            <a:r>
              <a:rPr lang="en-US" dirty="0" smtClean="0">
                <a:solidFill>
                  <a:srgbClr val="000000"/>
                </a:solidFill>
              </a:rPr>
              <a:t> ) from the list. Press          and     </a:t>
            </a:r>
            <a:r>
              <a:rPr lang="en-US" b="1" dirty="0" err="1" smtClean="0">
                <a:solidFill>
                  <a:srgbClr val="000000"/>
                </a:solidFill>
              </a:rPr>
              <a:t>Frac</a:t>
            </a:r>
            <a:r>
              <a:rPr lang="en-US" dirty="0" smtClean="0">
                <a:solidFill>
                  <a:srgbClr val="000000"/>
                </a:solidFill>
              </a:rPr>
              <a:t> will appear on the display.</a:t>
            </a:r>
          </a:p>
          <a:p>
            <a:endParaRPr lang="en-US" sz="500" dirty="0" smtClean="0">
              <a:solidFill>
                <a:srgbClr val="000000"/>
              </a:solidFill>
            </a:endParaRPr>
          </a:p>
          <a:p>
            <a:r>
              <a:rPr lang="en-US" dirty="0" smtClean="0">
                <a:solidFill>
                  <a:srgbClr val="000000"/>
                </a:solidFill>
              </a:rPr>
              <a:t>Press          again and the answer will appear in fraction form.</a:t>
            </a:r>
            <a:endParaRPr lang="en-US" dirty="0">
              <a:solidFill>
                <a:srgbClr val="000000"/>
              </a:solidFill>
            </a:endParaRPr>
          </a:p>
        </p:txBody>
      </p:sp>
      <p:pic>
        <p:nvPicPr>
          <p:cNvPr id="4" name="Picture 3" descr="MATH.eps"/>
          <p:cNvPicPr>
            <a:picLocks noChangeAspect="1"/>
          </p:cNvPicPr>
          <p:nvPr/>
        </p:nvPicPr>
        <p:blipFill>
          <a:blip r:embed="rId2" cstate="print"/>
          <a:stretch>
            <a:fillRect/>
          </a:stretch>
        </p:blipFill>
        <p:spPr>
          <a:xfrm>
            <a:off x="1134534" y="2328333"/>
            <a:ext cx="826045" cy="413673"/>
          </a:xfrm>
          <a:prstGeom prst="rect">
            <a:avLst/>
          </a:prstGeom>
        </p:spPr>
      </p:pic>
      <p:sp>
        <p:nvSpPr>
          <p:cNvPr id="6" name="Isosceles Triangle 5"/>
          <p:cNvSpPr/>
          <p:nvPr/>
        </p:nvSpPr>
        <p:spPr>
          <a:xfrm rot="5400000">
            <a:off x="6107289" y="2393244"/>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MATH.eps"/>
          <p:cNvPicPr>
            <a:picLocks noChangeAspect="1"/>
          </p:cNvPicPr>
          <p:nvPr/>
        </p:nvPicPr>
        <p:blipFill>
          <a:blip r:embed="rId2" cstate="print"/>
          <a:stretch>
            <a:fillRect/>
          </a:stretch>
        </p:blipFill>
        <p:spPr>
          <a:xfrm>
            <a:off x="7022555" y="3255216"/>
            <a:ext cx="826045" cy="413673"/>
          </a:xfrm>
          <a:prstGeom prst="rect">
            <a:avLst/>
          </a:prstGeom>
        </p:spPr>
      </p:pic>
      <p:sp>
        <p:nvSpPr>
          <p:cNvPr id="8" name="Isosceles Triangle 7"/>
          <p:cNvSpPr/>
          <p:nvPr/>
        </p:nvSpPr>
        <p:spPr>
          <a:xfrm rot="5400000">
            <a:off x="5040489" y="3764844"/>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ENTER.eps"/>
          <p:cNvPicPr>
            <a:picLocks noChangeAspect="1"/>
          </p:cNvPicPr>
          <p:nvPr/>
        </p:nvPicPr>
        <p:blipFill>
          <a:blip r:embed="rId3" cstate="print"/>
          <a:stretch>
            <a:fillRect/>
          </a:stretch>
        </p:blipFill>
        <p:spPr>
          <a:xfrm>
            <a:off x="1460974" y="4058355"/>
            <a:ext cx="612815" cy="583091"/>
          </a:xfrm>
          <a:prstGeom prst="rect">
            <a:avLst/>
          </a:prstGeom>
        </p:spPr>
      </p:pic>
      <p:sp>
        <p:nvSpPr>
          <p:cNvPr id="10" name="Isosceles Triangle 9"/>
          <p:cNvSpPr/>
          <p:nvPr/>
        </p:nvSpPr>
        <p:spPr>
          <a:xfrm rot="5400000">
            <a:off x="2774244" y="4168422"/>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ENTER.eps"/>
          <p:cNvPicPr>
            <a:picLocks noChangeAspect="1"/>
          </p:cNvPicPr>
          <p:nvPr/>
        </p:nvPicPr>
        <p:blipFill>
          <a:blip r:embed="rId3" cstate="print"/>
          <a:stretch>
            <a:fillRect/>
          </a:stretch>
        </p:blipFill>
        <p:spPr>
          <a:xfrm>
            <a:off x="1428045" y="4685998"/>
            <a:ext cx="612815" cy="58309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with Mixed Numbers</a:t>
            </a:r>
            <a:endParaRPr lang="en-US" sz="3200" dirty="0"/>
          </a:p>
        </p:txBody>
      </p:sp>
      <p:sp>
        <p:nvSpPr>
          <p:cNvPr id="5" name="Content Placeholder 4"/>
          <p:cNvSpPr>
            <a:spLocks noGrp="1"/>
          </p:cNvSpPr>
          <p:nvPr>
            <p:ph idx="1"/>
          </p:nvPr>
        </p:nvSpPr>
        <p:spPr>
          <a:xfrm>
            <a:off x="457200" y="1280160"/>
            <a:ext cx="8229600" cy="4573560"/>
          </a:xfrm>
          <a:ln w="28575">
            <a:solidFill>
              <a:srgbClr val="FF0000"/>
            </a:solidFill>
          </a:ln>
        </p:spPr>
        <p:txBody>
          <a:bodyPr>
            <a:spAutoFit/>
          </a:bodyPr>
          <a:lstStyle/>
          <a:p>
            <a:pPr algn="ctr"/>
            <a:r>
              <a:rPr lang="en-US" b="1" dirty="0" smtClean="0">
                <a:solidFill>
                  <a:srgbClr val="000000"/>
                </a:solidFill>
              </a:rPr>
              <a:t>Note (cont.)</a:t>
            </a:r>
          </a:p>
          <a:p>
            <a:r>
              <a:rPr lang="en-US" dirty="0" smtClean="0">
                <a:solidFill>
                  <a:srgbClr val="000000"/>
                </a:solidFill>
              </a:rPr>
              <a:t>If you have a TI-84 Plus or similar graphing calculator, your instructor may want you to use your calculator to help check your work.</a:t>
            </a:r>
          </a:p>
          <a:p>
            <a:r>
              <a:rPr lang="en-US" dirty="0" smtClean="0">
                <a:solidFill>
                  <a:srgbClr val="000000"/>
                </a:solidFill>
              </a:rPr>
              <a:t>Obviously, calculators and computers can operate quickly and accurately. However, remember that calculators and computers do not think for you. To advance in mathematics, you need to understand general concepts, and you should not rely on a calculator or computer to do your thinking for you.</a:t>
            </a:r>
            <a:endParaRPr lang="en-US"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TotalTime>
  <Words>719</Words>
  <Application>Microsoft Office PowerPoint</Application>
  <PresentationFormat>On-screen Show (4:3)</PresentationFormat>
  <Paragraphs>171</Paragraphs>
  <Slides>28</Slides>
  <Notes>18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3" baseType="lpstr">
      <vt:lpstr>Calibri</vt:lpstr>
      <vt:lpstr>Courier New</vt:lpstr>
      <vt:lpstr>Arial</vt:lpstr>
      <vt:lpstr>Office Theme</vt:lpstr>
      <vt:lpstr>Equation</vt:lpstr>
      <vt:lpstr>Section 4.2</vt:lpstr>
      <vt:lpstr>Objectives</vt:lpstr>
      <vt:lpstr>Multiplication with Mixed Numbers</vt:lpstr>
      <vt:lpstr>Example 1</vt:lpstr>
      <vt:lpstr>Example 2</vt:lpstr>
      <vt:lpstr>Example 3</vt:lpstr>
      <vt:lpstr>Multiplication with Mixed Numbers</vt:lpstr>
      <vt:lpstr>Multiplication with Mixed Numbers</vt:lpstr>
      <vt:lpstr>Multiplication with Mixed Numbers</vt:lpstr>
      <vt:lpstr>Example 4</vt:lpstr>
      <vt:lpstr>Example 4 (cont.)</vt:lpstr>
      <vt:lpstr>Example 4 (cont.)</vt:lpstr>
      <vt:lpstr>Completion Example 5</vt:lpstr>
      <vt:lpstr>Completion Example 6</vt:lpstr>
      <vt:lpstr>Multiplication with Mixed Numbers</vt:lpstr>
      <vt:lpstr>Example 7</vt:lpstr>
      <vt:lpstr>Example 8</vt:lpstr>
      <vt:lpstr>Example 9</vt:lpstr>
      <vt:lpstr>Example 10</vt:lpstr>
      <vt:lpstr>Example 10 (cont.)</vt:lpstr>
      <vt:lpstr>Example 11</vt:lpstr>
      <vt:lpstr>Division With Mixed Numbers</vt:lpstr>
      <vt:lpstr>Example 12</vt:lpstr>
      <vt:lpstr>Completion Example 13</vt:lpstr>
      <vt:lpstr>Example 14</vt:lpstr>
      <vt:lpstr>Example 14 (cont.)</vt:lpstr>
      <vt:lpstr>Example 14 (cont.)</vt:lpstr>
      <vt:lpstr>Example 14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Prealgebra</dc:title>
  <dc:creator>Hawkes Learning Systems</dc:creator>
  <cp:lastModifiedBy>ashish.samudre</cp:lastModifiedBy>
  <cp:revision>177</cp:revision>
  <dcterms:created xsi:type="dcterms:W3CDTF">2013-04-26T14:43:13Z</dcterms:created>
  <dcterms:modified xsi:type="dcterms:W3CDTF">2017-08-02T18:02:34Z</dcterms:modified>
</cp:coreProperties>
</file>