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58" r:id="rId3"/>
    <p:sldId id="259" r:id="rId4"/>
    <p:sldId id="260" r:id="rId5"/>
    <p:sldId id="294" r:id="rId6"/>
    <p:sldId id="262" r:id="rId7"/>
    <p:sldId id="264" r:id="rId8"/>
    <p:sldId id="266" r:id="rId9"/>
    <p:sldId id="297" r:id="rId10"/>
    <p:sldId id="268" r:id="rId11"/>
    <p:sldId id="269" r:id="rId12"/>
    <p:sldId id="298" r:id="rId13"/>
    <p:sldId id="271" r:id="rId14"/>
    <p:sldId id="273" r:id="rId15"/>
    <p:sldId id="274" r:id="rId16"/>
    <p:sldId id="299" r:id="rId17"/>
    <p:sldId id="276" r:id="rId18"/>
    <p:sldId id="278" r:id="rId19"/>
    <p:sldId id="300" r:id="rId20"/>
    <p:sldId id="280" r:id="rId21"/>
    <p:sldId id="283" r:id="rId22"/>
    <p:sldId id="301" r:id="rId23"/>
    <p:sldId id="285" r:id="rId24"/>
    <p:sldId id="302" r:id="rId25"/>
    <p:sldId id="288" r:id="rId26"/>
    <p:sldId id="290" r:id="rId27"/>
    <p:sldId id="292" r:id="rId28"/>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CCFFCC"/>
    <a:srgbClr val="008080"/>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8.wmf"/><Relationship Id="rId7" Type="http://schemas.openxmlformats.org/officeDocument/2006/relationships/image" Target="../media/image82.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6.wmf"/><Relationship Id="rId7" Type="http://schemas.openxmlformats.org/officeDocument/2006/relationships/image" Target="../media/image90.wmf"/><Relationship Id="rId2" Type="http://schemas.openxmlformats.org/officeDocument/2006/relationships/image" Target="../media/image85.wmf"/><Relationship Id="rId1" Type="http://schemas.openxmlformats.org/officeDocument/2006/relationships/image" Target="../media/image84.wmf"/><Relationship Id="rId6" Type="http://schemas.openxmlformats.org/officeDocument/2006/relationships/image" Target="../media/image89.wmf"/><Relationship Id="rId5" Type="http://schemas.openxmlformats.org/officeDocument/2006/relationships/image" Target="../media/image88.wmf"/><Relationship Id="rId4" Type="http://schemas.openxmlformats.org/officeDocument/2006/relationships/image" Target="../media/image8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3.wmf"/><Relationship Id="rId2" Type="http://schemas.openxmlformats.org/officeDocument/2006/relationships/image" Target="../media/image92.wmf"/><Relationship Id="rId1" Type="http://schemas.openxmlformats.org/officeDocument/2006/relationships/image" Target="../media/image91.wmf"/><Relationship Id="rId5" Type="http://schemas.openxmlformats.org/officeDocument/2006/relationships/image" Target="../media/image95.wmf"/><Relationship Id="rId4" Type="http://schemas.openxmlformats.org/officeDocument/2006/relationships/image" Target="../media/image9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98.wmf"/><Relationship Id="rId7" Type="http://schemas.openxmlformats.org/officeDocument/2006/relationships/image" Target="../media/image102.wmf"/><Relationship Id="rId2" Type="http://schemas.openxmlformats.org/officeDocument/2006/relationships/image" Target="../media/image97.wmf"/><Relationship Id="rId1" Type="http://schemas.openxmlformats.org/officeDocument/2006/relationships/image" Target="../media/image96.wmf"/><Relationship Id="rId6" Type="http://schemas.openxmlformats.org/officeDocument/2006/relationships/image" Target="../media/image101.wmf"/><Relationship Id="rId5" Type="http://schemas.openxmlformats.org/officeDocument/2006/relationships/image" Target="../media/image100.wmf"/><Relationship Id="rId4" Type="http://schemas.openxmlformats.org/officeDocument/2006/relationships/image" Target="../media/image99.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05.wmf"/><Relationship Id="rId7" Type="http://schemas.openxmlformats.org/officeDocument/2006/relationships/image" Target="../media/image109.wmf"/><Relationship Id="rId2" Type="http://schemas.openxmlformats.org/officeDocument/2006/relationships/image" Target="../media/image104.wmf"/><Relationship Id="rId1" Type="http://schemas.openxmlformats.org/officeDocument/2006/relationships/image" Target="../media/image103.wmf"/><Relationship Id="rId6" Type="http://schemas.openxmlformats.org/officeDocument/2006/relationships/image" Target="../media/image108.wmf"/><Relationship Id="rId5" Type="http://schemas.openxmlformats.org/officeDocument/2006/relationships/image" Target="../media/image107.wmf"/><Relationship Id="rId4" Type="http://schemas.openxmlformats.org/officeDocument/2006/relationships/image" Target="../media/image10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0698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501512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816372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1222097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4199153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50187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1994030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61729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3436428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1672238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828737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37277848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20</a:t>
            </a:fld>
            <a:endParaRPr lang="en-US" dirty="0"/>
          </a:p>
        </p:txBody>
      </p:sp>
    </p:spTree>
    <p:extLst>
      <p:ext uri="{BB962C8B-B14F-4D97-AF65-F5344CB8AC3E}">
        <p14:creationId xmlns:p14="http://schemas.microsoft.com/office/powerpoint/2010/main" val="3432850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17323691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11428446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26312540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23</a:t>
            </a:fld>
            <a:endParaRPr lang="en-US" dirty="0"/>
          </a:p>
        </p:txBody>
      </p:sp>
    </p:spTree>
    <p:extLst>
      <p:ext uri="{BB962C8B-B14F-4D97-AF65-F5344CB8AC3E}">
        <p14:creationId xmlns:p14="http://schemas.microsoft.com/office/powerpoint/2010/main" val="22541090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24</a:t>
            </a:fld>
            <a:endParaRPr lang="en-US" dirty="0"/>
          </a:p>
        </p:txBody>
      </p:sp>
    </p:spTree>
    <p:extLst>
      <p:ext uri="{BB962C8B-B14F-4D97-AF65-F5344CB8AC3E}">
        <p14:creationId xmlns:p14="http://schemas.microsoft.com/office/powerpoint/2010/main" val="2354059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25</a:t>
            </a:fld>
            <a:endParaRPr lang="en-US" dirty="0"/>
          </a:p>
        </p:txBody>
      </p:sp>
    </p:spTree>
    <p:extLst>
      <p:ext uri="{BB962C8B-B14F-4D97-AF65-F5344CB8AC3E}">
        <p14:creationId xmlns:p14="http://schemas.microsoft.com/office/powerpoint/2010/main" val="28577940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26</a:t>
            </a:fld>
            <a:endParaRPr lang="en-US" dirty="0"/>
          </a:p>
        </p:txBody>
      </p:sp>
    </p:spTree>
    <p:extLst>
      <p:ext uri="{BB962C8B-B14F-4D97-AF65-F5344CB8AC3E}">
        <p14:creationId xmlns:p14="http://schemas.microsoft.com/office/powerpoint/2010/main" val="9920776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27</a:t>
            </a:fld>
            <a:endParaRPr lang="en-US" dirty="0"/>
          </a:p>
        </p:txBody>
      </p:sp>
    </p:spTree>
    <p:extLst>
      <p:ext uri="{BB962C8B-B14F-4D97-AF65-F5344CB8AC3E}">
        <p14:creationId xmlns:p14="http://schemas.microsoft.com/office/powerpoint/2010/main" val="2453372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1537538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180740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476843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391764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1225734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2796874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2434723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3" Type="http://schemas.openxmlformats.org/officeDocument/2006/relationships/notesSlide" Target="../notesSlides/notesSlide10.xml"/><Relationship Id="rId7" Type="http://schemas.openxmlformats.org/officeDocument/2006/relationships/image" Target="../media/image32.wmf"/><Relationship Id="rId12"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6.bin"/><Relationship Id="rId5" Type="http://schemas.openxmlformats.org/officeDocument/2006/relationships/image" Target="../media/image36.wmf"/><Relationship Id="rId4" Type="http://schemas.openxmlformats.org/officeDocument/2006/relationships/oleObject" Target="../embeddings/oleObject35.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3" Type="http://schemas.openxmlformats.org/officeDocument/2006/relationships/notesSlide" Target="../notesSlides/notesSlide12.xml"/><Relationship Id="rId7" Type="http://schemas.openxmlformats.org/officeDocument/2006/relationships/image" Target="../media/image39.wmf"/><Relationship Id="rId12"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0.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4.bin"/><Relationship Id="rId3" Type="http://schemas.openxmlformats.org/officeDocument/2006/relationships/notesSlide" Target="../notesSlides/notesSlide14.xml"/><Relationship Id="rId7"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3.bin"/><Relationship Id="rId5" Type="http://schemas.openxmlformats.org/officeDocument/2006/relationships/image" Target="../media/image43.wmf"/><Relationship Id="rId4" Type="http://schemas.openxmlformats.org/officeDocument/2006/relationships/oleObject" Target="../embeddings/oleObject42.bin"/><Relationship Id="rId9" Type="http://schemas.openxmlformats.org/officeDocument/2006/relationships/image" Target="../media/image45.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7.bin"/><Relationship Id="rId13" Type="http://schemas.openxmlformats.org/officeDocument/2006/relationships/image" Target="../media/image50.wmf"/><Relationship Id="rId3" Type="http://schemas.openxmlformats.org/officeDocument/2006/relationships/notesSlide" Target="../notesSlides/notesSlide15.xml"/><Relationship Id="rId7" Type="http://schemas.openxmlformats.org/officeDocument/2006/relationships/image" Target="../media/image47.wmf"/><Relationship Id="rId12"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46.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48.wmf"/><Relationship Id="rId14" Type="http://schemas.openxmlformats.org/officeDocument/2006/relationships/oleObject" Target="../embeddings/oleObject50.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3" Type="http://schemas.openxmlformats.org/officeDocument/2006/relationships/notesSlide" Target="../notesSlides/notesSlide16.xml"/><Relationship Id="rId7" Type="http://schemas.openxmlformats.org/officeDocument/2006/relationships/image" Target="../media/image53.wmf"/><Relationship Id="rId12"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2.bin"/><Relationship Id="rId11" Type="http://schemas.openxmlformats.org/officeDocument/2006/relationships/image" Target="../media/image55.wmf"/><Relationship Id="rId5" Type="http://schemas.openxmlformats.org/officeDocument/2006/relationships/image" Target="../media/image52.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notesSlide" Target="../notesSlides/notesSlide17.xml"/><Relationship Id="rId7"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57.bin"/><Relationship Id="rId5" Type="http://schemas.openxmlformats.org/officeDocument/2006/relationships/image" Target="../media/image57.wmf"/><Relationship Id="rId4" Type="http://schemas.openxmlformats.org/officeDocument/2006/relationships/oleObject" Target="../embeddings/oleObject56.bin"/><Relationship Id="rId9" Type="http://schemas.openxmlformats.org/officeDocument/2006/relationships/image" Target="../media/image59.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4.wmf"/><Relationship Id="rId3" Type="http://schemas.openxmlformats.org/officeDocument/2006/relationships/notesSlide" Target="../notesSlides/notesSlide18.xml"/><Relationship Id="rId7" Type="http://schemas.openxmlformats.org/officeDocument/2006/relationships/image" Target="../media/image61.wmf"/><Relationship Id="rId12" Type="http://schemas.openxmlformats.org/officeDocument/2006/relationships/oleObject" Target="../embeddings/oleObject63.bin"/><Relationship Id="rId17" Type="http://schemas.openxmlformats.org/officeDocument/2006/relationships/image" Target="../media/image66.wmf"/><Relationship Id="rId2" Type="http://schemas.openxmlformats.org/officeDocument/2006/relationships/slideLayout" Target="../slideLayouts/slideLayout2.xml"/><Relationship Id="rId16" Type="http://schemas.openxmlformats.org/officeDocument/2006/relationships/oleObject" Target="../embeddings/oleObject65.bin"/><Relationship Id="rId1" Type="http://schemas.openxmlformats.org/officeDocument/2006/relationships/vmlDrawing" Target="../drawings/vmlDrawing14.vml"/><Relationship Id="rId6" Type="http://schemas.openxmlformats.org/officeDocument/2006/relationships/oleObject" Target="../embeddings/oleObject60.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2.wmf"/><Relationship Id="rId14" Type="http://schemas.openxmlformats.org/officeDocument/2006/relationships/oleObject" Target="../embeddings/oleObject64.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1.wmf"/><Relationship Id="rId18" Type="http://schemas.openxmlformats.org/officeDocument/2006/relationships/oleObject" Target="../embeddings/oleObject73.bin"/><Relationship Id="rId3" Type="http://schemas.openxmlformats.org/officeDocument/2006/relationships/notesSlide" Target="../notesSlides/notesSlide19.xml"/><Relationship Id="rId7" Type="http://schemas.openxmlformats.org/officeDocument/2006/relationships/image" Target="../media/image68.wmf"/><Relationship Id="rId12" Type="http://schemas.openxmlformats.org/officeDocument/2006/relationships/oleObject" Target="../embeddings/oleObject70.bin"/><Relationship Id="rId17" Type="http://schemas.openxmlformats.org/officeDocument/2006/relationships/image" Target="../media/image73.wmf"/><Relationship Id="rId2" Type="http://schemas.openxmlformats.org/officeDocument/2006/relationships/slideLayout" Target="../slideLayouts/slideLayout2.xml"/><Relationship Id="rId16" Type="http://schemas.openxmlformats.org/officeDocument/2006/relationships/oleObject" Target="../embeddings/oleObject72.bin"/><Relationship Id="rId1" Type="http://schemas.openxmlformats.org/officeDocument/2006/relationships/vmlDrawing" Target="../drawings/vmlDrawing15.vml"/><Relationship Id="rId6" Type="http://schemas.openxmlformats.org/officeDocument/2006/relationships/oleObject" Target="../embeddings/oleObject67.bin"/><Relationship Id="rId11" Type="http://schemas.openxmlformats.org/officeDocument/2006/relationships/image" Target="../media/image70.wmf"/><Relationship Id="rId5" Type="http://schemas.openxmlformats.org/officeDocument/2006/relationships/image" Target="../media/image67.wmf"/><Relationship Id="rId15" Type="http://schemas.openxmlformats.org/officeDocument/2006/relationships/image" Target="../media/image72.wmf"/><Relationship Id="rId10" Type="http://schemas.openxmlformats.org/officeDocument/2006/relationships/oleObject" Target="../embeddings/oleObject69.bin"/><Relationship Id="rId19" Type="http://schemas.openxmlformats.org/officeDocument/2006/relationships/image" Target="../media/image74.wmf"/><Relationship Id="rId4" Type="http://schemas.openxmlformats.org/officeDocument/2006/relationships/oleObject" Target="../embeddings/oleObject66.bin"/><Relationship Id="rId9" Type="http://schemas.openxmlformats.org/officeDocument/2006/relationships/image" Target="../media/image69.wmf"/><Relationship Id="rId14" Type="http://schemas.openxmlformats.org/officeDocument/2006/relationships/oleObject" Target="../embeddings/oleObject71.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75.wmf"/><Relationship Id="rId4" Type="http://schemas.openxmlformats.org/officeDocument/2006/relationships/oleObject" Target="../embeddings/oleObject74.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7.bin"/><Relationship Id="rId13" Type="http://schemas.openxmlformats.org/officeDocument/2006/relationships/image" Target="../media/image80.wmf"/><Relationship Id="rId3" Type="http://schemas.openxmlformats.org/officeDocument/2006/relationships/notesSlide" Target="../notesSlides/notesSlide21.xml"/><Relationship Id="rId7" Type="http://schemas.openxmlformats.org/officeDocument/2006/relationships/image" Target="../media/image77.wmf"/><Relationship Id="rId12" Type="http://schemas.openxmlformats.org/officeDocument/2006/relationships/oleObject" Target="../embeddings/oleObject79.bin"/><Relationship Id="rId17" Type="http://schemas.openxmlformats.org/officeDocument/2006/relationships/image" Target="../media/image82.wmf"/><Relationship Id="rId2" Type="http://schemas.openxmlformats.org/officeDocument/2006/relationships/slideLayout" Target="../slideLayouts/slideLayout2.xml"/><Relationship Id="rId16" Type="http://schemas.openxmlformats.org/officeDocument/2006/relationships/oleObject" Target="../embeddings/oleObject81.bin"/><Relationship Id="rId1" Type="http://schemas.openxmlformats.org/officeDocument/2006/relationships/vmlDrawing" Target="../drawings/vmlDrawing17.vml"/><Relationship Id="rId6" Type="http://schemas.openxmlformats.org/officeDocument/2006/relationships/oleObject" Target="../embeddings/oleObject76.bin"/><Relationship Id="rId11" Type="http://schemas.openxmlformats.org/officeDocument/2006/relationships/image" Target="../media/image79.wmf"/><Relationship Id="rId5" Type="http://schemas.openxmlformats.org/officeDocument/2006/relationships/image" Target="../media/image76.wmf"/><Relationship Id="rId15" Type="http://schemas.openxmlformats.org/officeDocument/2006/relationships/image" Target="../media/image81.wmf"/><Relationship Id="rId10" Type="http://schemas.openxmlformats.org/officeDocument/2006/relationships/oleObject" Target="../embeddings/oleObject78.bin"/><Relationship Id="rId4" Type="http://schemas.openxmlformats.org/officeDocument/2006/relationships/oleObject" Target="../embeddings/oleObject75.bin"/><Relationship Id="rId9" Type="http://schemas.openxmlformats.org/officeDocument/2006/relationships/image" Target="../media/image78.wmf"/><Relationship Id="rId14" Type="http://schemas.openxmlformats.org/officeDocument/2006/relationships/oleObject" Target="../embeddings/oleObject80.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83.wmf"/><Relationship Id="rId4" Type="http://schemas.openxmlformats.org/officeDocument/2006/relationships/oleObject" Target="../embeddings/oleObject8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88.wmf"/><Relationship Id="rId3" Type="http://schemas.openxmlformats.org/officeDocument/2006/relationships/notesSlide" Target="../notesSlides/notesSlide23.xml"/><Relationship Id="rId7" Type="http://schemas.openxmlformats.org/officeDocument/2006/relationships/image" Target="../media/image85.wmf"/><Relationship Id="rId12" Type="http://schemas.openxmlformats.org/officeDocument/2006/relationships/oleObject" Target="../embeddings/oleObject87.bin"/><Relationship Id="rId17"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oleObject" Target="../embeddings/oleObject89.bin"/><Relationship Id="rId1" Type="http://schemas.openxmlformats.org/officeDocument/2006/relationships/vmlDrawing" Target="../drawings/vmlDrawing19.vml"/><Relationship Id="rId6" Type="http://schemas.openxmlformats.org/officeDocument/2006/relationships/oleObject" Target="../embeddings/oleObject84.bin"/><Relationship Id="rId11" Type="http://schemas.openxmlformats.org/officeDocument/2006/relationships/image" Target="../media/image87.wmf"/><Relationship Id="rId5" Type="http://schemas.openxmlformats.org/officeDocument/2006/relationships/image" Target="../media/image84.wmf"/><Relationship Id="rId15" Type="http://schemas.openxmlformats.org/officeDocument/2006/relationships/image" Target="../media/image89.wmf"/><Relationship Id="rId10" Type="http://schemas.openxmlformats.org/officeDocument/2006/relationships/oleObject" Target="../embeddings/oleObject86.bin"/><Relationship Id="rId4" Type="http://schemas.openxmlformats.org/officeDocument/2006/relationships/oleObject" Target="../embeddings/oleObject83.bin"/><Relationship Id="rId9" Type="http://schemas.openxmlformats.org/officeDocument/2006/relationships/image" Target="../media/image86.wmf"/><Relationship Id="rId14" Type="http://schemas.openxmlformats.org/officeDocument/2006/relationships/oleObject" Target="../embeddings/oleObject88.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92.bin"/><Relationship Id="rId13" Type="http://schemas.openxmlformats.org/officeDocument/2006/relationships/image" Target="../media/image95.wmf"/><Relationship Id="rId3" Type="http://schemas.openxmlformats.org/officeDocument/2006/relationships/notesSlide" Target="../notesSlides/notesSlide24.xml"/><Relationship Id="rId7" Type="http://schemas.openxmlformats.org/officeDocument/2006/relationships/image" Target="../media/image92.wmf"/><Relationship Id="rId12"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91.bin"/><Relationship Id="rId11" Type="http://schemas.openxmlformats.org/officeDocument/2006/relationships/image" Target="../media/image94.wmf"/><Relationship Id="rId5" Type="http://schemas.openxmlformats.org/officeDocument/2006/relationships/image" Target="../media/image91.wmf"/><Relationship Id="rId10" Type="http://schemas.openxmlformats.org/officeDocument/2006/relationships/oleObject" Target="../embeddings/oleObject93.bin"/><Relationship Id="rId4" Type="http://schemas.openxmlformats.org/officeDocument/2006/relationships/oleObject" Target="../embeddings/oleObject90.bin"/><Relationship Id="rId9" Type="http://schemas.openxmlformats.org/officeDocument/2006/relationships/image" Target="../media/image9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100.wmf"/><Relationship Id="rId3" Type="http://schemas.openxmlformats.org/officeDocument/2006/relationships/notesSlide" Target="../notesSlides/notesSlide25.xml"/><Relationship Id="rId7" Type="http://schemas.openxmlformats.org/officeDocument/2006/relationships/image" Target="../media/image97.wmf"/><Relationship Id="rId12" Type="http://schemas.openxmlformats.org/officeDocument/2006/relationships/oleObject" Target="../embeddings/oleObject99.bin"/><Relationship Id="rId17" Type="http://schemas.openxmlformats.org/officeDocument/2006/relationships/image" Target="../media/image102.wmf"/><Relationship Id="rId2" Type="http://schemas.openxmlformats.org/officeDocument/2006/relationships/slideLayout" Target="../slideLayouts/slideLayout2.xml"/><Relationship Id="rId16" Type="http://schemas.openxmlformats.org/officeDocument/2006/relationships/oleObject" Target="../embeddings/oleObject101.bin"/><Relationship Id="rId1" Type="http://schemas.openxmlformats.org/officeDocument/2006/relationships/vmlDrawing" Target="../drawings/vmlDrawing21.vml"/><Relationship Id="rId6" Type="http://schemas.openxmlformats.org/officeDocument/2006/relationships/oleObject" Target="../embeddings/oleObject96.bin"/><Relationship Id="rId11" Type="http://schemas.openxmlformats.org/officeDocument/2006/relationships/image" Target="../media/image99.wmf"/><Relationship Id="rId5" Type="http://schemas.openxmlformats.org/officeDocument/2006/relationships/image" Target="../media/image96.wmf"/><Relationship Id="rId15" Type="http://schemas.openxmlformats.org/officeDocument/2006/relationships/image" Target="../media/image101.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8.wmf"/><Relationship Id="rId14" Type="http://schemas.openxmlformats.org/officeDocument/2006/relationships/oleObject" Target="../embeddings/oleObject100.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04.bin"/><Relationship Id="rId13" Type="http://schemas.openxmlformats.org/officeDocument/2006/relationships/image" Target="../media/image107.wmf"/><Relationship Id="rId3" Type="http://schemas.openxmlformats.org/officeDocument/2006/relationships/notesSlide" Target="../notesSlides/notesSlide26.xml"/><Relationship Id="rId7" Type="http://schemas.openxmlformats.org/officeDocument/2006/relationships/image" Target="../media/image104.wmf"/><Relationship Id="rId12" Type="http://schemas.openxmlformats.org/officeDocument/2006/relationships/oleObject" Target="../embeddings/oleObject106.bin"/><Relationship Id="rId17" Type="http://schemas.openxmlformats.org/officeDocument/2006/relationships/image" Target="../media/image109.wmf"/><Relationship Id="rId2" Type="http://schemas.openxmlformats.org/officeDocument/2006/relationships/slideLayout" Target="../slideLayouts/slideLayout2.xml"/><Relationship Id="rId16" Type="http://schemas.openxmlformats.org/officeDocument/2006/relationships/oleObject" Target="../embeddings/oleObject108.bin"/><Relationship Id="rId1" Type="http://schemas.openxmlformats.org/officeDocument/2006/relationships/vmlDrawing" Target="../drawings/vmlDrawing22.vml"/><Relationship Id="rId6" Type="http://schemas.openxmlformats.org/officeDocument/2006/relationships/oleObject" Target="../embeddings/oleObject103.bin"/><Relationship Id="rId11" Type="http://schemas.openxmlformats.org/officeDocument/2006/relationships/image" Target="../media/image106.wmf"/><Relationship Id="rId5" Type="http://schemas.openxmlformats.org/officeDocument/2006/relationships/image" Target="../media/image103.wmf"/><Relationship Id="rId15" Type="http://schemas.openxmlformats.org/officeDocument/2006/relationships/image" Target="../media/image108.wmf"/><Relationship Id="rId10" Type="http://schemas.openxmlformats.org/officeDocument/2006/relationships/oleObject" Target="../embeddings/oleObject105.bin"/><Relationship Id="rId4" Type="http://schemas.openxmlformats.org/officeDocument/2006/relationships/oleObject" Target="../embeddings/oleObject102.bin"/><Relationship Id="rId9" Type="http://schemas.openxmlformats.org/officeDocument/2006/relationships/image" Target="../media/image105.wmf"/><Relationship Id="rId14" Type="http://schemas.openxmlformats.org/officeDocument/2006/relationships/oleObject" Target="../embeddings/oleObject107.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notesSlide" Target="../notesSlides/notesSlide4.xml"/><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8.bin"/><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notesSlide" Target="../notesSlides/notesSlide5.xml"/><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slideLayout" Target="../slideLayouts/slideLayout2.xml"/><Relationship Id="rId16" Type="http://schemas.openxmlformats.org/officeDocument/2006/relationships/oleObject" Target="../embeddings/oleObject15.bin"/><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3" Type="http://schemas.openxmlformats.org/officeDocument/2006/relationships/notesSlide" Target="../notesSlides/notesSlide6.xml"/><Relationship Id="rId7" Type="http://schemas.openxmlformats.org/officeDocument/2006/relationships/image" Target="../media/image18.wmf"/><Relationship Id="rId12" Type="http://schemas.openxmlformats.org/officeDocument/2006/relationships/oleObject" Target="../embeddings/oleObject20.bin"/><Relationship Id="rId17"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oleObject" Target="../embeddings/oleObject22.bin"/><Relationship Id="rId1" Type="http://schemas.openxmlformats.org/officeDocument/2006/relationships/vmlDrawing" Target="../drawings/vmlDrawing4.v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notesSlide" Target="../notesSlides/notesSlide8.xml"/><Relationship Id="rId7" Type="http://schemas.openxmlformats.org/officeDocument/2006/relationships/image" Target="../media/image26.wmf"/><Relationship Id="rId12"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Addition and Subtraction with Mixed Numbers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Subtraction with Mixed Numbers</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691640"/>
          </a:xfrm>
          <a:solidFill>
            <a:schemeClr val="accent3"/>
          </a:solidFill>
          <a:ln w="28575">
            <a:solidFill>
              <a:srgbClr val="000000"/>
            </a:solidFill>
          </a:ln>
        </p:spPr>
        <p:txBody>
          <a:bodyPr/>
          <a:lstStyle/>
          <a:p>
            <a:pPr marL="342900" lvl="0" indent="-342900" algn="ctr" eaLnBrk="0" fontAlgn="base" hangingPunct="0">
              <a:spcAft>
                <a:spcPct val="0"/>
              </a:spcAft>
              <a:defRPr/>
            </a:pPr>
            <a:r>
              <a:rPr lang="en-US" b="1" dirty="0" smtClean="0">
                <a:solidFill>
                  <a:srgbClr val="000000"/>
                </a:solidFill>
              </a:rPr>
              <a:t>To Subtract Mixed Numbers</a:t>
            </a:r>
          </a:p>
          <a:p>
            <a:pPr marL="342900" lvl="0" indent="-342900" eaLnBrk="0" fontAlgn="base" hangingPunct="0">
              <a:spcAft>
                <a:spcPct val="0"/>
              </a:spcAft>
              <a:defRPr/>
            </a:pPr>
            <a:r>
              <a:rPr lang="en-US" b="1" dirty="0" smtClean="0">
                <a:solidFill>
                  <a:srgbClr val="000000"/>
                </a:solidFill>
              </a:rPr>
              <a:t>1</a:t>
            </a:r>
            <a:r>
              <a:rPr lang="en-US" dirty="0" smtClean="0">
                <a:solidFill>
                  <a:srgbClr val="000000"/>
                </a:solidFill>
              </a:rPr>
              <a:t>.  Subtract the fraction parts.</a:t>
            </a:r>
          </a:p>
          <a:p>
            <a:pPr marL="342900" lvl="0" indent="-342900" eaLnBrk="0" fontAlgn="base" hangingPunct="0">
              <a:spcAft>
                <a:spcPct val="0"/>
              </a:spcAft>
              <a:defRPr/>
            </a:pPr>
            <a:r>
              <a:rPr lang="en-US" b="1" dirty="0" smtClean="0">
                <a:solidFill>
                  <a:srgbClr val="000000"/>
                </a:solidFill>
              </a:rPr>
              <a:t>2</a:t>
            </a:r>
            <a:r>
              <a:rPr lang="en-US" dirty="0" smtClean="0">
                <a:solidFill>
                  <a:srgbClr val="000000"/>
                </a:solidFill>
              </a:rPr>
              <a:t>.  Subtract the whole numbers.</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800" i="0" dirty="0" smtClean="0">
              <a:solidFill>
                <a:schemeClr val="tx1"/>
              </a:solidFill>
            </a:endParaRPr>
          </a:p>
          <a:p>
            <a:pPr marL="457200" indent="-457200" eaLnBrk="1" hangingPunct="1">
              <a:buNone/>
            </a:pPr>
            <a:r>
              <a:rPr lang="en-US" i="0" dirty="0" smtClean="0">
                <a:solidFill>
                  <a:schemeClr val="tx1"/>
                </a:solidFill>
              </a:rPr>
              <a:t>Find the difference:</a:t>
            </a:r>
          </a:p>
          <a:p>
            <a:pPr marL="457200" indent="-457200" eaLnBrk="1" hangingPunct="1">
              <a:buNone/>
            </a:pPr>
            <a:r>
              <a:rPr lang="en-US" b="1" i="0" dirty="0" smtClean="0">
                <a:solidFill>
                  <a:schemeClr val="tx1"/>
                </a:solidFill>
              </a:rPr>
              <a:t>Solution</a:t>
            </a: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581400" y="1337733"/>
          <a:ext cx="1447800" cy="838200"/>
        </p:xfrm>
        <a:graphic>
          <a:graphicData uri="http://schemas.openxmlformats.org/presentationml/2006/ole">
            <mc:AlternateContent xmlns:mc="http://schemas.openxmlformats.org/markup-compatibility/2006">
              <mc:Choice xmlns:v="urn:schemas-microsoft-com:vml" Requires="v">
                <p:oleObj spid="_x0000_s9231" name="Equation" r:id="rId4" imgW="1447560" imgH="838080" progId="Equation.DSMT4">
                  <p:embed/>
                </p:oleObj>
              </mc:Choice>
              <mc:Fallback>
                <p:oleObj name="Equation" r:id="rId4" imgW="1447560" imgH="83808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1337733"/>
                        <a:ext cx="1447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2951339" y="4508500"/>
          <a:ext cx="749300" cy="838200"/>
        </p:xfrm>
        <a:graphic>
          <a:graphicData uri="http://schemas.openxmlformats.org/presentationml/2006/ole">
            <mc:AlternateContent xmlns:mc="http://schemas.openxmlformats.org/markup-compatibility/2006">
              <mc:Choice xmlns:v="urn:schemas-microsoft-com:vml" Requires="v">
                <p:oleObj spid="_x0000_s9232" name="Equation" r:id="rId6" imgW="749160" imgH="838080" progId="Equation.DSMT4">
                  <p:embed/>
                </p:oleObj>
              </mc:Choice>
              <mc:Fallback>
                <p:oleObj name="Equation" r:id="rId6" imgW="749160" imgH="83808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1339" y="4508500"/>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484313" y="2743200"/>
          <a:ext cx="1384300" cy="838200"/>
        </p:xfrm>
        <a:graphic>
          <a:graphicData uri="http://schemas.openxmlformats.org/presentationml/2006/ole">
            <mc:AlternateContent xmlns:mc="http://schemas.openxmlformats.org/markup-compatibility/2006">
              <mc:Choice xmlns:v="urn:schemas-microsoft-com:vml" Requires="v">
                <p:oleObj spid="_x0000_s9233" name="Equation" r:id="rId8" imgW="1384200" imgH="838080" progId="Equation.DSMT4">
                  <p:embed/>
                </p:oleObj>
              </mc:Choice>
              <mc:Fallback>
                <p:oleObj name="Equation" r:id="rId8" imgW="138420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84313" y="2743200"/>
                        <a:ext cx="1384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2951339" y="3657600"/>
          <a:ext cx="1028700" cy="838200"/>
        </p:xfrm>
        <a:graphic>
          <a:graphicData uri="http://schemas.openxmlformats.org/presentationml/2006/ole">
            <mc:AlternateContent xmlns:mc="http://schemas.openxmlformats.org/markup-compatibility/2006">
              <mc:Choice xmlns:v="urn:schemas-microsoft-com:vml" Requires="v">
                <p:oleObj spid="_x0000_s9234" name="Equation" r:id="rId10" imgW="1028520" imgH="838080" progId="Equation.DSMT4">
                  <p:embed/>
                </p:oleObj>
              </mc:Choice>
              <mc:Fallback>
                <p:oleObj name="Equation" r:id="rId10" imgW="1028520" imgH="83808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51339" y="36576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2951339" y="2743200"/>
          <a:ext cx="2781300" cy="927100"/>
        </p:xfrm>
        <a:graphic>
          <a:graphicData uri="http://schemas.openxmlformats.org/presentationml/2006/ole">
            <mc:AlternateContent xmlns:mc="http://schemas.openxmlformats.org/markup-compatibility/2006">
              <mc:Choice xmlns:v="urn:schemas-microsoft-com:vml" Requires="v">
                <p:oleObj spid="_x0000_s9235" name="Equation" r:id="rId12" imgW="2781000" imgH="927000" progId="Equation.DSMT4">
                  <p:embed/>
                </p:oleObj>
              </mc:Choice>
              <mc:Fallback>
                <p:oleObj name="Equation" r:id="rId12" imgW="2781000" imgH="927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51339" y="27432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800" i="0" dirty="0" smtClean="0">
              <a:solidFill>
                <a:schemeClr val="tx1"/>
              </a:solidFill>
            </a:endParaRPr>
          </a:p>
          <a:p>
            <a:pPr marL="457200" indent="-457200"/>
            <a:r>
              <a:rPr lang="en-US" dirty="0" smtClean="0"/>
              <a:t>Or, vertically,</a:t>
            </a: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28" name="Object 27"/>
          <p:cNvGraphicFramePr>
            <a:graphicFrameLocks noChangeAspect="1"/>
          </p:cNvGraphicFramePr>
          <p:nvPr/>
        </p:nvGraphicFramePr>
        <p:xfrm>
          <a:off x="2940050" y="4044950"/>
          <a:ext cx="469900" cy="838200"/>
        </p:xfrm>
        <a:graphic>
          <a:graphicData uri="http://schemas.openxmlformats.org/presentationml/2006/ole">
            <mc:AlternateContent xmlns:mc="http://schemas.openxmlformats.org/markup-compatibility/2006">
              <mc:Choice xmlns:v="urn:schemas-microsoft-com:vml" Requires="v">
                <p:oleObj spid="_x0000_s126986" name="Equation" r:id="rId4" imgW="469800" imgH="838080" progId="Equation.DSMT4">
                  <p:embed/>
                </p:oleObj>
              </mc:Choice>
              <mc:Fallback>
                <p:oleObj name="Equation" r:id="rId4" imgW="469800" imgH="83808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0050" y="4044950"/>
                        <a:ext cx="469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4" name="Object 8"/>
          <p:cNvGraphicFramePr>
            <a:graphicFrameLocks noChangeAspect="1"/>
          </p:cNvGraphicFramePr>
          <p:nvPr/>
        </p:nvGraphicFramePr>
        <p:xfrm>
          <a:off x="2495550" y="2133600"/>
          <a:ext cx="914400" cy="1841500"/>
        </p:xfrm>
        <a:graphic>
          <a:graphicData uri="http://schemas.openxmlformats.org/presentationml/2006/ole">
            <mc:AlternateContent xmlns:mc="http://schemas.openxmlformats.org/markup-compatibility/2006">
              <mc:Choice xmlns:v="urn:schemas-microsoft-com:vml" Requires="v">
                <p:oleObj spid="_x0000_s126987" name="Equation" r:id="rId6" imgW="914400" imgH="1841400" progId="Equation.DSMT4">
                  <p:embed/>
                </p:oleObj>
              </mc:Choice>
              <mc:Fallback>
                <p:oleObj name="Equation" r:id="rId6" imgW="914400" imgH="18414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5550" y="2133600"/>
                        <a:ext cx="9144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101622" y="4224867"/>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115734" y="3299178"/>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272" name="Object 8"/>
          <p:cNvGraphicFramePr>
            <a:graphicFrameLocks noChangeAspect="1"/>
          </p:cNvGraphicFramePr>
          <p:nvPr/>
        </p:nvGraphicFramePr>
        <p:xfrm>
          <a:off x="1981200" y="3287889"/>
          <a:ext cx="1397000" cy="1841500"/>
        </p:xfrm>
        <a:graphic>
          <a:graphicData uri="http://schemas.openxmlformats.org/presentationml/2006/ole">
            <mc:AlternateContent xmlns:mc="http://schemas.openxmlformats.org/markup-compatibility/2006">
              <mc:Choice xmlns:v="urn:schemas-microsoft-com:vml" Requires="v">
                <p:oleObj spid="_x0000_s11279" name="Equation" r:id="rId4" imgW="1396800" imgH="1841400" progId="Equation.DSMT4">
                  <p:embed/>
                </p:oleObj>
              </mc:Choice>
              <mc:Fallback>
                <p:oleObj name="Equation" r:id="rId4" imgW="1396800" imgH="18414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3287889"/>
                        <a:ext cx="13970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800" i="0" dirty="0" smtClean="0">
              <a:solidFill>
                <a:schemeClr val="tx1"/>
              </a:solidFill>
            </a:endParaRPr>
          </a:p>
          <a:p>
            <a:pPr marL="457200" indent="-457200" eaLnBrk="1" hangingPunct="1">
              <a:buNone/>
            </a:pPr>
            <a:r>
              <a:rPr lang="en-US" i="0" dirty="0" smtClean="0">
                <a:solidFill>
                  <a:schemeClr val="tx1"/>
                </a:solidFill>
              </a:rPr>
              <a:t>Subtract:</a:t>
            </a:r>
          </a:p>
          <a:p>
            <a:pPr marL="457200" indent="-457200" eaLnBrk="1" hangingPunct="1">
              <a:buNone/>
            </a:pPr>
            <a:endParaRPr lang="en-US" sz="500" b="1" dirty="0" smtClean="0">
              <a:solidFill>
                <a:schemeClr val="tx1"/>
              </a:solidFill>
            </a:endParaRPr>
          </a:p>
          <a:p>
            <a:pPr marL="457200" indent="-457200" eaLnBrk="1" hangingPunct="1">
              <a:buNone/>
            </a:pPr>
            <a:r>
              <a:rPr lang="en-US" b="1" dirty="0" smtClean="0">
                <a:solidFill>
                  <a:schemeClr val="tx1"/>
                </a:solidFill>
              </a:rPr>
              <a:t>Solution</a:t>
            </a:r>
          </a:p>
          <a:p>
            <a:pPr marL="457200" lvl="0" indent="-457200" fontAlgn="base">
              <a:spcAft>
                <a:spcPct val="0"/>
              </a:spcAft>
              <a:defRPr/>
            </a:pPr>
            <a:r>
              <a:rPr lang="en-US" dirty="0" smtClean="0"/>
              <a:t>The LCD for the fraction parts is 15.</a:t>
            </a:r>
            <a:endParaRPr lang="en-US" b="1"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2038350" y="1349022"/>
          <a:ext cx="1435100" cy="838200"/>
        </p:xfrm>
        <a:graphic>
          <a:graphicData uri="http://schemas.openxmlformats.org/presentationml/2006/ole">
            <mc:AlternateContent xmlns:mc="http://schemas.openxmlformats.org/markup-compatibility/2006">
              <mc:Choice xmlns:v="urn:schemas-microsoft-com:vml" Requires="v">
                <p:oleObj spid="_x0000_s11280" name="Equation" r:id="rId6" imgW="1434960" imgH="838080" progId="Equation.DSMT4">
                  <p:embed/>
                </p:oleObj>
              </mc:Choice>
              <mc:Fallback>
                <p:oleObj name="Equation" r:id="rId6" imgW="1434960" imgH="83808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8350" y="1349022"/>
                        <a:ext cx="1435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nvGraphicFramePr>
        <p:xfrm>
          <a:off x="4294011" y="5125155"/>
          <a:ext cx="622300" cy="838200"/>
        </p:xfrm>
        <a:graphic>
          <a:graphicData uri="http://schemas.openxmlformats.org/presentationml/2006/ole">
            <mc:AlternateContent xmlns:mc="http://schemas.openxmlformats.org/markup-compatibility/2006">
              <mc:Choice xmlns:v="urn:schemas-microsoft-com:vml" Requires="v">
                <p:oleObj spid="_x0000_s11281" name="Equation" r:id="rId8" imgW="622080" imgH="838080" progId="Equation.DSMT4">
                  <p:embed/>
                </p:oleObj>
              </mc:Choice>
              <mc:Fallback>
                <p:oleObj name="Equation" r:id="rId8" imgW="622080" imgH="83808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94011" y="5125155"/>
                        <a:ext cx="62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7"/>
          <p:cNvGraphicFramePr>
            <a:graphicFrameLocks noChangeAspect="1"/>
          </p:cNvGraphicFramePr>
          <p:nvPr/>
        </p:nvGraphicFramePr>
        <p:xfrm>
          <a:off x="819150" y="3276600"/>
          <a:ext cx="927100" cy="1841500"/>
        </p:xfrm>
        <a:graphic>
          <a:graphicData uri="http://schemas.openxmlformats.org/presentationml/2006/ole">
            <mc:AlternateContent xmlns:mc="http://schemas.openxmlformats.org/markup-compatibility/2006">
              <mc:Choice xmlns:v="urn:schemas-microsoft-com:vml" Requires="v">
                <p:oleObj spid="_x0000_s11282" name="Equation" r:id="rId10" imgW="927000" imgH="1841400" progId="Equation.DSMT4">
                  <p:embed/>
                </p:oleObj>
              </mc:Choice>
              <mc:Fallback>
                <p:oleObj name="Equation" r:id="rId10" imgW="927000" imgH="1841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19150" y="3276600"/>
                        <a:ext cx="927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505200" y="3307644"/>
          <a:ext cx="1422400" cy="1841500"/>
        </p:xfrm>
        <a:graphic>
          <a:graphicData uri="http://schemas.openxmlformats.org/presentationml/2006/ole">
            <mc:AlternateContent xmlns:mc="http://schemas.openxmlformats.org/markup-compatibility/2006">
              <mc:Choice xmlns:v="urn:schemas-microsoft-com:vml" Requires="v">
                <p:oleObj spid="_x0000_s11283" name="Equation" r:id="rId12" imgW="1422360" imgH="1841400" progId="Equation.DSMT4">
                  <p:embed/>
                </p:oleObj>
              </mc:Choice>
              <mc:Fallback>
                <p:oleObj name="Equation" r:id="rId12" imgW="1422360" imgH="18414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3307644"/>
                        <a:ext cx="14224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Subtraction with Mixed Numbers</a:t>
            </a:r>
            <a:endParaRPr lang="en-US" dirty="0"/>
          </a:p>
        </p:txBody>
      </p:sp>
      <p:sp>
        <p:nvSpPr>
          <p:cNvPr id="5" name="Content Placeholder 4"/>
          <p:cNvSpPr>
            <a:spLocks noGrp="1"/>
          </p:cNvSpPr>
          <p:nvPr>
            <p:ph idx="1"/>
          </p:nvPr>
        </p:nvSpPr>
        <p:spPr>
          <a:xfrm>
            <a:off x="457200" y="1280160"/>
            <a:ext cx="8229600" cy="3825240"/>
          </a:xfrm>
          <a:solidFill>
            <a:schemeClr val="accent3"/>
          </a:solidFill>
          <a:ln w="28575">
            <a:solidFill>
              <a:srgbClr val="000000"/>
            </a:solidFill>
          </a:ln>
        </p:spPr>
        <p:txBody>
          <a:bodyPr/>
          <a:lstStyle/>
          <a:p>
            <a:pPr lvl="0" algn="ctr" eaLnBrk="0" fontAlgn="base" hangingPunct="0">
              <a:spcAft>
                <a:spcPct val="0"/>
              </a:spcAft>
              <a:defRPr/>
            </a:pPr>
            <a:r>
              <a:rPr lang="en-US" b="1" dirty="0" smtClean="0">
                <a:solidFill>
                  <a:srgbClr val="000000"/>
                </a:solidFill>
              </a:rPr>
              <a:t>If the Fraction Part Being Subtracted is Larger Than the First Fraction</a:t>
            </a:r>
          </a:p>
          <a:p>
            <a:pPr lvl="0" indent="4763" eaLnBrk="0" fontAlgn="base" hangingPunct="0">
              <a:spcAft>
                <a:spcPct val="0"/>
              </a:spcAft>
              <a:tabLst>
                <a:tab pos="463550" algn="l"/>
              </a:tabLst>
              <a:defRPr/>
            </a:pPr>
            <a:r>
              <a:rPr lang="en-US" b="1" dirty="0" smtClean="0">
                <a:solidFill>
                  <a:srgbClr val="000000"/>
                </a:solidFill>
              </a:rPr>
              <a:t>1.	</a:t>
            </a:r>
            <a:r>
              <a:rPr lang="en-US" dirty="0" smtClean="0">
                <a:solidFill>
                  <a:srgbClr val="000000"/>
                </a:solidFill>
              </a:rPr>
              <a:t>“Borrow” the whole number 1 from the first whole 	number.</a:t>
            </a:r>
          </a:p>
          <a:p>
            <a:pPr lvl="0" indent="4763" eaLnBrk="0" fontAlgn="base" hangingPunct="0">
              <a:spcAft>
                <a:spcPct val="0"/>
              </a:spcAft>
              <a:tabLst>
                <a:tab pos="463550" algn="l"/>
              </a:tabLst>
              <a:defRPr/>
            </a:pPr>
            <a:r>
              <a:rPr lang="en-US" b="1" dirty="0" smtClean="0">
                <a:solidFill>
                  <a:srgbClr val="000000"/>
                </a:solidFill>
              </a:rPr>
              <a:t>2.	</a:t>
            </a:r>
            <a:r>
              <a:rPr lang="en-US" dirty="0" smtClean="0">
                <a:solidFill>
                  <a:srgbClr val="000000"/>
                </a:solidFill>
              </a:rPr>
              <a:t>Add this 1 to the first fraction.  (This will always 	result in an improper fraction that is larger than the 	fraction being subtracted.)</a:t>
            </a:r>
          </a:p>
          <a:p>
            <a:pPr lvl="0" indent="4763" eaLnBrk="0" fontAlgn="base" hangingPunct="0">
              <a:spcAft>
                <a:spcPct val="0"/>
              </a:spcAft>
              <a:tabLst>
                <a:tab pos="463550" algn="l"/>
              </a:tabLst>
              <a:defRPr/>
            </a:pPr>
            <a:r>
              <a:rPr lang="en-US" b="1" dirty="0" smtClean="0">
                <a:solidFill>
                  <a:srgbClr val="000000"/>
                </a:solidFill>
              </a:rPr>
              <a:t>3</a:t>
            </a:r>
            <a:r>
              <a:rPr lang="en-US" dirty="0" smtClean="0">
                <a:solidFill>
                  <a:srgbClr val="000000"/>
                </a:solidFill>
              </a:rPr>
              <a:t>.	Now subtract.</a:t>
            </a:r>
          </a:p>
          <a:p>
            <a:pPr marL="342900" lvl="0" indent="-342900" eaLnBrk="0" fontAlgn="base" hangingPunct="0">
              <a:spcAft>
                <a:spcPct val="0"/>
              </a:spcAft>
              <a:defRPr/>
            </a:pPr>
            <a:endParaRPr lang="en-US" dirty="0" smtClean="0">
              <a:solidFill>
                <a:srgbClr val="000000"/>
              </a:solidFill>
            </a:endParaRP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800" i="0" dirty="0" smtClean="0">
              <a:solidFill>
                <a:schemeClr val="tx1"/>
              </a:solidFill>
            </a:endParaRPr>
          </a:p>
          <a:p>
            <a:pPr marL="457200" indent="-457200" eaLnBrk="1" hangingPunct="1">
              <a:buNone/>
            </a:pPr>
            <a:r>
              <a:rPr lang="en-US" i="0" dirty="0" smtClean="0">
                <a:solidFill>
                  <a:schemeClr val="tx1"/>
                </a:solidFill>
              </a:rPr>
              <a:t>Find the difference:</a:t>
            </a:r>
          </a:p>
          <a:p>
            <a:pPr marL="457200" indent="-457200" eaLnBrk="1" hangingPunct="1">
              <a:buNone/>
            </a:pPr>
            <a:r>
              <a:rPr lang="en-US" b="1" dirty="0" smtClean="0">
                <a:solidFill>
                  <a:schemeClr val="tx1"/>
                </a:solidFill>
              </a:rPr>
              <a:t>Solution</a:t>
            </a:r>
            <a:endParaRPr lang="en-US" b="1"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sz="800" i="0" dirty="0" smtClean="0">
              <a:solidFill>
                <a:schemeClr val="tx1"/>
              </a:solidFill>
            </a:endParaRPr>
          </a:p>
          <a:p>
            <a:pPr marL="457200" indent="-457200" eaLnBrk="1" hangingPunct="1">
              <a:spcBef>
                <a:spcPts val="0"/>
              </a:spcBef>
              <a:buNone/>
            </a:pPr>
            <a:endParaRPr lang="en-US" i="0" dirty="0" smtClean="0">
              <a:solidFill>
                <a:srgbClr val="006666"/>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505200" y="1329267"/>
          <a:ext cx="1282700" cy="838200"/>
        </p:xfrm>
        <a:graphic>
          <a:graphicData uri="http://schemas.openxmlformats.org/presentationml/2006/ole">
            <mc:AlternateContent xmlns:mc="http://schemas.openxmlformats.org/markup-compatibility/2006">
              <mc:Choice xmlns:v="urn:schemas-microsoft-com:vml" Requires="v">
                <p:oleObj spid="_x0000_s13325" name="Equation" r:id="rId4" imgW="1282680" imgH="838080" progId="Equation.DSMT4">
                  <p:embed/>
                </p:oleObj>
              </mc:Choice>
              <mc:Fallback>
                <p:oleObj name="Equation" r:id="rId4" imgW="1282680" imgH="83808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329267"/>
                        <a:ext cx="128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nvGraphicFramePr>
        <p:xfrm>
          <a:off x="2895600" y="3886200"/>
          <a:ext cx="4292600" cy="622300"/>
        </p:xfrm>
        <a:graphic>
          <a:graphicData uri="http://schemas.openxmlformats.org/presentationml/2006/ole">
            <mc:AlternateContent xmlns:mc="http://schemas.openxmlformats.org/markup-compatibility/2006">
              <mc:Choice xmlns:v="urn:schemas-microsoft-com:vml" Requires="v">
                <p:oleObj spid="_x0000_s13326" name="Equation" r:id="rId6" imgW="4292280" imgH="622080" progId="Equation.DSMT4">
                  <p:embed/>
                </p:oleObj>
              </mc:Choice>
              <mc:Fallback>
                <p:oleObj name="Equation" r:id="rId6" imgW="4292280" imgH="622080" progId="Equation.DSMT4">
                  <p:embed/>
                  <p:pic>
                    <p:nvPicPr>
                      <p:cNvPr id="0" name="Object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3886200"/>
                        <a:ext cx="42926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1" name="Object 9"/>
          <p:cNvGraphicFramePr>
            <a:graphicFrameLocks noChangeAspect="1"/>
          </p:cNvGraphicFramePr>
          <p:nvPr/>
        </p:nvGraphicFramePr>
        <p:xfrm>
          <a:off x="1270000" y="2806700"/>
          <a:ext cx="939800" cy="1841500"/>
        </p:xfrm>
        <a:graphic>
          <a:graphicData uri="http://schemas.openxmlformats.org/presentationml/2006/ole">
            <mc:AlternateContent xmlns:mc="http://schemas.openxmlformats.org/markup-compatibility/2006">
              <mc:Choice xmlns:v="urn:schemas-microsoft-com:vml" Requires="v">
                <p:oleObj spid="_x0000_s13327" name="Equation" r:id="rId8" imgW="939600" imgH="1841400" progId="Equation.DSMT4">
                  <p:embed/>
                </p:oleObj>
              </mc:Choice>
              <mc:Fallback>
                <p:oleObj name="Equation" r:id="rId8" imgW="939600" imgH="18414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0000" y="2806700"/>
                        <a:ext cx="9398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a:endParaRPr lang="en-US" sz="800" dirty="0" smtClean="0">
              <a:solidFill>
                <a:schemeClr val="tx1"/>
              </a:solidFill>
            </a:endParaRPr>
          </a:p>
          <a:p>
            <a:pPr marL="457200" indent="-457200"/>
            <a:r>
              <a:rPr lang="en-US" dirty="0" smtClean="0">
                <a:solidFill>
                  <a:schemeClr val="tx1"/>
                </a:solidFill>
              </a:rPr>
              <a:t>Rewrite</a:t>
            </a:r>
            <a:endParaRPr lang="en-US" i="0" dirty="0" smtClean="0">
              <a:solidFill>
                <a:schemeClr val="tx1"/>
              </a:solidFill>
            </a:endParaRPr>
          </a:p>
        </p:txBody>
      </p:sp>
      <p:graphicFrame>
        <p:nvGraphicFramePr>
          <p:cNvPr id="28" name="Object 27"/>
          <p:cNvGraphicFramePr>
            <a:graphicFrameLocks noChangeAspect="1"/>
          </p:cNvGraphicFramePr>
          <p:nvPr/>
        </p:nvGraphicFramePr>
        <p:xfrm>
          <a:off x="4811889" y="4343400"/>
          <a:ext cx="457200" cy="838200"/>
        </p:xfrm>
        <a:graphic>
          <a:graphicData uri="http://schemas.openxmlformats.org/presentationml/2006/ole">
            <mc:AlternateContent xmlns:mc="http://schemas.openxmlformats.org/markup-compatibility/2006">
              <mc:Choice xmlns:v="urn:schemas-microsoft-com:vml" Requires="v">
                <p:oleObj spid="_x0000_s128020" name="Equation" r:id="rId4" imgW="457200" imgH="838080" progId="Equation.DSMT4">
                  <p:embed/>
                </p:oleObj>
              </mc:Choice>
              <mc:Fallback>
                <p:oleObj name="Equation" r:id="rId4" imgW="457200" imgH="83808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1889" y="4343400"/>
                        <a:ext cx="45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8009" name="Object 9"/>
          <p:cNvGraphicFramePr>
            <a:graphicFrameLocks noChangeAspect="1"/>
          </p:cNvGraphicFramePr>
          <p:nvPr/>
        </p:nvGraphicFramePr>
        <p:xfrm>
          <a:off x="4330700" y="2435577"/>
          <a:ext cx="1003300" cy="1841500"/>
        </p:xfrm>
        <a:graphic>
          <a:graphicData uri="http://schemas.openxmlformats.org/presentationml/2006/ole">
            <mc:AlternateContent xmlns:mc="http://schemas.openxmlformats.org/markup-compatibility/2006">
              <mc:Choice xmlns:v="urn:schemas-microsoft-com:vml" Requires="v">
                <p:oleObj spid="_x0000_s128021" name="Equation" r:id="rId6" imgW="1002960" imgH="1841400" progId="Equation.DSMT4">
                  <p:embed/>
                </p:oleObj>
              </mc:Choice>
              <mc:Fallback>
                <p:oleObj name="Equation" r:id="rId6" imgW="1002960" imgH="18414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30700" y="2435577"/>
                        <a:ext cx="10033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10" name="Object 10"/>
          <p:cNvGraphicFramePr>
            <a:graphicFrameLocks noChangeAspect="1"/>
          </p:cNvGraphicFramePr>
          <p:nvPr/>
        </p:nvGraphicFramePr>
        <p:xfrm>
          <a:off x="1765300" y="1349375"/>
          <a:ext cx="4432300" cy="838200"/>
        </p:xfrm>
        <a:graphic>
          <a:graphicData uri="http://schemas.openxmlformats.org/presentationml/2006/ole">
            <mc:AlternateContent xmlns:mc="http://schemas.openxmlformats.org/markup-compatibility/2006">
              <mc:Choice xmlns:v="urn:schemas-microsoft-com:vml" Requires="v">
                <p:oleObj spid="_x0000_s128022" name="Equation" r:id="rId8" imgW="4431960" imgH="838080" progId="Equation.DSMT4">
                  <p:embed/>
                </p:oleObj>
              </mc:Choice>
              <mc:Fallback>
                <p:oleObj name="Equation" r:id="rId8" imgW="4431960" imgH="83808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5300" y="1349375"/>
                        <a:ext cx="443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11" name="Object 11"/>
          <p:cNvGraphicFramePr>
            <a:graphicFrameLocks noChangeAspect="1"/>
          </p:cNvGraphicFramePr>
          <p:nvPr/>
        </p:nvGraphicFramePr>
        <p:xfrm>
          <a:off x="1727200" y="2438400"/>
          <a:ext cx="774700" cy="1841500"/>
        </p:xfrm>
        <a:graphic>
          <a:graphicData uri="http://schemas.openxmlformats.org/presentationml/2006/ole">
            <mc:AlternateContent xmlns:mc="http://schemas.openxmlformats.org/markup-compatibility/2006">
              <mc:Choice xmlns:v="urn:schemas-microsoft-com:vml" Requires="v">
                <p:oleObj spid="_x0000_s128023" name="Equation" r:id="rId10" imgW="774360" imgH="1841400" progId="Equation.DSMT4">
                  <p:embed/>
                </p:oleObj>
              </mc:Choice>
              <mc:Fallback>
                <p:oleObj name="Equation" r:id="rId10" imgW="774360" imgH="184140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27200" y="2438400"/>
                        <a:ext cx="7747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12" name="Object 12"/>
          <p:cNvGraphicFramePr>
            <a:graphicFrameLocks noChangeAspect="1"/>
          </p:cNvGraphicFramePr>
          <p:nvPr/>
        </p:nvGraphicFramePr>
        <p:xfrm>
          <a:off x="2730500" y="2438400"/>
          <a:ext cx="1460500" cy="1841500"/>
        </p:xfrm>
        <a:graphic>
          <a:graphicData uri="http://schemas.openxmlformats.org/presentationml/2006/ole">
            <mc:AlternateContent xmlns:mc="http://schemas.openxmlformats.org/markup-compatibility/2006">
              <mc:Choice xmlns:v="urn:schemas-microsoft-com:vml" Requires="v">
                <p:oleObj spid="_x0000_s128024" name="Equation" r:id="rId12" imgW="1460160" imgH="1841400" progId="Equation.DSMT4">
                  <p:embed/>
                </p:oleObj>
              </mc:Choice>
              <mc:Fallback>
                <p:oleObj name="Equation" r:id="rId12" imgW="1460160" imgH="1841400" progId="Equation.DSMT4">
                  <p:embed/>
                  <p:pic>
                    <p:nvPicPr>
                      <p:cNvPr id="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30500" y="2438400"/>
                        <a:ext cx="14605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13" name="Object 13"/>
          <p:cNvGraphicFramePr>
            <a:graphicFrameLocks noChangeAspect="1"/>
          </p:cNvGraphicFramePr>
          <p:nvPr/>
        </p:nvGraphicFramePr>
        <p:xfrm>
          <a:off x="5352345" y="4343400"/>
          <a:ext cx="723900" cy="838200"/>
        </p:xfrm>
        <a:graphic>
          <a:graphicData uri="http://schemas.openxmlformats.org/presentationml/2006/ole">
            <mc:AlternateContent xmlns:mc="http://schemas.openxmlformats.org/markup-compatibility/2006">
              <mc:Choice xmlns:v="urn:schemas-microsoft-com:vml" Requires="v">
                <p:oleObj spid="_x0000_s128025" name="Equation" r:id="rId14" imgW="723600" imgH="838080" progId="Equation.DSMT4">
                  <p:embed/>
                </p:oleObj>
              </mc:Choice>
              <mc:Fallback>
                <p:oleObj name="Equation" r:id="rId14" imgW="723600" imgH="83808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52345" y="43434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8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8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80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8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spcBef>
                <a:spcPts val="0"/>
              </a:spcBef>
              <a:buNone/>
            </a:pPr>
            <a:endParaRPr lang="en-US" sz="800" i="0" dirty="0" smtClean="0">
              <a:solidFill>
                <a:schemeClr val="tx1"/>
              </a:solidFill>
            </a:endParaRPr>
          </a:p>
          <a:p>
            <a:pPr marL="457200" indent="-457200" eaLnBrk="1" hangingPunct="1">
              <a:spcBef>
                <a:spcPts val="0"/>
              </a:spcBef>
              <a:buNone/>
            </a:pPr>
            <a:r>
              <a:rPr lang="en-US" i="0" dirty="0" smtClean="0">
                <a:solidFill>
                  <a:schemeClr val="tx1"/>
                </a:solidFill>
              </a:rPr>
              <a:t>Find the difference:</a:t>
            </a:r>
          </a:p>
          <a:p>
            <a:pPr marL="457200" indent="-457200" eaLnBrk="1" hangingPunct="1">
              <a:spcBef>
                <a:spcPts val="0"/>
              </a:spcBef>
              <a:buNone/>
            </a:pPr>
            <a:r>
              <a:rPr lang="en-US" b="1" dirty="0" smtClean="0">
                <a:solidFill>
                  <a:schemeClr val="tx1"/>
                </a:solidFill>
              </a:rPr>
              <a:t>Solution</a:t>
            </a:r>
          </a:p>
          <a:p>
            <a:pPr>
              <a:spcBef>
                <a:spcPts val="0"/>
              </a:spcBef>
            </a:pPr>
            <a:r>
              <a:rPr lang="en-US" dirty="0" smtClean="0"/>
              <a:t>The fraction part of the whole number 10 is </a:t>
            </a:r>
          </a:p>
          <a:p>
            <a:pPr>
              <a:spcBef>
                <a:spcPts val="0"/>
              </a:spcBef>
            </a:pPr>
            <a:endParaRPr lang="en-US" sz="500" dirty="0" smtClean="0"/>
          </a:p>
          <a:p>
            <a:pPr>
              <a:spcBef>
                <a:spcPts val="0"/>
              </a:spcBef>
            </a:pPr>
            <a:r>
              <a:rPr lang="en-US" dirty="0" smtClean="0"/>
              <a:t>understood to be 0. Borrow            from 10.</a:t>
            </a:r>
            <a:endParaRPr lang="en-US" b="1" i="0" dirty="0" smtClean="0">
              <a:solidFill>
                <a:schemeClr val="tx1"/>
              </a:solidFill>
            </a:endParaRPr>
          </a:p>
          <a:p>
            <a:pPr marL="457200" indent="-457200" eaLnBrk="1" hangingPunct="1">
              <a:spcBef>
                <a:spcPts val="0"/>
              </a:spcBef>
              <a:buNone/>
            </a:pPr>
            <a:endParaRPr lang="en-US" i="0" dirty="0" smtClean="0">
              <a:solidFill>
                <a:schemeClr val="tx1"/>
              </a:solidFill>
            </a:endParaRPr>
          </a:p>
          <a:p>
            <a:pPr marL="457200" indent="-457200" eaLnBrk="1" hangingPunct="1">
              <a:spcBef>
                <a:spcPts val="0"/>
              </a:spcBef>
              <a:buNone/>
            </a:pPr>
            <a:endParaRPr lang="en-US" sz="800" i="0" dirty="0" smtClean="0">
              <a:solidFill>
                <a:schemeClr val="tx1"/>
              </a:solidFill>
            </a:endParaRPr>
          </a:p>
          <a:p>
            <a:pPr marL="457200" indent="-457200" eaLnBrk="1" hangingPunct="1">
              <a:spcBef>
                <a:spcPts val="0"/>
              </a:spcBef>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543300" y="1238955"/>
          <a:ext cx="1193800" cy="838200"/>
        </p:xfrm>
        <a:graphic>
          <a:graphicData uri="http://schemas.openxmlformats.org/presentationml/2006/ole">
            <mc:AlternateContent xmlns:mc="http://schemas.openxmlformats.org/markup-compatibility/2006">
              <mc:Choice xmlns:v="urn:schemas-microsoft-com:vml" Requires="v">
                <p:oleObj spid="_x0000_s15375" name="Equation" r:id="rId4" imgW="1193760" imgH="838080" progId="Equation.DSMT4">
                  <p:embed/>
                </p:oleObj>
              </mc:Choice>
              <mc:Fallback>
                <p:oleObj name="Equation" r:id="rId4" imgW="1193760" imgH="83808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3300" y="1238955"/>
                        <a:ext cx="1193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27"/>
          <p:cNvGraphicFramePr>
            <a:graphicFrameLocks noChangeAspect="1"/>
          </p:cNvGraphicFramePr>
          <p:nvPr/>
        </p:nvGraphicFramePr>
        <p:xfrm>
          <a:off x="2613378" y="5161845"/>
          <a:ext cx="457200" cy="838200"/>
        </p:xfrm>
        <a:graphic>
          <a:graphicData uri="http://schemas.openxmlformats.org/presentationml/2006/ole">
            <mc:AlternateContent xmlns:mc="http://schemas.openxmlformats.org/markup-compatibility/2006">
              <mc:Choice xmlns:v="urn:schemas-microsoft-com:vml" Requires="v">
                <p:oleObj spid="_x0000_s15376" name="Equation" r:id="rId6" imgW="457200" imgH="838080" progId="Equation.DSMT4">
                  <p:embed/>
                </p:oleObj>
              </mc:Choice>
              <mc:Fallback>
                <p:oleObj name="Equation" r:id="rId6" imgW="457200" imgH="83808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3378" y="5161845"/>
                        <a:ext cx="45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7" name="Object 7"/>
          <p:cNvGraphicFramePr>
            <a:graphicFrameLocks noChangeAspect="1"/>
          </p:cNvGraphicFramePr>
          <p:nvPr/>
        </p:nvGraphicFramePr>
        <p:xfrm>
          <a:off x="939800" y="3571875"/>
          <a:ext cx="876300" cy="1384300"/>
        </p:xfrm>
        <a:graphic>
          <a:graphicData uri="http://schemas.openxmlformats.org/presentationml/2006/ole">
            <mc:AlternateContent xmlns:mc="http://schemas.openxmlformats.org/markup-compatibility/2006">
              <mc:Choice xmlns:v="urn:schemas-microsoft-com:vml" Requires="v">
                <p:oleObj spid="_x0000_s15377" name="Equation" r:id="rId8" imgW="876240" imgH="1384200" progId="Equation.DSMT4">
                  <p:embed/>
                </p:oleObj>
              </mc:Choice>
              <mc:Fallback>
                <p:oleObj name="Equation" r:id="rId8" imgW="876240" imgH="13842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9800" y="3571875"/>
                        <a:ext cx="8763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133600" y="3279423"/>
          <a:ext cx="1054100" cy="1841500"/>
        </p:xfrm>
        <a:graphic>
          <a:graphicData uri="http://schemas.openxmlformats.org/presentationml/2006/ole">
            <mc:AlternateContent xmlns:mc="http://schemas.openxmlformats.org/markup-compatibility/2006">
              <mc:Choice xmlns:v="urn:schemas-microsoft-com:vml" Requires="v">
                <p:oleObj spid="_x0000_s15378" name="Equation" r:id="rId10" imgW="1054080" imgH="1841400" progId="Equation.DSMT4">
                  <p:embed/>
                </p:oleObj>
              </mc:Choice>
              <mc:Fallback>
                <p:oleObj name="Equation" r:id="rId10" imgW="1054080" imgH="18414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33600" y="3279423"/>
                        <a:ext cx="1054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656666" y="2604912"/>
          <a:ext cx="762000" cy="838200"/>
        </p:xfrm>
        <a:graphic>
          <a:graphicData uri="http://schemas.openxmlformats.org/presentationml/2006/ole">
            <mc:AlternateContent xmlns:mc="http://schemas.openxmlformats.org/markup-compatibility/2006">
              <mc:Choice xmlns:v="urn:schemas-microsoft-com:vml" Requires="v">
                <p:oleObj spid="_x0000_s15379" name="Equation" r:id="rId12" imgW="761760" imgH="838080" progId="Equation.DSMT4">
                  <p:embed/>
                </p:oleObj>
              </mc:Choice>
              <mc:Fallback>
                <p:oleObj name="Equation" r:id="rId12" imgW="761760" imgH="838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56666" y="2604912"/>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9</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None/>
            </a:pPr>
            <a:endParaRPr lang="en-US" sz="800" i="0" dirty="0" smtClean="0">
              <a:solidFill>
                <a:schemeClr val="tx1"/>
              </a:solidFill>
            </a:endParaRPr>
          </a:p>
          <a:p>
            <a:pPr marL="457200" indent="-457200" eaLnBrk="1" hangingPunct="1">
              <a:buNone/>
            </a:pPr>
            <a:r>
              <a:rPr lang="en-US" i="0" dirty="0" smtClean="0">
                <a:solidFill>
                  <a:schemeClr val="tx1"/>
                </a:solidFill>
              </a:rPr>
              <a:t>Find the difference:</a:t>
            </a:r>
          </a:p>
          <a:p>
            <a:pPr marL="457200" indent="-457200" eaLnBrk="1" hangingPunct="1">
              <a:buNone/>
            </a:pPr>
            <a:endParaRPr lang="en-US" sz="800" b="1" dirty="0" smtClean="0">
              <a:solidFill>
                <a:schemeClr val="tx1"/>
              </a:solidFill>
            </a:endParaRPr>
          </a:p>
          <a:p>
            <a:pPr marL="457200" indent="-457200" eaLnBrk="1" hangingPunct="1">
              <a:buNone/>
            </a:pPr>
            <a:r>
              <a:rPr lang="en-US" b="1" dirty="0" smtClean="0">
                <a:solidFill>
                  <a:schemeClr val="tx1"/>
                </a:solidFill>
              </a:rPr>
              <a:t>Solution</a:t>
            </a:r>
            <a:endParaRPr lang="en-US" b="1" i="0" dirty="0" smtClean="0">
              <a:solidFill>
                <a:schemeClr val="tx1"/>
              </a:solidFill>
            </a:endParaRPr>
          </a:p>
          <a:p>
            <a:pPr marL="457200" indent="-457200" eaLnBrk="1" hangingPunct="1">
              <a:spcBef>
                <a:spcPts val="0"/>
              </a:spcBef>
              <a:buNone/>
            </a:pPr>
            <a:r>
              <a:rPr lang="en-US" i="0" dirty="0" smtClean="0">
                <a:solidFill>
                  <a:schemeClr val="tx1"/>
                </a:solidFill>
              </a:rPr>
              <a:t>First find the LCD and then borrow 1 if necessary.</a:t>
            </a:r>
          </a:p>
          <a:p>
            <a:pPr marL="457200" indent="-457200" eaLnBrk="1" hangingPunct="1">
              <a:spcBef>
                <a:spcPts val="0"/>
              </a:spcBef>
              <a:buNone/>
            </a:pPr>
            <a:r>
              <a:rPr lang="en-US" i="0" dirty="0" smtClean="0">
                <a:solidFill>
                  <a:schemeClr val="tx1"/>
                </a:solidFill>
              </a:rPr>
              <a:t>The LCD is 60.</a:t>
            </a: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517900" y="1349022"/>
          <a:ext cx="1968500" cy="838200"/>
        </p:xfrm>
        <a:graphic>
          <a:graphicData uri="http://schemas.openxmlformats.org/presentationml/2006/ole">
            <mc:AlternateContent xmlns:mc="http://schemas.openxmlformats.org/markup-compatibility/2006">
              <mc:Choice xmlns:v="urn:schemas-microsoft-com:vml" Requires="v">
                <p:oleObj spid="_x0000_s17416" name="Equation" r:id="rId4" imgW="1968480" imgH="838080" progId="Equation.DSMT4">
                  <p:embed/>
                </p:oleObj>
              </mc:Choice>
              <mc:Fallback>
                <p:oleObj name="Equation" r:id="rId4" imgW="1968480" imgH="83808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7900" y="1349022"/>
                        <a:ext cx="196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133600" y="3810000"/>
          <a:ext cx="1714500" cy="1028700"/>
        </p:xfrm>
        <a:graphic>
          <a:graphicData uri="http://schemas.openxmlformats.org/presentationml/2006/ole">
            <mc:AlternateContent xmlns:mc="http://schemas.openxmlformats.org/markup-compatibility/2006">
              <mc:Choice xmlns:v="urn:schemas-microsoft-com:vml" Requires="v">
                <p:oleObj spid="_x0000_s17417" name="Equation" r:id="rId6" imgW="1714320" imgH="1028520" progId="Equation.DSMT4">
                  <p:embed/>
                </p:oleObj>
              </mc:Choice>
              <mc:Fallback>
                <p:oleObj name="Equation" r:id="rId6" imgW="1714320" imgH="102852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3810000"/>
                        <a:ext cx="17145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2" name="Object 4"/>
          <p:cNvGraphicFramePr>
            <a:graphicFrameLocks noChangeAspect="1"/>
          </p:cNvGraphicFramePr>
          <p:nvPr/>
        </p:nvGraphicFramePr>
        <p:xfrm>
          <a:off x="3962400" y="4191000"/>
          <a:ext cx="2730500" cy="292100"/>
        </p:xfrm>
        <a:graphic>
          <a:graphicData uri="http://schemas.openxmlformats.org/presentationml/2006/ole">
            <mc:AlternateContent xmlns:mc="http://schemas.openxmlformats.org/markup-compatibility/2006">
              <mc:Choice xmlns:v="urn:schemas-microsoft-com:vml" Requires="v">
                <p:oleObj spid="_x0000_s17418" name="Equation" r:id="rId8" imgW="2730240" imgH="291960" progId="Equation.DSMT4">
                  <p:embed/>
                </p:oleObj>
              </mc:Choice>
              <mc:Fallback>
                <p:oleObj name="Equation" r:id="rId8" imgW="2730240" imgH="2919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62400" y="4191000"/>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482622" y="2906889"/>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462867" y="2000955"/>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419" name="Object 11"/>
          <p:cNvGraphicFramePr>
            <a:graphicFrameLocks noChangeAspect="1"/>
          </p:cNvGraphicFramePr>
          <p:nvPr/>
        </p:nvGraphicFramePr>
        <p:xfrm>
          <a:off x="2057400" y="1984023"/>
          <a:ext cx="1676400" cy="1841500"/>
        </p:xfrm>
        <a:graphic>
          <a:graphicData uri="http://schemas.openxmlformats.org/presentationml/2006/ole">
            <mc:AlternateContent xmlns:mc="http://schemas.openxmlformats.org/markup-compatibility/2006">
              <mc:Choice xmlns:v="urn:schemas-microsoft-com:vml" Requires="v">
                <p:oleObj spid="_x0000_s148497" name="Equation" r:id="rId4" imgW="1676160" imgH="1841400" progId="Equation.DSMT4">
                  <p:embed/>
                </p:oleObj>
              </mc:Choice>
              <mc:Fallback>
                <p:oleObj name="Equation" r:id="rId4" imgW="1676160" imgH="184140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1984023"/>
                        <a:ext cx="16764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9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None/>
            </a:pPr>
            <a:endParaRPr lang="en-US" sz="800"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28" name="Object 27"/>
          <p:cNvGraphicFramePr>
            <a:graphicFrameLocks noChangeAspect="1"/>
          </p:cNvGraphicFramePr>
          <p:nvPr/>
        </p:nvGraphicFramePr>
        <p:xfrm>
          <a:off x="5813778" y="3906838"/>
          <a:ext cx="825500" cy="838200"/>
        </p:xfrm>
        <a:graphic>
          <a:graphicData uri="http://schemas.openxmlformats.org/presentationml/2006/ole">
            <mc:AlternateContent xmlns:mc="http://schemas.openxmlformats.org/markup-compatibility/2006">
              <mc:Choice xmlns:v="urn:schemas-microsoft-com:vml" Requires="v">
                <p:oleObj spid="_x0000_s148498" name="Equation" r:id="rId6" imgW="825480" imgH="838080" progId="Equation.DSMT4">
                  <p:embed/>
                </p:oleObj>
              </mc:Choice>
              <mc:Fallback>
                <p:oleObj name="Equation" r:id="rId6" imgW="825480" imgH="838080"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3778" y="3906838"/>
                        <a:ext cx="825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 name="Group 29"/>
          <p:cNvGrpSpPr/>
          <p:nvPr/>
        </p:nvGrpSpPr>
        <p:grpSpPr>
          <a:xfrm>
            <a:off x="6781800" y="2044700"/>
            <a:ext cx="1981200" cy="622300"/>
            <a:chOff x="6248400" y="4314472"/>
            <a:chExt cx="1981200" cy="622300"/>
          </a:xfrm>
        </p:grpSpPr>
        <p:sp>
          <p:nvSpPr>
            <p:cNvPr id="27" name="TextBox 26"/>
            <p:cNvSpPr txBox="1"/>
            <p:nvPr/>
          </p:nvSpPr>
          <p:spPr>
            <a:xfrm>
              <a:off x="6248400" y="4419600"/>
              <a:ext cx="1981200" cy="400110"/>
            </a:xfrm>
            <a:prstGeom prst="rect">
              <a:avLst/>
            </a:prstGeom>
            <a:noFill/>
          </p:spPr>
          <p:txBody>
            <a:bodyPr wrap="square" rtlCol="0">
              <a:spAutoFit/>
            </a:bodyPr>
            <a:lstStyle/>
            <a:p>
              <a:r>
                <a:rPr lang="en-US" sz="2000" dirty="0" smtClean="0">
                  <a:solidFill>
                    <a:srgbClr val="006666"/>
                  </a:solidFill>
                  <a:latin typeface="+mn-lt"/>
                </a:rPr>
                <a:t>borrow </a:t>
              </a:r>
              <a:endParaRPr lang="en-US" sz="2000" dirty="0">
                <a:solidFill>
                  <a:srgbClr val="006666"/>
                </a:solidFill>
                <a:latin typeface="+mn-lt"/>
              </a:endParaRPr>
            </a:p>
          </p:txBody>
        </p:sp>
        <p:graphicFrame>
          <p:nvGraphicFramePr>
            <p:cNvPr id="29" name="Object 28"/>
            <p:cNvGraphicFramePr>
              <a:graphicFrameLocks noChangeAspect="1"/>
            </p:cNvGraphicFramePr>
            <p:nvPr/>
          </p:nvGraphicFramePr>
          <p:xfrm>
            <a:off x="7194550" y="4314472"/>
            <a:ext cx="749300" cy="622300"/>
          </p:xfrm>
          <a:graphic>
            <a:graphicData uri="http://schemas.openxmlformats.org/presentationml/2006/ole">
              <mc:AlternateContent xmlns:mc="http://schemas.openxmlformats.org/markup-compatibility/2006">
                <mc:Choice xmlns:v="urn:schemas-microsoft-com:vml" Requires="v">
                  <p:oleObj spid="_x0000_s148499" name="Equation" r:id="rId8" imgW="749160" imgH="622080" progId="Equation.DSMT4">
                    <p:embed/>
                  </p:oleObj>
                </mc:Choice>
                <mc:Fallback>
                  <p:oleObj name="Equation" r:id="rId8" imgW="749160" imgH="62208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94550" y="4314472"/>
                          <a:ext cx="7493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17416" name="Object 8"/>
          <p:cNvGraphicFramePr>
            <a:graphicFrameLocks noChangeAspect="1"/>
          </p:cNvGraphicFramePr>
          <p:nvPr/>
        </p:nvGraphicFramePr>
        <p:xfrm>
          <a:off x="685800" y="1995312"/>
          <a:ext cx="1206500" cy="1841500"/>
        </p:xfrm>
        <a:graphic>
          <a:graphicData uri="http://schemas.openxmlformats.org/presentationml/2006/ole">
            <mc:AlternateContent xmlns:mc="http://schemas.openxmlformats.org/markup-compatibility/2006">
              <mc:Choice xmlns:v="urn:schemas-microsoft-com:vml" Requires="v">
                <p:oleObj spid="_x0000_s148500" name="Equation" r:id="rId10" imgW="1206360" imgH="1841400" progId="Equation.DSMT4">
                  <p:embed/>
                </p:oleObj>
              </mc:Choice>
              <mc:Fallback>
                <p:oleObj name="Equation" r:id="rId10" imgW="1206360" imgH="1841400"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800" y="1995312"/>
                        <a:ext cx="12065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3873500" y="1981200"/>
          <a:ext cx="1308100" cy="1841500"/>
        </p:xfrm>
        <a:graphic>
          <a:graphicData uri="http://schemas.openxmlformats.org/presentationml/2006/ole">
            <mc:AlternateContent xmlns:mc="http://schemas.openxmlformats.org/markup-compatibility/2006">
              <mc:Choice xmlns:v="urn:schemas-microsoft-com:vml" Requires="v">
                <p:oleObj spid="_x0000_s148501" name="Equation" r:id="rId12" imgW="1307880" imgH="1841400" progId="Equation.DSMT4">
                  <p:embed/>
                </p:oleObj>
              </mc:Choice>
              <mc:Fallback>
                <p:oleObj name="Equation" r:id="rId12" imgW="1307880" imgH="1841400"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73500" y="1981200"/>
                        <a:ext cx="1308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5334000" y="1984023"/>
          <a:ext cx="1308100" cy="1841500"/>
        </p:xfrm>
        <a:graphic>
          <a:graphicData uri="http://schemas.openxmlformats.org/presentationml/2006/ole">
            <mc:AlternateContent xmlns:mc="http://schemas.openxmlformats.org/markup-compatibility/2006">
              <mc:Choice xmlns:v="urn:schemas-microsoft-com:vml" Requires="v">
                <p:oleObj spid="_x0000_s148502" name="Equation" r:id="rId14" imgW="1307880" imgH="1841400" progId="Equation.DSMT4">
                  <p:embed/>
                </p:oleObj>
              </mc:Choice>
              <mc:Fallback>
                <p:oleObj name="Equation" r:id="rId14" imgW="1307880" imgH="1841400"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0" y="1984023"/>
                        <a:ext cx="1308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8489" name="Object 9"/>
          <p:cNvGraphicFramePr>
            <a:graphicFrameLocks noChangeAspect="1"/>
          </p:cNvGraphicFramePr>
          <p:nvPr/>
        </p:nvGraphicFramePr>
        <p:xfrm>
          <a:off x="6743700" y="3908778"/>
          <a:ext cx="1104900" cy="838200"/>
        </p:xfrm>
        <a:graphic>
          <a:graphicData uri="http://schemas.openxmlformats.org/presentationml/2006/ole">
            <mc:AlternateContent xmlns:mc="http://schemas.openxmlformats.org/markup-compatibility/2006">
              <mc:Choice xmlns:v="urn:schemas-microsoft-com:vml" Requires="v">
                <p:oleObj spid="_x0000_s148503" name="Equation" r:id="rId16" imgW="1104840" imgH="838080" progId="Equation.DSMT4">
                  <p:embed/>
                </p:oleObj>
              </mc:Choice>
              <mc:Fallback>
                <p:oleObj name="Equation" r:id="rId16" imgW="110484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43700" y="390877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8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smtClean="0">
                <a:solidFill>
                  <a:schemeClr val="tx1"/>
                </a:solidFill>
              </a:rPr>
              <a:t>Be able to add mixed numbers.</a:t>
            </a:r>
          </a:p>
          <a:p>
            <a:pPr marL="457200" indent="-457200" eaLnBrk="1" hangingPunct="1">
              <a:buFont typeface="Courier New" pitchFamily="49" charset="0"/>
              <a:buChar char="o"/>
            </a:pPr>
            <a:r>
              <a:rPr lang="en-US" i="0" dirty="0" smtClean="0">
                <a:solidFill>
                  <a:schemeClr val="tx1"/>
                </a:solidFill>
              </a:rPr>
              <a:t>Be able to subtract mixed numbers.</a:t>
            </a:r>
          </a:p>
          <a:p>
            <a:pPr marL="457200" indent="-457200" eaLnBrk="1" hangingPunct="1">
              <a:buFont typeface="Courier New" pitchFamily="49" charset="0"/>
              <a:buChar char="o"/>
            </a:pPr>
            <a:r>
              <a:rPr lang="en-US" i="0" dirty="0" smtClean="0">
                <a:solidFill>
                  <a:schemeClr val="tx1"/>
                </a:solidFill>
              </a:rPr>
              <a:t>Be able to subtract mixed numbers if the fraction being subtracted is greater than the one subtracting it.</a:t>
            </a:r>
          </a:p>
          <a:p>
            <a:pPr marL="457200" indent="-457200" eaLnBrk="1" hangingPunct="1">
              <a:buFont typeface="Courier New" pitchFamily="49" charset="0"/>
              <a:buChar char="o"/>
            </a:pPr>
            <a:r>
              <a:rPr lang="en-US" i="0" dirty="0" smtClean="0">
                <a:solidFill>
                  <a:schemeClr val="tx1"/>
                </a:solidFill>
              </a:rPr>
              <a:t>Know how to add and subtract with positive and negative mixed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69" name="Object 13"/>
          <p:cNvGraphicFramePr>
            <a:graphicFrameLocks noChangeAspect="1"/>
          </p:cNvGraphicFramePr>
          <p:nvPr/>
        </p:nvGraphicFramePr>
        <p:xfrm>
          <a:off x="2965450" y="2514600"/>
          <a:ext cx="2400300" cy="2971800"/>
        </p:xfrm>
        <a:graphic>
          <a:graphicData uri="http://schemas.openxmlformats.org/presentationml/2006/ole">
            <mc:AlternateContent xmlns:mc="http://schemas.openxmlformats.org/markup-compatibility/2006">
              <mc:Choice xmlns:v="urn:schemas-microsoft-com:vml" Requires="v">
                <p:oleObj spid="_x0000_s19478" name="Equation" r:id="rId4" imgW="2400120" imgH="2971800" progId="Equation.DSMT4">
                  <p:embed/>
                </p:oleObj>
              </mc:Choice>
              <mc:Fallback>
                <p:oleObj name="Equation" r:id="rId4" imgW="2400120" imgH="29718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5450" y="2514600"/>
                        <a:ext cx="24003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10</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None/>
            </a:pPr>
            <a:endParaRPr lang="en-US" sz="1000" i="0" dirty="0" smtClean="0">
              <a:solidFill>
                <a:schemeClr val="tx1"/>
              </a:solidFill>
            </a:endParaRPr>
          </a:p>
          <a:p>
            <a:pPr marL="457200" indent="-457200" eaLnBrk="1" hangingPunct="1">
              <a:buNone/>
            </a:pPr>
            <a:r>
              <a:rPr lang="en-US" i="0" dirty="0" smtClean="0">
                <a:solidFill>
                  <a:schemeClr val="tx1"/>
                </a:solidFill>
              </a:rPr>
              <a:t>Find the difference:</a:t>
            </a:r>
          </a:p>
          <a:p>
            <a:pPr marL="457200" indent="-457200"/>
            <a:r>
              <a:rPr lang="en-US" b="1" dirty="0" smtClean="0">
                <a:solidFill>
                  <a:schemeClr val="tx1"/>
                </a:solidFill>
              </a:rPr>
              <a:t>Solution</a:t>
            </a: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498850" y="1371600"/>
          <a:ext cx="1625600" cy="838200"/>
        </p:xfrm>
        <a:graphic>
          <a:graphicData uri="http://schemas.openxmlformats.org/presentationml/2006/ole">
            <mc:AlternateContent xmlns:mc="http://schemas.openxmlformats.org/markup-compatibility/2006">
              <mc:Choice xmlns:v="urn:schemas-microsoft-com:vml" Requires="v">
                <p:oleObj spid="_x0000_s19479" name="Equation" r:id="rId6" imgW="1625400" imgH="838080" progId="Equation.DSMT4">
                  <p:embed/>
                </p:oleObj>
              </mc:Choice>
              <mc:Fallback>
                <p:oleObj name="Equation" r:id="rId6" imgW="1625400" imgH="83808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8850" y="1371600"/>
                        <a:ext cx="162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36" name="Object 16"/>
          <p:cNvGraphicFramePr>
            <a:graphicFrameLocks noChangeAspect="1"/>
          </p:cNvGraphicFramePr>
          <p:nvPr/>
        </p:nvGraphicFramePr>
        <p:xfrm>
          <a:off x="4648200" y="4508500"/>
          <a:ext cx="647700" cy="838200"/>
        </p:xfrm>
        <a:graphic>
          <a:graphicData uri="http://schemas.openxmlformats.org/presentationml/2006/ole">
            <mc:AlternateContent xmlns:mc="http://schemas.openxmlformats.org/markup-compatibility/2006">
              <mc:Choice xmlns:v="urn:schemas-microsoft-com:vml" Requires="v">
                <p:oleObj spid="_x0000_s19480" name="Equation" r:id="rId8" imgW="647640" imgH="838080" progId="Equation.DSMT4">
                  <p:embed/>
                </p:oleObj>
              </mc:Choice>
              <mc:Fallback>
                <p:oleObj name="Equation" r:id="rId8" imgW="647640" imgH="838080"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4508500"/>
                        <a:ext cx="64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33" name="Object 13"/>
          <p:cNvGraphicFramePr>
            <a:graphicFrameLocks noChangeAspect="1"/>
          </p:cNvGraphicFramePr>
          <p:nvPr/>
        </p:nvGraphicFramePr>
        <p:xfrm>
          <a:off x="3619500" y="3505200"/>
          <a:ext cx="431800" cy="838200"/>
        </p:xfrm>
        <a:graphic>
          <a:graphicData uri="http://schemas.openxmlformats.org/presentationml/2006/ole">
            <mc:AlternateContent xmlns:mc="http://schemas.openxmlformats.org/markup-compatibility/2006">
              <mc:Choice xmlns:v="urn:schemas-microsoft-com:vml" Requires="v">
                <p:oleObj spid="_x0000_s19481" name="Equation" r:id="rId10" imgW="431640" imgH="838080" progId="Equation.DSMT4">
                  <p:embed/>
                </p:oleObj>
              </mc:Choice>
              <mc:Fallback>
                <p:oleObj name="Equation" r:id="rId10" imgW="431640" imgH="838080" progId="Equation.DSMT4">
                  <p:embed/>
                  <p:pic>
                    <p:nvPicPr>
                      <p:cNvPr id="0" name="Object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19500" y="35052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34" name="Object 14"/>
          <p:cNvGraphicFramePr>
            <a:graphicFrameLocks noChangeAspect="1"/>
          </p:cNvGraphicFramePr>
          <p:nvPr/>
        </p:nvGraphicFramePr>
        <p:xfrm>
          <a:off x="3619500" y="2514600"/>
          <a:ext cx="431800" cy="838200"/>
        </p:xfrm>
        <a:graphic>
          <a:graphicData uri="http://schemas.openxmlformats.org/presentationml/2006/ole">
            <mc:AlternateContent xmlns:mc="http://schemas.openxmlformats.org/markup-compatibility/2006">
              <mc:Choice xmlns:v="urn:schemas-microsoft-com:vml" Requires="v">
                <p:oleObj spid="_x0000_s19482" name="Equation" r:id="rId12" imgW="431640" imgH="838080" progId="Equation.DSMT4">
                  <p:embed/>
                </p:oleObj>
              </mc:Choice>
              <mc:Fallback>
                <p:oleObj name="Equation" r:id="rId12" imgW="431640" imgH="838080" progId="Equation.DSMT4">
                  <p:embed/>
                  <p:pic>
                    <p:nvPicPr>
                      <p:cNvPr id="0" name="Object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19500" y="25146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nvGraphicFramePr>
        <p:xfrm>
          <a:off x="4876800" y="2514600"/>
          <a:ext cx="431800" cy="838200"/>
        </p:xfrm>
        <a:graphic>
          <a:graphicData uri="http://schemas.openxmlformats.org/presentationml/2006/ole">
            <mc:AlternateContent xmlns:mc="http://schemas.openxmlformats.org/markup-compatibility/2006">
              <mc:Choice xmlns:v="urn:schemas-microsoft-com:vml" Requires="v">
                <p:oleObj spid="_x0000_s19483" name="Equation" r:id="rId14" imgW="431640" imgH="838080" progId="Equation.DSMT4">
                  <p:embed/>
                </p:oleObj>
              </mc:Choice>
              <mc:Fallback>
                <p:oleObj name="Equation" r:id="rId14" imgW="431640" imgH="838080" progId="Equation.DSMT4">
                  <p:embed/>
                  <p:pic>
                    <p:nvPicPr>
                      <p:cNvPr id="0" name="Object 2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6800" y="25146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40" name="Object 20"/>
          <p:cNvGraphicFramePr>
            <a:graphicFrameLocks noChangeAspect="1"/>
          </p:cNvGraphicFramePr>
          <p:nvPr/>
        </p:nvGraphicFramePr>
        <p:xfrm>
          <a:off x="4940300" y="3479800"/>
          <a:ext cx="431800" cy="838200"/>
        </p:xfrm>
        <a:graphic>
          <a:graphicData uri="http://schemas.openxmlformats.org/presentationml/2006/ole">
            <mc:AlternateContent xmlns:mc="http://schemas.openxmlformats.org/markup-compatibility/2006">
              <mc:Choice xmlns:v="urn:schemas-microsoft-com:vml" Requires="v">
                <p:oleObj spid="_x0000_s19484" name="Equation" r:id="rId16" imgW="431640" imgH="838080" progId="Equation.DSMT4">
                  <p:embed/>
                </p:oleObj>
              </mc:Choice>
              <mc:Fallback>
                <p:oleObj name="Equation" r:id="rId16" imgW="431640" imgH="838080" progId="Equation.DSMT4">
                  <p:embed/>
                  <p:pic>
                    <p:nvPicPr>
                      <p:cNvPr id="0" name="Object 3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40300" y="34798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8" name="Object 12"/>
          <p:cNvGraphicFramePr>
            <a:graphicFrameLocks noChangeAspect="1"/>
          </p:cNvGraphicFramePr>
          <p:nvPr/>
        </p:nvGraphicFramePr>
        <p:xfrm>
          <a:off x="1663700" y="2540000"/>
          <a:ext cx="1168400" cy="1841500"/>
        </p:xfrm>
        <a:graphic>
          <a:graphicData uri="http://schemas.openxmlformats.org/presentationml/2006/ole">
            <mc:AlternateContent xmlns:mc="http://schemas.openxmlformats.org/markup-compatibility/2006">
              <mc:Choice xmlns:v="urn:schemas-microsoft-com:vml" Requires="v">
                <p:oleObj spid="_x0000_s19485" name="Equation" r:id="rId18" imgW="1168200" imgH="1841400" progId="Equation.DSMT4">
                  <p:embed/>
                </p:oleObj>
              </mc:Choice>
              <mc:Fallback>
                <p:oleObj name="Equation" r:id="rId18" imgW="1168200" imgH="184140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63700" y="2540000"/>
                        <a:ext cx="11684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3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lnSpc>
                <a:spcPct val="150000"/>
              </a:lnSpc>
              <a:buNone/>
            </a:pPr>
            <a:r>
              <a:rPr lang="en-US" i="0" dirty="0" smtClean="0">
                <a:solidFill>
                  <a:schemeClr val="tx1"/>
                </a:solidFill>
              </a:rPr>
              <a:t>Find the algebraic sum:</a:t>
            </a:r>
          </a:p>
          <a:p>
            <a:pPr marL="457200" indent="-457200"/>
            <a:r>
              <a:rPr lang="en-US" b="1" dirty="0" smtClean="0">
                <a:solidFill>
                  <a:schemeClr val="tx1"/>
                </a:solidFill>
              </a:rPr>
              <a:t>Solution</a:t>
            </a:r>
            <a:endParaRPr lang="en-US" i="0" dirty="0" smtClean="0">
              <a:solidFill>
                <a:schemeClr val="tx1"/>
              </a:solidFill>
            </a:endParaRPr>
          </a:p>
          <a:p>
            <a:pPr marL="0" indent="0" eaLnBrk="1" hangingPunct="1">
              <a:spcBef>
                <a:spcPts val="0"/>
              </a:spcBef>
              <a:buNone/>
            </a:pPr>
            <a:r>
              <a:rPr lang="en-US" i="0" dirty="0" smtClean="0">
                <a:solidFill>
                  <a:schemeClr val="tx1"/>
                </a:solidFill>
              </a:rPr>
              <a:t>Both numbers have the same sign.  Add the absolute values of the numbers, and use the common sign.  In this example the answer will be negative.</a:t>
            </a:r>
          </a:p>
        </p:txBody>
      </p:sp>
      <p:graphicFrame>
        <p:nvGraphicFramePr>
          <p:cNvPr id="4" name="Object 3"/>
          <p:cNvGraphicFramePr>
            <a:graphicFrameLocks noChangeAspect="1"/>
          </p:cNvGraphicFramePr>
          <p:nvPr/>
        </p:nvGraphicFramePr>
        <p:xfrm>
          <a:off x="4020256" y="1275645"/>
          <a:ext cx="1816100" cy="838200"/>
        </p:xfrm>
        <a:graphic>
          <a:graphicData uri="http://schemas.openxmlformats.org/presentationml/2006/ole">
            <mc:AlternateContent xmlns:mc="http://schemas.openxmlformats.org/markup-compatibility/2006">
              <mc:Choice xmlns:v="urn:schemas-microsoft-com:vml" Requires="v">
                <p:oleObj spid="_x0000_s21508" name="Equation" r:id="rId4" imgW="1815840" imgH="838080" progId="Equation.DSMT4">
                  <p:embed/>
                </p:oleObj>
              </mc:Choice>
              <mc:Fallback>
                <p:oleObj name="Equation" r:id="rId4" imgW="1815840" imgH="83808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20256" y="1275645"/>
                        <a:ext cx="1816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2841978" y="2545644"/>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853267" y="1611489"/>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9513" name="Object 9"/>
          <p:cNvGraphicFramePr>
            <a:graphicFrameLocks noChangeAspect="1"/>
          </p:cNvGraphicFramePr>
          <p:nvPr/>
        </p:nvGraphicFramePr>
        <p:xfrm>
          <a:off x="1828800" y="1600200"/>
          <a:ext cx="1435100" cy="1841500"/>
        </p:xfrm>
        <a:graphic>
          <a:graphicData uri="http://schemas.openxmlformats.org/presentationml/2006/ole">
            <mc:AlternateContent xmlns:mc="http://schemas.openxmlformats.org/markup-compatibility/2006">
              <mc:Choice xmlns:v="urn:schemas-microsoft-com:vml" Requires="v">
                <p:oleObj spid="_x0000_s149526" name="Equation" r:id="rId4" imgW="1434960" imgH="1841400" progId="Equation.DSMT4">
                  <p:embed/>
                </p:oleObj>
              </mc:Choice>
              <mc:Fallback>
                <p:oleObj name="Equation" r:id="rId4" imgW="1434960" imgH="18414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1600200"/>
                        <a:ext cx="1435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lnSpc>
                <a:spcPct val="150000"/>
              </a:lnSpc>
              <a:buNone/>
            </a:pPr>
            <a:endParaRPr lang="en-US" i="0" dirty="0" smtClean="0">
              <a:solidFill>
                <a:schemeClr val="tx1"/>
              </a:solidFill>
            </a:endParaRPr>
          </a:p>
          <a:p>
            <a:pPr marL="457200" indent="-457200" eaLnBrk="1" hangingPunct="1">
              <a:lnSpc>
                <a:spcPct val="150000"/>
              </a:lnSpc>
              <a:buNone/>
            </a:pPr>
            <a:endParaRPr lang="en-US" dirty="0" smtClean="0">
              <a:solidFill>
                <a:schemeClr val="tx1"/>
              </a:solidFill>
            </a:endParaRPr>
          </a:p>
          <a:p>
            <a:pPr marL="457200" indent="-457200" eaLnBrk="1" hangingPunct="1">
              <a:lnSpc>
                <a:spcPct val="150000"/>
              </a:lnSpc>
              <a:buNone/>
            </a:pPr>
            <a:endParaRPr lang="en-US" i="0" dirty="0" smtClean="0">
              <a:solidFill>
                <a:schemeClr val="tx1"/>
              </a:solidFill>
            </a:endParaRPr>
          </a:p>
          <a:p>
            <a:pPr marL="457200" indent="-457200" eaLnBrk="1" hangingPunct="1">
              <a:lnSpc>
                <a:spcPct val="150000"/>
              </a:lnSpc>
              <a:buNone/>
            </a:pPr>
            <a:endParaRPr lang="en-US" dirty="0" smtClean="0">
              <a:solidFill>
                <a:schemeClr val="tx1"/>
              </a:solidFill>
            </a:endParaRPr>
          </a:p>
          <a:p>
            <a:pPr marL="457200" indent="-457200" eaLnBrk="1" hangingPunct="1">
              <a:lnSpc>
                <a:spcPct val="150000"/>
              </a:lnSpc>
              <a:buNone/>
            </a:pPr>
            <a:r>
              <a:rPr lang="en-US" i="0" dirty="0" smtClean="0">
                <a:solidFill>
                  <a:schemeClr val="tx1"/>
                </a:solidFill>
              </a:rPr>
              <a:t>Thus</a:t>
            </a:r>
          </a:p>
        </p:txBody>
      </p:sp>
      <p:graphicFrame>
        <p:nvGraphicFramePr>
          <p:cNvPr id="28" name="Object 27"/>
          <p:cNvGraphicFramePr>
            <a:graphicFrameLocks noChangeAspect="1"/>
          </p:cNvGraphicFramePr>
          <p:nvPr/>
        </p:nvGraphicFramePr>
        <p:xfrm>
          <a:off x="3570111" y="3482622"/>
          <a:ext cx="622300" cy="838200"/>
        </p:xfrm>
        <a:graphic>
          <a:graphicData uri="http://schemas.openxmlformats.org/presentationml/2006/ole">
            <mc:AlternateContent xmlns:mc="http://schemas.openxmlformats.org/markup-compatibility/2006">
              <mc:Choice xmlns:v="urn:schemas-microsoft-com:vml" Requires="v">
                <p:oleObj spid="_x0000_s149527" name="Equation" r:id="rId6" imgW="622080" imgH="838080" progId="Equation.DSMT4">
                  <p:embed/>
                </p:oleObj>
              </mc:Choice>
              <mc:Fallback>
                <p:oleObj name="Equation" r:id="rId6" imgW="622080" imgH="838080"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0111" y="3482622"/>
                        <a:ext cx="62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78" name="Object 10"/>
          <p:cNvGraphicFramePr>
            <a:graphicFrameLocks noChangeAspect="1"/>
          </p:cNvGraphicFramePr>
          <p:nvPr/>
        </p:nvGraphicFramePr>
        <p:xfrm>
          <a:off x="4159250" y="4724400"/>
          <a:ext cx="1219200" cy="838200"/>
        </p:xfrm>
        <a:graphic>
          <a:graphicData uri="http://schemas.openxmlformats.org/presentationml/2006/ole">
            <mc:AlternateContent xmlns:mc="http://schemas.openxmlformats.org/markup-compatibility/2006">
              <mc:Choice xmlns:v="urn:schemas-microsoft-com:vml" Requires="v">
                <p:oleObj spid="_x0000_s149528" name="Equation" r:id="rId8" imgW="1218960" imgH="838080" progId="Equation.DSMT4">
                  <p:embed/>
                </p:oleObj>
              </mc:Choice>
              <mc:Fallback>
                <p:oleObj name="Equation" r:id="rId8" imgW="1218960" imgH="838080" progId="Equation.DSMT4">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9250" y="4724400"/>
                        <a:ext cx="121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9512" name="Object 8"/>
          <p:cNvGraphicFramePr>
            <a:graphicFrameLocks noChangeAspect="1"/>
          </p:cNvGraphicFramePr>
          <p:nvPr/>
        </p:nvGraphicFramePr>
        <p:xfrm>
          <a:off x="838200" y="1612900"/>
          <a:ext cx="825500" cy="1841500"/>
        </p:xfrm>
        <a:graphic>
          <a:graphicData uri="http://schemas.openxmlformats.org/presentationml/2006/ole">
            <mc:AlternateContent xmlns:mc="http://schemas.openxmlformats.org/markup-compatibility/2006">
              <mc:Choice xmlns:v="urn:schemas-microsoft-com:vml" Requires="v">
                <p:oleObj spid="_x0000_s149529" name="Equation" r:id="rId10" imgW="825480" imgH="1841400" progId="Equation.DSMT4">
                  <p:embed/>
                </p:oleObj>
              </mc:Choice>
              <mc:Fallback>
                <p:oleObj name="Equation" r:id="rId10" imgW="825480" imgH="18414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38200" y="1612900"/>
                        <a:ext cx="8255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9514" name="Object 10"/>
          <p:cNvGraphicFramePr>
            <a:graphicFrameLocks noChangeAspect="1"/>
          </p:cNvGraphicFramePr>
          <p:nvPr/>
        </p:nvGraphicFramePr>
        <p:xfrm>
          <a:off x="3276600" y="1600200"/>
          <a:ext cx="927100" cy="1841500"/>
        </p:xfrm>
        <a:graphic>
          <a:graphicData uri="http://schemas.openxmlformats.org/presentationml/2006/ole">
            <mc:AlternateContent xmlns:mc="http://schemas.openxmlformats.org/markup-compatibility/2006">
              <mc:Choice xmlns:v="urn:schemas-microsoft-com:vml" Requires="v">
                <p:oleObj spid="_x0000_s149530" name="Equation" r:id="rId12" imgW="927000" imgH="1841400" progId="Equation.DSMT4">
                  <p:embed/>
                </p:oleObj>
              </mc:Choice>
              <mc:Fallback>
                <p:oleObj name="Equation" r:id="rId12" imgW="927000" imgH="184140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76600" y="1600200"/>
                        <a:ext cx="927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9516" name="Object 12"/>
          <p:cNvGraphicFramePr>
            <a:graphicFrameLocks noChangeAspect="1"/>
          </p:cNvGraphicFramePr>
          <p:nvPr/>
        </p:nvGraphicFramePr>
        <p:xfrm>
          <a:off x="4267200" y="3491088"/>
          <a:ext cx="914400" cy="838200"/>
        </p:xfrm>
        <a:graphic>
          <a:graphicData uri="http://schemas.openxmlformats.org/presentationml/2006/ole">
            <mc:AlternateContent xmlns:mc="http://schemas.openxmlformats.org/markup-compatibility/2006">
              <mc:Choice xmlns:v="urn:schemas-microsoft-com:vml" Requires="v">
                <p:oleObj spid="_x0000_s149531" name="Equation" r:id="rId14" imgW="914400" imgH="838080" progId="Equation.DSMT4">
                  <p:embed/>
                </p:oleObj>
              </mc:Choice>
              <mc:Fallback>
                <p:oleObj name="Equation" r:id="rId14" imgW="914400" imgH="83808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3491088"/>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9518" name="Object 14"/>
          <p:cNvGraphicFramePr>
            <a:graphicFrameLocks noChangeAspect="1"/>
          </p:cNvGraphicFramePr>
          <p:nvPr/>
        </p:nvGraphicFramePr>
        <p:xfrm>
          <a:off x="2362200" y="4724400"/>
          <a:ext cx="1727200" cy="838200"/>
        </p:xfrm>
        <a:graphic>
          <a:graphicData uri="http://schemas.openxmlformats.org/presentationml/2006/ole">
            <mc:AlternateContent xmlns:mc="http://schemas.openxmlformats.org/markup-compatibility/2006">
              <mc:Choice xmlns:v="urn:schemas-microsoft-com:vml" Requires="v">
                <p:oleObj spid="_x0000_s149532" name="Equation" r:id="rId16" imgW="1726920" imgH="838080" progId="Equation.DSMT4">
                  <p:embed/>
                </p:oleObj>
              </mc:Choice>
              <mc:Fallback>
                <p:oleObj name="Equation" r:id="rId16" imgW="1726920" imgH="83808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62200" y="47244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95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95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95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95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83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12</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lnSpc>
                <a:spcPct val="150000"/>
              </a:lnSpc>
              <a:buNone/>
            </a:pPr>
            <a:endParaRPr lang="en-US" sz="500" i="0" dirty="0" smtClean="0">
              <a:solidFill>
                <a:schemeClr val="tx1"/>
              </a:solidFill>
            </a:endParaRPr>
          </a:p>
          <a:p>
            <a:pPr marL="457200" indent="-457200" eaLnBrk="1" hangingPunct="1">
              <a:lnSpc>
                <a:spcPct val="150000"/>
              </a:lnSpc>
              <a:buNone/>
            </a:pPr>
            <a:r>
              <a:rPr lang="en-US" i="0" dirty="0" smtClean="0">
                <a:solidFill>
                  <a:schemeClr val="tx1"/>
                </a:solidFill>
              </a:rPr>
              <a:t>Find the algebraic sum:</a:t>
            </a:r>
          </a:p>
          <a:p>
            <a:pPr marL="457200" indent="-457200" eaLnBrk="1" hangingPunct="1">
              <a:buNone/>
            </a:pPr>
            <a:r>
              <a:rPr lang="en-US" b="1" i="0" dirty="0" smtClean="0">
                <a:solidFill>
                  <a:schemeClr val="tx1"/>
                </a:solidFill>
              </a:rPr>
              <a:t>Solution</a:t>
            </a:r>
          </a:p>
          <a:p>
            <a:pPr marL="0" indent="0" eaLnBrk="1" hangingPunct="1">
              <a:spcBef>
                <a:spcPts val="0"/>
              </a:spcBef>
              <a:buNone/>
            </a:pPr>
            <a:r>
              <a:rPr lang="en-US" i="0" dirty="0" smtClean="0">
                <a:solidFill>
                  <a:schemeClr val="tx1"/>
                </a:solidFill>
              </a:rPr>
              <a:t>The numbers have opposite signs.  Find the difference between the absolute values of the numbers, and use the sign of the number with the larger absolute value.  In this example, the answer will be negative.</a:t>
            </a:r>
          </a:p>
        </p:txBody>
      </p:sp>
      <p:graphicFrame>
        <p:nvGraphicFramePr>
          <p:cNvPr id="4" name="Object 3"/>
          <p:cNvGraphicFramePr>
            <a:graphicFrameLocks noChangeAspect="1"/>
          </p:cNvGraphicFramePr>
          <p:nvPr/>
        </p:nvGraphicFramePr>
        <p:xfrm>
          <a:off x="3924300" y="1500188"/>
          <a:ext cx="1676400" cy="838200"/>
        </p:xfrm>
        <a:graphic>
          <a:graphicData uri="http://schemas.openxmlformats.org/presentationml/2006/ole">
            <mc:AlternateContent xmlns:mc="http://schemas.openxmlformats.org/markup-compatibility/2006">
              <mc:Choice xmlns:v="urn:schemas-microsoft-com:vml" Requires="v">
                <p:oleObj spid="_x0000_s23556" name="Equation" r:id="rId4" imgW="1676160" imgH="838080" progId="Equation.DSMT4">
                  <p:embed/>
                </p:oleObj>
              </mc:Choice>
              <mc:Fallback>
                <p:oleObj name="Equation" r:id="rId4" imgW="1676160" imgH="83808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1500188"/>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2624667" y="2655711"/>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2621844" y="1724379"/>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0538" name="Object 10"/>
          <p:cNvGraphicFramePr>
            <a:graphicFrameLocks noChangeAspect="1"/>
          </p:cNvGraphicFramePr>
          <p:nvPr/>
        </p:nvGraphicFramePr>
        <p:xfrm>
          <a:off x="1504245" y="1707444"/>
          <a:ext cx="1397000" cy="1841500"/>
        </p:xfrm>
        <a:graphic>
          <a:graphicData uri="http://schemas.openxmlformats.org/presentationml/2006/ole">
            <mc:AlternateContent xmlns:mc="http://schemas.openxmlformats.org/markup-compatibility/2006">
              <mc:Choice xmlns:v="urn:schemas-microsoft-com:vml" Requires="v">
                <p:oleObj spid="_x0000_s150549" name="Equation" r:id="rId4" imgW="1396800" imgH="1841400" progId="Equation.DSMT4">
                  <p:embed/>
                </p:oleObj>
              </mc:Choice>
              <mc:Fallback>
                <p:oleObj name="Equation" r:id="rId4" imgW="1396800" imgH="18414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4245" y="1707444"/>
                        <a:ext cx="13970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12</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lnSpc>
                <a:spcPct val="150000"/>
              </a:lnSpc>
              <a:buNone/>
            </a:pPr>
            <a:endParaRPr lang="en-US" i="0" dirty="0" smtClean="0">
              <a:solidFill>
                <a:schemeClr val="tx1"/>
              </a:solidFill>
            </a:endParaRPr>
          </a:p>
          <a:p>
            <a:pPr marL="457200" indent="-457200" eaLnBrk="1" hangingPunct="1">
              <a:lnSpc>
                <a:spcPct val="150000"/>
              </a:lnSpc>
              <a:buNone/>
            </a:pPr>
            <a:endParaRPr lang="en-US" dirty="0" smtClean="0">
              <a:solidFill>
                <a:schemeClr val="tx1"/>
              </a:solidFill>
            </a:endParaRPr>
          </a:p>
          <a:p>
            <a:pPr marL="457200" indent="-457200" eaLnBrk="1" hangingPunct="1">
              <a:lnSpc>
                <a:spcPct val="150000"/>
              </a:lnSpc>
              <a:buNone/>
            </a:pPr>
            <a:endParaRPr lang="en-US" i="0" dirty="0" smtClean="0">
              <a:solidFill>
                <a:schemeClr val="tx1"/>
              </a:solidFill>
            </a:endParaRPr>
          </a:p>
          <a:p>
            <a:pPr marL="457200" indent="-457200" eaLnBrk="1" hangingPunct="1">
              <a:lnSpc>
                <a:spcPct val="150000"/>
              </a:lnSpc>
              <a:buNone/>
            </a:pPr>
            <a:endParaRPr lang="en-US" dirty="0" smtClean="0">
              <a:solidFill>
                <a:schemeClr val="tx1"/>
              </a:solidFill>
            </a:endParaRPr>
          </a:p>
          <a:p>
            <a:pPr marL="457200" indent="-457200" eaLnBrk="1" hangingPunct="1">
              <a:lnSpc>
                <a:spcPct val="150000"/>
              </a:lnSpc>
              <a:buNone/>
            </a:pPr>
            <a:r>
              <a:rPr lang="en-US" i="0" dirty="0" smtClean="0">
                <a:solidFill>
                  <a:schemeClr val="tx1"/>
                </a:solidFill>
              </a:rPr>
              <a:t>Thus</a:t>
            </a:r>
          </a:p>
        </p:txBody>
      </p:sp>
      <p:graphicFrame>
        <p:nvGraphicFramePr>
          <p:cNvPr id="28" name="Object 27"/>
          <p:cNvGraphicFramePr>
            <a:graphicFrameLocks noChangeAspect="1"/>
          </p:cNvGraphicFramePr>
          <p:nvPr/>
        </p:nvGraphicFramePr>
        <p:xfrm>
          <a:off x="4953000" y="3582106"/>
          <a:ext cx="635000" cy="838200"/>
        </p:xfrm>
        <a:graphic>
          <a:graphicData uri="http://schemas.openxmlformats.org/presentationml/2006/ole">
            <mc:AlternateContent xmlns:mc="http://schemas.openxmlformats.org/markup-compatibility/2006">
              <mc:Choice xmlns:v="urn:schemas-microsoft-com:vml" Requires="v">
                <p:oleObj spid="_x0000_s150550" name="Equation" r:id="rId6" imgW="634680" imgH="838080" progId="Equation.DSMT4">
                  <p:embed/>
                </p:oleObj>
              </mc:Choice>
              <mc:Fallback>
                <p:oleObj name="Equation" r:id="rId6" imgW="634680" imgH="83808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3582106"/>
                        <a:ext cx="63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77" name="Object 9"/>
          <p:cNvGraphicFramePr>
            <a:graphicFrameLocks noChangeAspect="1"/>
          </p:cNvGraphicFramePr>
          <p:nvPr/>
        </p:nvGraphicFramePr>
        <p:xfrm>
          <a:off x="2743200" y="4953000"/>
          <a:ext cx="1587500" cy="852488"/>
        </p:xfrm>
        <a:graphic>
          <a:graphicData uri="http://schemas.openxmlformats.org/presentationml/2006/ole">
            <mc:AlternateContent xmlns:mc="http://schemas.openxmlformats.org/markup-compatibility/2006">
              <mc:Choice xmlns:v="urn:schemas-microsoft-com:vml" Requires="v">
                <p:oleObj spid="_x0000_s150551" name="Equation" r:id="rId8" imgW="1587240" imgH="838080" progId="Equation.DSMT4">
                  <p:embed/>
                </p:oleObj>
              </mc:Choice>
              <mc:Fallback>
                <p:oleObj name="Equation" r:id="rId8" imgW="1587240" imgH="838080" progId="Equation.DSMT4">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4953000"/>
                        <a:ext cx="1587500" cy="852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0537" name="Object 9"/>
          <p:cNvGraphicFramePr>
            <a:graphicFrameLocks noChangeAspect="1"/>
          </p:cNvGraphicFramePr>
          <p:nvPr/>
        </p:nvGraphicFramePr>
        <p:xfrm>
          <a:off x="533400" y="1676400"/>
          <a:ext cx="838200" cy="1841500"/>
        </p:xfrm>
        <a:graphic>
          <a:graphicData uri="http://schemas.openxmlformats.org/presentationml/2006/ole">
            <mc:AlternateContent xmlns:mc="http://schemas.openxmlformats.org/markup-compatibility/2006">
              <mc:Choice xmlns:v="urn:schemas-microsoft-com:vml" Requires="v">
                <p:oleObj spid="_x0000_s150552" name="Equation" r:id="rId10" imgW="838080" imgH="1841400" progId="Equation.DSMT4">
                  <p:embed/>
                </p:oleObj>
              </mc:Choice>
              <mc:Fallback>
                <p:oleObj name="Equation" r:id="rId10" imgW="838080" imgH="18414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1676400"/>
                        <a:ext cx="8382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0539" name="Object 11"/>
          <p:cNvGraphicFramePr>
            <a:graphicFrameLocks noChangeAspect="1"/>
          </p:cNvGraphicFramePr>
          <p:nvPr/>
        </p:nvGraphicFramePr>
        <p:xfrm>
          <a:off x="3048000" y="1727199"/>
          <a:ext cx="1181100" cy="1841500"/>
        </p:xfrm>
        <a:graphic>
          <a:graphicData uri="http://schemas.openxmlformats.org/presentationml/2006/ole">
            <mc:AlternateContent xmlns:mc="http://schemas.openxmlformats.org/markup-compatibility/2006">
              <mc:Choice xmlns:v="urn:schemas-microsoft-com:vml" Requires="v">
                <p:oleObj spid="_x0000_s150553" name="Equation" r:id="rId12" imgW="1180800" imgH="1841400" progId="Equation.DSMT4">
                  <p:embed/>
                </p:oleObj>
              </mc:Choice>
              <mc:Fallback>
                <p:oleObj name="Equation" r:id="rId12" imgW="1180800" imgH="184140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1727199"/>
                        <a:ext cx="1181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0540" name="Object 12"/>
          <p:cNvGraphicFramePr>
            <a:graphicFrameLocks noChangeAspect="1"/>
          </p:cNvGraphicFramePr>
          <p:nvPr/>
        </p:nvGraphicFramePr>
        <p:xfrm>
          <a:off x="4419600" y="1727199"/>
          <a:ext cx="1206500" cy="1841500"/>
        </p:xfrm>
        <a:graphic>
          <a:graphicData uri="http://schemas.openxmlformats.org/presentationml/2006/ole">
            <mc:AlternateContent xmlns:mc="http://schemas.openxmlformats.org/markup-compatibility/2006">
              <mc:Choice xmlns:v="urn:schemas-microsoft-com:vml" Requires="v">
                <p:oleObj spid="_x0000_s150554" name="Equation" r:id="rId14" imgW="1206360" imgH="1841400" progId="Equation.DSMT4">
                  <p:embed/>
                </p:oleObj>
              </mc:Choice>
              <mc:Fallback>
                <p:oleObj name="Equation" r:id="rId14" imgW="1206360" imgH="184140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19600" y="1727199"/>
                        <a:ext cx="12065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0541" name="Object 13"/>
          <p:cNvGraphicFramePr>
            <a:graphicFrameLocks noChangeAspect="1"/>
          </p:cNvGraphicFramePr>
          <p:nvPr/>
        </p:nvGraphicFramePr>
        <p:xfrm>
          <a:off x="4419600" y="4953000"/>
          <a:ext cx="1219200" cy="838200"/>
        </p:xfrm>
        <a:graphic>
          <a:graphicData uri="http://schemas.openxmlformats.org/presentationml/2006/ole">
            <mc:AlternateContent xmlns:mc="http://schemas.openxmlformats.org/markup-compatibility/2006">
              <mc:Choice xmlns:v="urn:schemas-microsoft-com:vml" Requires="v">
                <p:oleObj spid="_x0000_s150555" name="Equation" r:id="rId16" imgW="1218960" imgH="838080" progId="Equation.DSMT4">
                  <p:embed/>
                </p:oleObj>
              </mc:Choice>
              <mc:Fallback>
                <p:oleObj name="Equation" r:id="rId16" imgW="1218960" imgH="83808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1960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05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05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05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83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05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r>
              <a:rPr lang="en-US" i="0" dirty="0" smtClean="0">
                <a:solidFill>
                  <a:schemeClr val="tx1"/>
                </a:solidFill>
              </a:rPr>
              <a:t>Find the sum:</a:t>
            </a:r>
          </a:p>
          <a:p>
            <a:pPr marL="457200" indent="-457200" eaLnBrk="1" hangingPunct="1">
              <a:buNone/>
            </a:pPr>
            <a:r>
              <a:rPr lang="en-US" b="1" i="0" dirty="0" smtClean="0">
                <a:solidFill>
                  <a:schemeClr val="tx1"/>
                </a:solidFill>
              </a:rPr>
              <a:t>Solution</a:t>
            </a:r>
          </a:p>
          <a:p>
            <a:pPr marL="0" indent="0" eaLnBrk="1" hangingPunct="1">
              <a:buNone/>
            </a:pPr>
            <a:r>
              <a:rPr lang="en-US" i="0" dirty="0" smtClean="0">
                <a:solidFill>
                  <a:schemeClr val="tx1"/>
                </a:solidFill>
              </a:rPr>
              <a:t>First, change each number into its corresponding improper fraction, then add.</a:t>
            </a: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2659945" y="1143000"/>
          <a:ext cx="1282700" cy="838200"/>
        </p:xfrm>
        <a:graphic>
          <a:graphicData uri="http://schemas.openxmlformats.org/presentationml/2006/ole">
            <mc:AlternateContent xmlns:mc="http://schemas.openxmlformats.org/markup-compatibility/2006">
              <mc:Choice xmlns:v="urn:schemas-microsoft-com:vml" Requires="v">
                <p:oleObj spid="_x0000_s25612" name="Equation" r:id="rId4" imgW="1282680" imgH="838080" progId="Equation.DSMT4">
                  <p:embed/>
                </p:oleObj>
              </mc:Choice>
              <mc:Fallback>
                <p:oleObj name="Equation" r:id="rId4" imgW="1282680" imgH="83808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9945" y="1143000"/>
                        <a:ext cx="128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1752600" y="3549650"/>
          <a:ext cx="1193800" cy="838200"/>
        </p:xfrm>
        <a:graphic>
          <a:graphicData uri="http://schemas.openxmlformats.org/presentationml/2006/ole">
            <mc:AlternateContent xmlns:mc="http://schemas.openxmlformats.org/markup-compatibility/2006">
              <mc:Choice xmlns:v="urn:schemas-microsoft-com:vml" Requires="v">
                <p:oleObj spid="_x0000_s25613" name="Equation" r:id="rId6" imgW="1193760" imgH="838080" progId="Equation.DSMT4">
                  <p:embed/>
                </p:oleObj>
              </mc:Choice>
              <mc:Fallback>
                <p:oleObj name="Equation" r:id="rId6" imgW="119376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3549650"/>
                        <a:ext cx="1193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549900" y="3549650"/>
          <a:ext cx="901700" cy="838200"/>
        </p:xfrm>
        <a:graphic>
          <a:graphicData uri="http://schemas.openxmlformats.org/presentationml/2006/ole">
            <mc:AlternateContent xmlns:mc="http://schemas.openxmlformats.org/markup-compatibility/2006">
              <mc:Choice xmlns:v="urn:schemas-microsoft-com:vml" Requires="v">
                <p:oleObj spid="_x0000_s25614" name="Equation" r:id="rId8" imgW="901440" imgH="838080" progId="Equation.DSMT4">
                  <p:embed/>
                </p:oleObj>
              </mc:Choice>
              <mc:Fallback>
                <p:oleObj name="Equation" r:id="rId8" imgW="901440" imgH="8380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49900" y="3549650"/>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470" name="Object 6"/>
          <p:cNvGraphicFramePr>
            <a:graphicFrameLocks noChangeAspect="1"/>
          </p:cNvGraphicFramePr>
          <p:nvPr/>
        </p:nvGraphicFramePr>
        <p:xfrm>
          <a:off x="3048000" y="3549650"/>
          <a:ext cx="1422400" cy="838200"/>
        </p:xfrm>
        <a:graphic>
          <a:graphicData uri="http://schemas.openxmlformats.org/presentationml/2006/ole">
            <mc:AlternateContent xmlns:mc="http://schemas.openxmlformats.org/markup-compatibility/2006">
              <mc:Choice xmlns:v="urn:schemas-microsoft-com:vml" Requires="v">
                <p:oleObj spid="_x0000_s25615" name="Equation" r:id="rId10" imgW="1422360" imgH="838080" progId="Equation.DSMT4">
                  <p:embed/>
                </p:oleObj>
              </mc:Choice>
              <mc:Fallback>
                <p:oleObj name="Equation" r:id="rId10" imgW="1422360" imgH="8380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0" y="354965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2471" name="Object 7"/>
          <p:cNvGraphicFramePr>
            <a:graphicFrameLocks noChangeAspect="1"/>
          </p:cNvGraphicFramePr>
          <p:nvPr/>
        </p:nvGraphicFramePr>
        <p:xfrm>
          <a:off x="4597400" y="3549650"/>
          <a:ext cx="889000" cy="838200"/>
        </p:xfrm>
        <a:graphic>
          <a:graphicData uri="http://schemas.openxmlformats.org/presentationml/2006/ole">
            <mc:AlternateContent xmlns:mc="http://schemas.openxmlformats.org/markup-compatibility/2006">
              <mc:Choice xmlns:v="urn:schemas-microsoft-com:vml" Requires="v">
                <p:oleObj spid="_x0000_s25616" name="Equation" r:id="rId12" imgW="888840" imgH="838080" progId="Equation.DSMT4">
                  <p:embed/>
                </p:oleObj>
              </mc:Choice>
              <mc:Fallback>
                <p:oleObj name="Equation" r:id="rId12" imgW="888840" imgH="8380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97400" y="3549650"/>
                        <a:ext cx="889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5554134" y="4145844"/>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476045" y="4145844"/>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3501" name="Object 13"/>
          <p:cNvGraphicFramePr>
            <a:graphicFrameLocks noChangeAspect="1"/>
          </p:cNvGraphicFramePr>
          <p:nvPr/>
        </p:nvGraphicFramePr>
        <p:xfrm>
          <a:off x="3667125" y="4124325"/>
          <a:ext cx="2185988" cy="838200"/>
        </p:xfrm>
        <a:graphic>
          <a:graphicData uri="http://schemas.openxmlformats.org/presentationml/2006/ole">
            <mc:AlternateContent xmlns:mc="http://schemas.openxmlformats.org/markup-compatibility/2006">
              <mc:Choice xmlns:v="urn:schemas-microsoft-com:vml" Requires="v">
                <p:oleObj spid="_x0000_s27664" name="Equation" r:id="rId4" imgW="2184120" imgH="838080" progId="Equation.DSMT4">
                  <p:embed/>
                </p:oleObj>
              </mc:Choice>
              <mc:Fallback>
                <p:oleObj name="Equation" r:id="rId4" imgW="2184120" imgH="838080" progId="Equation.DSMT4">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67125" y="4124325"/>
                        <a:ext cx="2185988"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14</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None/>
            </a:pPr>
            <a:r>
              <a:rPr lang="en-US" i="0" dirty="0" smtClean="0">
                <a:solidFill>
                  <a:schemeClr val="tx1"/>
                </a:solidFill>
              </a:rPr>
              <a:t>Find the sum:</a:t>
            </a:r>
          </a:p>
          <a:p>
            <a:pPr marL="457200" indent="-457200" eaLnBrk="1" hangingPunct="1">
              <a:buNone/>
            </a:pPr>
            <a:r>
              <a:rPr lang="en-US" b="1" i="0" dirty="0" smtClean="0">
                <a:solidFill>
                  <a:schemeClr val="tx1"/>
                </a:solidFill>
              </a:rPr>
              <a:t>Solution</a:t>
            </a:r>
          </a:p>
          <a:p>
            <a:r>
              <a:rPr lang="en-US" i="0" dirty="0" smtClean="0">
                <a:solidFill>
                  <a:schemeClr val="tx1"/>
                </a:solidFill>
              </a:rPr>
              <a:t>Change each number into its corresponding improper fraction, change each fraction to an equivalent fraction with the common denominator, and add these fractions. </a:t>
            </a:r>
            <a:r>
              <a:rPr lang="en-US" dirty="0" smtClean="0"/>
              <a:t>The LCM is 15.</a:t>
            </a: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2635956" y="1143000"/>
          <a:ext cx="1447800" cy="838200"/>
        </p:xfrm>
        <a:graphic>
          <a:graphicData uri="http://schemas.openxmlformats.org/presentationml/2006/ole">
            <mc:AlternateContent xmlns:mc="http://schemas.openxmlformats.org/markup-compatibility/2006">
              <mc:Choice xmlns:v="urn:schemas-microsoft-com:vml" Requires="v">
                <p:oleObj spid="_x0000_s27665" name="Equation" r:id="rId6" imgW="1447560" imgH="838080" progId="Equation.DSMT4">
                  <p:embed/>
                </p:oleObj>
              </mc:Choice>
              <mc:Fallback>
                <p:oleObj name="Equation" r:id="rId6" imgW="1447560" imgH="8380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35956" y="1143000"/>
                        <a:ext cx="1447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647700" y="4114800"/>
          <a:ext cx="1358900" cy="838200"/>
        </p:xfrm>
        <a:graphic>
          <a:graphicData uri="http://schemas.openxmlformats.org/presentationml/2006/ole">
            <mc:AlternateContent xmlns:mc="http://schemas.openxmlformats.org/markup-compatibility/2006">
              <mc:Choice xmlns:v="urn:schemas-microsoft-com:vml" Requires="v">
                <p:oleObj spid="_x0000_s27666" name="Equation" r:id="rId8" imgW="1358640" imgH="838080" progId="Equation.DSMT4">
                  <p:embed/>
                </p:oleObj>
              </mc:Choice>
              <mc:Fallback>
                <p:oleObj name="Equation" r:id="rId8" imgW="1358640" imgH="83808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7700" y="4114800"/>
                        <a:ext cx="1358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6553200" y="5073650"/>
          <a:ext cx="1066800" cy="838200"/>
        </p:xfrm>
        <a:graphic>
          <a:graphicData uri="http://schemas.openxmlformats.org/presentationml/2006/ole">
            <mc:AlternateContent xmlns:mc="http://schemas.openxmlformats.org/markup-compatibility/2006">
              <mc:Choice xmlns:v="urn:schemas-microsoft-com:vml" Requires="v">
                <p:oleObj spid="_x0000_s27667" name="Equation" r:id="rId10" imgW="1066680" imgH="838080" progId="Equation.DSMT4">
                  <p:embed/>
                </p:oleObj>
              </mc:Choice>
              <mc:Fallback>
                <p:oleObj name="Equation" r:id="rId10" imgW="1066680" imgH="83808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53200" y="5073650"/>
                        <a:ext cx="106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497" name="Object 9"/>
          <p:cNvGraphicFramePr>
            <a:graphicFrameLocks noChangeAspect="1"/>
          </p:cNvGraphicFramePr>
          <p:nvPr/>
        </p:nvGraphicFramePr>
        <p:xfrm>
          <a:off x="2125133" y="4114800"/>
          <a:ext cx="1422400" cy="838200"/>
        </p:xfrm>
        <a:graphic>
          <a:graphicData uri="http://schemas.openxmlformats.org/presentationml/2006/ole">
            <mc:AlternateContent xmlns:mc="http://schemas.openxmlformats.org/markup-compatibility/2006">
              <mc:Choice xmlns:v="urn:schemas-microsoft-com:vml" Requires="v">
                <p:oleObj spid="_x0000_s27668" name="Equation" r:id="rId12" imgW="1422360" imgH="838080" progId="Equation.DSMT4">
                  <p:embed/>
                </p:oleObj>
              </mc:Choice>
              <mc:Fallback>
                <p:oleObj name="Equation" r:id="rId12" imgW="1422360" imgH="83808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25133" y="41148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502" name="Object 14"/>
          <p:cNvGraphicFramePr>
            <a:graphicFrameLocks noChangeAspect="1"/>
          </p:cNvGraphicFramePr>
          <p:nvPr/>
        </p:nvGraphicFramePr>
        <p:xfrm>
          <a:off x="3685823" y="5073650"/>
          <a:ext cx="1765300" cy="838200"/>
        </p:xfrm>
        <a:graphic>
          <a:graphicData uri="http://schemas.openxmlformats.org/presentationml/2006/ole">
            <mc:AlternateContent xmlns:mc="http://schemas.openxmlformats.org/markup-compatibility/2006">
              <mc:Choice xmlns:v="urn:schemas-microsoft-com:vml" Requires="v">
                <p:oleObj spid="_x0000_s27669" name="Equation" r:id="rId14" imgW="1765080" imgH="838080" progId="Equation.DSMT4">
                  <p:embed/>
                </p:oleObj>
              </mc:Choice>
              <mc:Fallback>
                <p:oleObj name="Equation" r:id="rId14" imgW="1765080" imgH="838080" progId="Equation.DSMT4">
                  <p:embed/>
                  <p:pic>
                    <p:nvPicPr>
                      <p:cNvPr id="0" name="Object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85823" y="5073650"/>
                        <a:ext cx="176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503" name="Object 15"/>
          <p:cNvGraphicFramePr>
            <a:graphicFrameLocks noChangeAspect="1"/>
          </p:cNvGraphicFramePr>
          <p:nvPr/>
        </p:nvGraphicFramePr>
        <p:xfrm>
          <a:off x="5576711" y="5073650"/>
          <a:ext cx="889000" cy="838200"/>
        </p:xfrm>
        <a:graphic>
          <a:graphicData uri="http://schemas.openxmlformats.org/presentationml/2006/ole">
            <mc:AlternateContent xmlns:mc="http://schemas.openxmlformats.org/markup-compatibility/2006">
              <mc:Choice xmlns:v="urn:schemas-microsoft-com:vml" Requires="v">
                <p:oleObj spid="_x0000_s27670" name="Equation" r:id="rId16" imgW="888840" imgH="838080" progId="Equation.DSMT4">
                  <p:embed/>
                </p:oleObj>
              </mc:Choice>
              <mc:Fallback>
                <p:oleObj name="Equation" r:id="rId16" imgW="888840" imgH="838080" progId="Equation.DSMT4">
                  <p:embed/>
                  <p:pic>
                    <p:nvPicPr>
                      <p:cNvPr id="0" name="Object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76711" y="5073650"/>
                        <a:ext cx="889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5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35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35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042378" y="3138840"/>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964289" y="3138840"/>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3501" name="Object 13"/>
          <p:cNvGraphicFramePr>
            <a:graphicFrameLocks noChangeAspect="1"/>
          </p:cNvGraphicFramePr>
          <p:nvPr/>
        </p:nvGraphicFramePr>
        <p:xfrm>
          <a:off x="4144963" y="3116262"/>
          <a:ext cx="2185987" cy="838200"/>
        </p:xfrm>
        <a:graphic>
          <a:graphicData uri="http://schemas.openxmlformats.org/presentationml/2006/ole">
            <mc:AlternateContent xmlns:mc="http://schemas.openxmlformats.org/markup-compatibility/2006">
              <mc:Choice xmlns:v="urn:schemas-microsoft-com:vml" Requires="v">
                <p:oleObj spid="_x0000_s29712" name="Equation" r:id="rId4" imgW="2184120" imgH="838080" progId="Equation.DSMT4">
                  <p:embed/>
                </p:oleObj>
              </mc:Choice>
              <mc:Fallback>
                <p:oleObj name="Equation" r:id="rId4" imgW="2184120" imgH="83808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4963" y="3116262"/>
                        <a:ext cx="2185987"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r>
              <a:rPr lang="en-US" i="0" dirty="0" smtClean="0">
                <a:solidFill>
                  <a:schemeClr val="tx1"/>
                </a:solidFill>
              </a:rPr>
              <a:t>Subtract:</a:t>
            </a:r>
          </a:p>
          <a:p>
            <a:pPr marL="457200" indent="-457200" eaLnBrk="1" hangingPunct="1">
              <a:buNone/>
            </a:pPr>
            <a:r>
              <a:rPr lang="en-US" b="1" i="0" dirty="0" smtClean="0">
                <a:solidFill>
                  <a:schemeClr val="tx1"/>
                </a:solidFill>
              </a:rPr>
              <a:t>Solution</a:t>
            </a:r>
          </a:p>
          <a:p>
            <a:pPr marL="457200" indent="-457200"/>
            <a:r>
              <a:rPr lang="en-US" dirty="0" smtClean="0"/>
              <a:t>The LCM is 12.</a:t>
            </a:r>
            <a:endParaRPr lang="en-US" i="0" dirty="0" smtClean="0">
              <a:solidFill>
                <a:schemeClr val="tx1"/>
              </a:solidFill>
            </a:endParaRPr>
          </a:p>
        </p:txBody>
      </p:sp>
      <p:graphicFrame>
        <p:nvGraphicFramePr>
          <p:cNvPr id="4" name="Object 3"/>
          <p:cNvGraphicFramePr>
            <a:graphicFrameLocks noChangeAspect="1"/>
          </p:cNvGraphicFramePr>
          <p:nvPr/>
        </p:nvGraphicFramePr>
        <p:xfrm>
          <a:off x="1968500" y="1117599"/>
          <a:ext cx="1612900" cy="838200"/>
        </p:xfrm>
        <a:graphic>
          <a:graphicData uri="http://schemas.openxmlformats.org/presentationml/2006/ole">
            <mc:AlternateContent xmlns:mc="http://schemas.openxmlformats.org/markup-compatibility/2006">
              <mc:Choice xmlns:v="urn:schemas-microsoft-com:vml" Requires="v">
                <p:oleObj spid="_x0000_s29713" name="Equation" r:id="rId6" imgW="1612800" imgH="838080" progId="Equation.DSMT4">
                  <p:embed/>
                </p:oleObj>
              </mc:Choice>
              <mc:Fallback>
                <p:oleObj name="Equation" r:id="rId6" imgW="161280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8500" y="1117599"/>
                        <a:ext cx="161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990600" y="3116262"/>
          <a:ext cx="1524000" cy="838200"/>
        </p:xfrm>
        <a:graphic>
          <a:graphicData uri="http://schemas.openxmlformats.org/presentationml/2006/ole">
            <mc:AlternateContent xmlns:mc="http://schemas.openxmlformats.org/markup-compatibility/2006">
              <mc:Choice xmlns:v="urn:schemas-microsoft-com:vml" Requires="v">
                <p:oleObj spid="_x0000_s29714" name="Equation" r:id="rId8" imgW="1523880" imgH="838080" progId="Equation.DSMT4">
                  <p:embed/>
                </p:oleObj>
              </mc:Choice>
              <mc:Fallback>
                <p:oleObj name="Equation" r:id="rId8" imgW="1523880" imgH="8380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3116262"/>
                        <a:ext cx="152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3671711" y="5029200"/>
          <a:ext cx="1117600" cy="838200"/>
        </p:xfrm>
        <a:graphic>
          <a:graphicData uri="http://schemas.openxmlformats.org/presentationml/2006/ole">
            <mc:AlternateContent xmlns:mc="http://schemas.openxmlformats.org/markup-compatibility/2006">
              <mc:Choice xmlns:v="urn:schemas-microsoft-com:vml" Requires="v">
                <p:oleObj spid="_x0000_s29715" name="Equation" r:id="rId10" imgW="1117440" imgH="838080" progId="Equation.DSMT4">
                  <p:embed/>
                </p:oleObj>
              </mc:Choice>
              <mc:Fallback>
                <p:oleObj name="Equation" r:id="rId10" imgW="1117440" imgH="8380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71711" y="5029200"/>
                        <a:ext cx="1117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497" name="Object 9"/>
          <p:cNvGraphicFramePr>
            <a:graphicFrameLocks noChangeAspect="1"/>
          </p:cNvGraphicFramePr>
          <p:nvPr/>
        </p:nvGraphicFramePr>
        <p:xfrm>
          <a:off x="2603500" y="3116262"/>
          <a:ext cx="1435100" cy="838200"/>
        </p:xfrm>
        <a:graphic>
          <a:graphicData uri="http://schemas.openxmlformats.org/presentationml/2006/ole">
            <mc:AlternateContent xmlns:mc="http://schemas.openxmlformats.org/markup-compatibility/2006">
              <mc:Choice xmlns:v="urn:schemas-microsoft-com:vml" Requires="v">
                <p:oleObj spid="_x0000_s29716" name="Equation" r:id="rId12" imgW="1434960" imgH="838080" progId="Equation.DSMT4">
                  <p:embed/>
                </p:oleObj>
              </mc:Choice>
              <mc:Fallback>
                <p:oleObj name="Equation" r:id="rId12" imgW="1434960" imgH="8380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03500" y="3116262"/>
                        <a:ext cx="1435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502" name="Object 14"/>
          <p:cNvGraphicFramePr>
            <a:graphicFrameLocks noChangeAspect="1"/>
          </p:cNvGraphicFramePr>
          <p:nvPr/>
        </p:nvGraphicFramePr>
        <p:xfrm>
          <a:off x="2602089" y="4106862"/>
          <a:ext cx="1765300" cy="838200"/>
        </p:xfrm>
        <a:graphic>
          <a:graphicData uri="http://schemas.openxmlformats.org/presentationml/2006/ole">
            <mc:AlternateContent xmlns:mc="http://schemas.openxmlformats.org/markup-compatibility/2006">
              <mc:Choice xmlns:v="urn:schemas-microsoft-com:vml" Requires="v">
                <p:oleObj spid="_x0000_s29717" name="Equation" r:id="rId14" imgW="1765080" imgH="838080" progId="Equation.DSMT4">
                  <p:embed/>
                </p:oleObj>
              </mc:Choice>
              <mc:Fallback>
                <p:oleObj name="Equation" r:id="rId14" imgW="1765080" imgH="838080" progId="Equation.DSMT4">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02089" y="4106862"/>
                        <a:ext cx="176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503" name="Object 15"/>
          <p:cNvGraphicFramePr>
            <a:graphicFrameLocks noChangeAspect="1"/>
          </p:cNvGraphicFramePr>
          <p:nvPr/>
        </p:nvGraphicFramePr>
        <p:xfrm>
          <a:off x="2612714" y="5021262"/>
          <a:ext cx="965200" cy="838200"/>
        </p:xfrm>
        <a:graphic>
          <a:graphicData uri="http://schemas.openxmlformats.org/presentationml/2006/ole">
            <mc:AlternateContent xmlns:mc="http://schemas.openxmlformats.org/markup-compatibility/2006">
              <mc:Choice xmlns:v="urn:schemas-microsoft-com:vml" Requires="v">
                <p:oleObj spid="_x0000_s29718" name="Equation" r:id="rId16" imgW="965160" imgH="838080" progId="Equation.DSMT4">
                  <p:embed/>
                </p:oleObj>
              </mc:Choice>
              <mc:Fallback>
                <p:oleObj name="Equation" r:id="rId16" imgW="965160" imgH="838080" progId="Equation.DSMT4">
                  <p:embed/>
                  <p:pic>
                    <p:nvPicPr>
                      <p:cNvPr id="0" name="Object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2714" y="5021262"/>
                        <a:ext cx="96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5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35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35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Addition with Mixed Numbers</a:t>
            </a:r>
            <a:endParaRPr lang="en-US" dirty="0"/>
          </a:p>
        </p:txBody>
      </p:sp>
      <p:sp>
        <p:nvSpPr>
          <p:cNvPr id="15362" name="Content Placeholder 2"/>
          <p:cNvSpPr>
            <a:spLocks noGrp="1"/>
          </p:cNvSpPr>
          <p:nvPr>
            <p:ph idx="1"/>
          </p:nvPr>
        </p:nvSpPr>
        <p:spPr>
          <a:xfrm>
            <a:off x="457200" y="1280160"/>
            <a:ext cx="8229600" cy="2529840"/>
          </a:xfrm>
          <a:solidFill>
            <a:schemeClr val="accent3"/>
          </a:solidFill>
          <a:ln w="28575">
            <a:solidFill>
              <a:srgbClr val="000000"/>
            </a:solidFill>
          </a:ln>
        </p:spPr>
        <p:txBody>
          <a:bodyPr/>
          <a:lstStyle/>
          <a:p>
            <a:pPr marL="342900" lvl="0" indent="-342900" algn="ctr" eaLnBrk="0" fontAlgn="base" hangingPunct="0">
              <a:spcAft>
                <a:spcPct val="0"/>
              </a:spcAft>
              <a:defRPr/>
            </a:pPr>
            <a:r>
              <a:rPr lang="en-US" b="1" dirty="0" smtClean="0">
                <a:solidFill>
                  <a:srgbClr val="000000"/>
                </a:solidFill>
              </a:rPr>
              <a:t>To Add Mixed Numbers</a:t>
            </a:r>
          </a:p>
          <a:p>
            <a:pPr marL="342900" lvl="0" indent="-342900" eaLnBrk="0" fontAlgn="base" hangingPunct="0">
              <a:spcAft>
                <a:spcPct val="0"/>
              </a:spcAft>
              <a:defRPr/>
            </a:pPr>
            <a:r>
              <a:rPr lang="en-US" b="1" dirty="0" smtClean="0">
                <a:solidFill>
                  <a:srgbClr val="000000"/>
                </a:solidFill>
              </a:rPr>
              <a:t>1</a:t>
            </a:r>
            <a:r>
              <a:rPr lang="en-US" dirty="0" smtClean="0">
                <a:solidFill>
                  <a:srgbClr val="000000"/>
                </a:solidFill>
              </a:rPr>
              <a:t>. Add the fraction parts.</a:t>
            </a:r>
          </a:p>
          <a:p>
            <a:pPr marL="342900" lvl="0" indent="-342900" eaLnBrk="0" fontAlgn="base" hangingPunct="0">
              <a:spcAft>
                <a:spcPct val="0"/>
              </a:spcAft>
              <a:defRPr/>
            </a:pPr>
            <a:r>
              <a:rPr lang="en-US" b="1" dirty="0" smtClean="0">
                <a:solidFill>
                  <a:srgbClr val="000000"/>
                </a:solidFill>
              </a:rPr>
              <a:t>2</a:t>
            </a:r>
            <a:r>
              <a:rPr lang="en-US" dirty="0" smtClean="0">
                <a:solidFill>
                  <a:srgbClr val="000000"/>
                </a:solidFill>
              </a:rPr>
              <a:t>. Add the whole numbers.</a:t>
            </a:r>
          </a:p>
          <a:p>
            <a:pPr marL="342900" lvl="0" indent="-342900" eaLnBrk="0" fontAlgn="base" hangingPunct="0">
              <a:spcAft>
                <a:spcPct val="0"/>
              </a:spcAft>
              <a:defRPr/>
            </a:pPr>
            <a:r>
              <a:rPr lang="en-US" b="1" dirty="0" smtClean="0">
                <a:solidFill>
                  <a:srgbClr val="000000"/>
                </a:solidFill>
              </a:rPr>
              <a:t>3</a:t>
            </a:r>
            <a:r>
              <a:rPr lang="en-US" dirty="0" smtClean="0">
                <a:solidFill>
                  <a:srgbClr val="000000"/>
                </a:solidFill>
              </a:rPr>
              <a:t>. Write the answer as a mixed number with the fraction part less than 1.</a:t>
            </a:r>
          </a:p>
          <a:p>
            <a:pPr marL="342900" lvl="0" indent="-342900" eaLnBrk="0" fontAlgn="base" hangingPunct="0">
              <a:spcAft>
                <a:spcPct val="0"/>
              </a:spcAft>
              <a:defRPr/>
            </a:pP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None/>
            </a:pPr>
            <a:endParaRPr lang="en-US" sz="1000" i="0" dirty="0" smtClean="0">
              <a:solidFill>
                <a:schemeClr val="tx1"/>
              </a:solidFill>
            </a:endParaRPr>
          </a:p>
          <a:p>
            <a:pPr marL="457200" indent="-457200" eaLnBrk="1" hangingPunct="1">
              <a:buNone/>
            </a:pPr>
            <a:r>
              <a:rPr lang="en-US" i="0" dirty="0" smtClean="0">
                <a:solidFill>
                  <a:schemeClr val="tx1"/>
                </a:solidFill>
              </a:rPr>
              <a:t>Find the sum:</a:t>
            </a:r>
          </a:p>
          <a:p>
            <a:pPr marL="0" indent="0" eaLnBrk="1" hangingPunct="1">
              <a:buNone/>
            </a:pPr>
            <a:endParaRPr lang="en-US" i="0" dirty="0" smtClean="0">
              <a:solidFill>
                <a:schemeClr val="tx1"/>
              </a:solidFill>
            </a:endParaRPr>
          </a:p>
          <a:p>
            <a:pPr marL="0" indent="0" eaLnBrk="1" hangingPunct="1">
              <a:buNone/>
            </a:pPr>
            <a:r>
              <a:rPr lang="en-US" b="1" i="0" dirty="0" smtClean="0">
                <a:solidFill>
                  <a:schemeClr val="tx1"/>
                </a:solidFill>
              </a:rPr>
              <a:t>Solution</a:t>
            </a:r>
          </a:p>
          <a:p>
            <a:pPr marL="0" indent="0" eaLnBrk="1" hangingPunct="1">
              <a:buNone/>
            </a:pPr>
            <a:r>
              <a:rPr lang="en-US" i="0" dirty="0" smtClean="0">
                <a:solidFill>
                  <a:schemeClr val="tx1"/>
                </a:solidFill>
              </a:rPr>
              <a:t>We can write each number as a sum and then use the commutative and associative properties of addition to treat the whole numbers and fraction parts separately.</a:t>
            </a:r>
          </a:p>
        </p:txBody>
      </p:sp>
      <p:graphicFrame>
        <p:nvGraphicFramePr>
          <p:cNvPr id="4" name="Object 3"/>
          <p:cNvGraphicFramePr>
            <a:graphicFrameLocks noChangeAspect="1"/>
          </p:cNvGraphicFramePr>
          <p:nvPr/>
        </p:nvGraphicFramePr>
        <p:xfrm>
          <a:off x="2614789" y="1382889"/>
          <a:ext cx="1282700" cy="838200"/>
        </p:xfrm>
        <a:graphic>
          <a:graphicData uri="http://schemas.openxmlformats.org/presentationml/2006/ole">
            <mc:AlternateContent xmlns:mc="http://schemas.openxmlformats.org/markup-compatibility/2006">
              <mc:Choice xmlns:v="urn:schemas-microsoft-com:vml" Requires="v">
                <p:oleObj spid="_x0000_s1028" name="Equation" r:id="rId4" imgW="1282680" imgH="838080" progId="Equation.DSMT4">
                  <p:embed/>
                </p:oleObj>
              </mc:Choice>
              <mc:Fallback>
                <p:oleObj name="Equation" r:id="rId4" imgW="1282680" imgH="8380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4789" y="1382889"/>
                        <a:ext cx="128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2000"/>
          </a:xfrm>
        </p:spPr>
        <p:txBody>
          <a:bodyPr>
            <a:normAutofit/>
          </a:bodyPr>
          <a:lstStyle/>
          <a:p>
            <a:pPr marL="457200" indent="-457200" eaLnBrk="1" hangingPunct="1">
              <a:spcBef>
                <a:spcPts val="1200"/>
              </a:spcBef>
              <a:buNone/>
            </a:pPr>
            <a:r>
              <a:rPr lang="en-US" i="0" dirty="0" smtClean="0">
                <a:solidFill>
                  <a:schemeClr val="tx1"/>
                </a:solidFill>
              </a:rPr>
              <a:t>Written horizontally</a:t>
            </a:r>
          </a:p>
          <a:p>
            <a:pPr marL="457200" indent="-457200" eaLnBrk="1" hangingPunct="1">
              <a:buNone/>
            </a:pPr>
            <a:endParaRPr lang="en-US" i="0" dirty="0" smtClean="0">
              <a:solidFill>
                <a:schemeClr val="tx1"/>
              </a:solidFill>
            </a:endParaRPr>
          </a:p>
        </p:txBody>
      </p:sp>
      <p:graphicFrame>
        <p:nvGraphicFramePr>
          <p:cNvPr id="1027" name="Object 3"/>
          <p:cNvGraphicFramePr>
            <a:graphicFrameLocks noChangeAspect="1"/>
          </p:cNvGraphicFramePr>
          <p:nvPr/>
        </p:nvGraphicFramePr>
        <p:xfrm>
          <a:off x="749300" y="2209800"/>
          <a:ext cx="1219200" cy="838200"/>
        </p:xfrm>
        <a:graphic>
          <a:graphicData uri="http://schemas.openxmlformats.org/presentationml/2006/ole">
            <mc:AlternateContent xmlns:mc="http://schemas.openxmlformats.org/markup-compatibility/2006">
              <mc:Choice xmlns:v="urn:schemas-microsoft-com:vml" Requires="v">
                <p:oleObj spid="_x0000_s79889" name="Equation" r:id="rId4" imgW="1218960" imgH="838080" progId="Equation.DSMT4">
                  <p:embed/>
                </p:oleObj>
              </mc:Choice>
              <mc:Fallback>
                <p:oleObj name="Equation" r:id="rId4" imgW="1218960" imgH="83808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300" y="2209800"/>
                        <a:ext cx="121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2046111" y="4110567"/>
          <a:ext cx="1181100" cy="838200"/>
        </p:xfrm>
        <a:graphic>
          <a:graphicData uri="http://schemas.openxmlformats.org/presentationml/2006/ole">
            <mc:AlternateContent xmlns:mc="http://schemas.openxmlformats.org/markup-compatibility/2006">
              <mc:Choice xmlns:v="urn:schemas-microsoft-com:vml" Requires="v">
                <p:oleObj spid="_x0000_s79890" name="Equation" r:id="rId6" imgW="1180800" imgH="838080" progId="Equation.DSMT4">
                  <p:embed/>
                </p:oleObj>
              </mc:Choice>
              <mc:Fallback>
                <p:oleObj name="Equation" r:id="rId6" imgW="118080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6111" y="4110567"/>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2019300" y="3177117"/>
          <a:ext cx="2628900" cy="927100"/>
        </p:xfrm>
        <a:graphic>
          <a:graphicData uri="http://schemas.openxmlformats.org/presentationml/2006/ole">
            <mc:AlternateContent xmlns:mc="http://schemas.openxmlformats.org/markup-compatibility/2006">
              <mc:Choice xmlns:v="urn:schemas-microsoft-com:vml" Requires="v">
                <p:oleObj spid="_x0000_s79891" name="Equation" r:id="rId8" imgW="2628720" imgH="927000" progId="Equation.DSMT4">
                  <p:embed/>
                </p:oleObj>
              </mc:Choice>
              <mc:Fallback>
                <p:oleObj name="Equation" r:id="rId8" imgW="2628720" imgH="9270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19300" y="3177117"/>
                        <a:ext cx="2628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616700" y="2057400"/>
          <a:ext cx="774700" cy="1841500"/>
        </p:xfrm>
        <a:graphic>
          <a:graphicData uri="http://schemas.openxmlformats.org/presentationml/2006/ole">
            <mc:AlternateContent xmlns:mc="http://schemas.openxmlformats.org/markup-compatibility/2006">
              <mc:Choice xmlns:v="urn:schemas-microsoft-com:vml" Requires="v">
                <p:oleObj spid="_x0000_s79892" name="Equation" r:id="rId10" imgW="774360" imgH="1841400" progId="Equation.DSMT4">
                  <p:embed/>
                </p:oleObj>
              </mc:Choice>
              <mc:Fallback>
                <p:oleObj name="Equation" r:id="rId10" imgW="774360" imgH="1841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16700" y="2057400"/>
                        <a:ext cx="7747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3311878" y="4114800"/>
          <a:ext cx="901700" cy="838200"/>
        </p:xfrm>
        <a:graphic>
          <a:graphicData uri="http://schemas.openxmlformats.org/presentationml/2006/ole">
            <mc:AlternateContent xmlns:mc="http://schemas.openxmlformats.org/markup-compatibility/2006">
              <mc:Choice xmlns:v="urn:schemas-microsoft-com:vml" Requires="v">
                <p:oleObj spid="_x0000_s79893" name="Equation" r:id="rId12" imgW="901440" imgH="838080" progId="Equation.DSMT4">
                  <p:embed/>
                </p:oleObj>
              </mc:Choice>
              <mc:Fallback>
                <p:oleObj name="Equation" r:id="rId12" imgW="90144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1878" y="41148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6760634" y="3886200"/>
          <a:ext cx="622300" cy="838200"/>
        </p:xfrm>
        <a:graphic>
          <a:graphicData uri="http://schemas.openxmlformats.org/presentationml/2006/ole">
            <mc:AlternateContent xmlns:mc="http://schemas.openxmlformats.org/markup-compatibility/2006">
              <mc:Choice xmlns:v="urn:schemas-microsoft-com:vml" Requires="v">
                <p:oleObj spid="_x0000_s79894" name="Equation" r:id="rId14" imgW="622080" imgH="838080" progId="Equation.DSMT4">
                  <p:embed/>
                </p:oleObj>
              </mc:Choice>
              <mc:Fallback>
                <p:oleObj name="Equation" r:id="rId14" imgW="62208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760634" y="38862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2017889" y="2209800"/>
          <a:ext cx="2032000" cy="838200"/>
        </p:xfrm>
        <a:graphic>
          <a:graphicData uri="http://schemas.openxmlformats.org/presentationml/2006/ole">
            <mc:AlternateContent xmlns:mc="http://schemas.openxmlformats.org/markup-compatibility/2006">
              <mc:Choice xmlns:v="urn:schemas-microsoft-com:vml" Requires="v">
                <p:oleObj spid="_x0000_s79895" name="Equation" r:id="rId16" imgW="2031840" imgH="838080" progId="Equation.DSMT4">
                  <p:embed/>
                </p:oleObj>
              </mc:Choice>
              <mc:Fallback>
                <p:oleObj name="Equation" r:id="rId16" imgW="203184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17889" y="22098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6096000" y="1295400"/>
            <a:ext cx="2024529" cy="523220"/>
          </a:xfrm>
          <a:prstGeom prst="rect">
            <a:avLst/>
          </a:prstGeom>
        </p:spPr>
        <p:txBody>
          <a:bodyPr wrap="none">
            <a:spAutoFit/>
          </a:bodyPr>
          <a:lstStyle/>
          <a:p>
            <a:r>
              <a:rPr lang="en-US" sz="2800" dirty="0" smtClean="0"/>
              <a:t>Or, Vertically</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98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7404100" y="3898900"/>
            <a:ext cx="228600" cy="8382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Object 13"/>
          <p:cNvGraphicFramePr>
            <a:graphicFrameLocks noChangeAspect="1"/>
          </p:cNvGraphicFramePr>
          <p:nvPr/>
        </p:nvGraphicFramePr>
        <p:xfrm>
          <a:off x="5029200" y="3886200"/>
          <a:ext cx="3492500" cy="927100"/>
        </p:xfrm>
        <a:graphic>
          <a:graphicData uri="http://schemas.openxmlformats.org/presentationml/2006/ole">
            <mc:AlternateContent xmlns:mc="http://schemas.openxmlformats.org/markup-compatibility/2006">
              <mc:Choice xmlns:v="urn:schemas-microsoft-com:vml" Requires="v">
                <p:oleObj spid="_x0000_s3092" name="Equation" r:id="rId4" imgW="3492360" imgH="927000" progId="Equation.DSMT4">
                  <p:embed/>
                </p:oleObj>
              </mc:Choice>
              <mc:Fallback>
                <p:oleObj name="Equation" r:id="rId4" imgW="3492360" imgH="9270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3886200"/>
                        <a:ext cx="3492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1100" i="0" dirty="0" smtClean="0">
              <a:solidFill>
                <a:schemeClr val="tx1"/>
              </a:solidFill>
            </a:endParaRPr>
          </a:p>
          <a:p>
            <a:pPr marL="457200" indent="-457200" eaLnBrk="1" hangingPunct="1">
              <a:buNone/>
            </a:pPr>
            <a:r>
              <a:rPr lang="en-US" i="0" dirty="0" smtClean="0">
                <a:solidFill>
                  <a:schemeClr val="tx1"/>
                </a:solidFill>
              </a:rPr>
              <a:t>Add:</a:t>
            </a:r>
          </a:p>
          <a:p>
            <a:pPr marL="457200" indent="-457200"/>
            <a:endParaRPr lang="en-US" sz="1500" b="1" dirty="0" smtClean="0">
              <a:solidFill>
                <a:schemeClr val="tx1"/>
              </a:solidFill>
            </a:endParaRPr>
          </a:p>
          <a:p>
            <a:pPr marL="457200" indent="-457200"/>
            <a:r>
              <a:rPr lang="en-US" b="1" dirty="0" smtClean="0">
                <a:solidFill>
                  <a:schemeClr val="tx1"/>
                </a:solidFill>
              </a:rPr>
              <a:t>Solution</a:t>
            </a:r>
          </a:p>
          <a:p>
            <a:r>
              <a:rPr lang="en-US" dirty="0" smtClean="0"/>
              <a:t>In this case, the fractions do not have the same denominator. The LCD is 18.</a:t>
            </a:r>
            <a:endParaRPr lang="en-US" b="1" dirty="0" smtClean="0">
              <a:solidFill>
                <a:schemeClr val="tx1"/>
              </a:solidFill>
            </a:endParaRPr>
          </a:p>
          <a:p>
            <a:pPr marL="457200" indent="-457200"/>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1027" name="Object 3"/>
          <p:cNvGraphicFramePr>
            <a:graphicFrameLocks noChangeAspect="1"/>
          </p:cNvGraphicFramePr>
          <p:nvPr/>
        </p:nvGraphicFramePr>
        <p:xfrm>
          <a:off x="530352" y="3898900"/>
          <a:ext cx="1727200" cy="838200"/>
        </p:xfrm>
        <a:graphic>
          <a:graphicData uri="http://schemas.openxmlformats.org/presentationml/2006/ole">
            <mc:AlternateContent xmlns:mc="http://schemas.openxmlformats.org/markup-compatibility/2006">
              <mc:Choice xmlns:v="urn:schemas-microsoft-com:vml" Requires="v">
                <p:oleObj spid="_x0000_s3093" name="Equation" r:id="rId6" imgW="1726920" imgH="838080" progId="Equation.DSMT4">
                  <p:embed/>
                </p:oleObj>
              </mc:Choice>
              <mc:Fallback>
                <p:oleObj name="Equation" r:id="rId6" imgW="1726920" imgH="83808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3898900"/>
                        <a:ext cx="172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1" name="Object 9"/>
          <p:cNvGraphicFramePr>
            <a:graphicFrameLocks noChangeAspect="1"/>
          </p:cNvGraphicFramePr>
          <p:nvPr/>
        </p:nvGraphicFramePr>
        <p:xfrm>
          <a:off x="2374900" y="3886200"/>
          <a:ext cx="2565400" cy="838200"/>
        </p:xfrm>
        <a:graphic>
          <a:graphicData uri="http://schemas.openxmlformats.org/presentationml/2006/ole">
            <mc:AlternateContent xmlns:mc="http://schemas.openxmlformats.org/markup-compatibility/2006">
              <mc:Choice xmlns:v="urn:schemas-microsoft-com:vml" Requires="v">
                <p:oleObj spid="_x0000_s3094" name="Equation" r:id="rId8" imgW="2565360" imgH="838080" progId="Equation.DSMT4">
                  <p:embed/>
                </p:oleObj>
              </mc:Choice>
              <mc:Fallback>
                <p:oleObj name="Equation" r:id="rId8" imgW="2565360" imgH="838080" progId="Equation.DSMT4">
                  <p:embed/>
                  <p:pic>
                    <p:nvPicPr>
                      <p:cNvPr id="0" name="Object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74900" y="3886200"/>
                        <a:ext cx="2565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nvGraphicFramePr>
        <p:xfrm>
          <a:off x="1300163" y="1382713"/>
          <a:ext cx="1816100" cy="838200"/>
        </p:xfrm>
        <a:graphic>
          <a:graphicData uri="http://schemas.openxmlformats.org/presentationml/2006/ole">
            <mc:AlternateContent xmlns:mc="http://schemas.openxmlformats.org/markup-compatibility/2006">
              <mc:Choice xmlns:v="urn:schemas-microsoft-com:vml" Requires="v">
                <p:oleObj spid="_x0000_s3095" name="Equation" r:id="rId10" imgW="1815840" imgH="838080" progId="Equation.DSMT4">
                  <p:embed/>
                </p:oleObj>
              </mc:Choice>
              <mc:Fallback>
                <p:oleObj name="Equation" r:id="rId10" imgW="1815840" imgH="838080" progId="Equation.DSMT4">
                  <p:embed/>
                  <p:pic>
                    <p:nvPicPr>
                      <p:cNvPr id="0"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00163" y="1382713"/>
                        <a:ext cx="1816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12"/>
          <p:cNvGraphicFramePr>
            <a:graphicFrameLocks noChangeAspect="1"/>
          </p:cNvGraphicFramePr>
          <p:nvPr/>
        </p:nvGraphicFramePr>
        <p:xfrm>
          <a:off x="2374900" y="4787900"/>
          <a:ext cx="2425700" cy="927100"/>
        </p:xfrm>
        <a:graphic>
          <a:graphicData uri="http://schemas.openxmlformats.org/presentationml/2006/ole">
            <mc:AlternateContent xmlns:mc="http://schemas.openxmlformats.org/markup-compatibility/2006">
              <mc:Choice xmlns:v="urn:schemas-microsoft-com:vml" Requires="v">
                <p:oleObj spid="_x0000_s3096" name="Equation" r:id="rId12" imgW="2425680" imgH="927000" progId="Equation.DSMT4">
                  <p:embed/>
                </p:oleObj>
              </mc:Choice>
              <mc:Fallback>
                <p:oleObj name="Equation" r:id="rId12" imgW="2425680" imgH="92700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74900" y="4787900"/>
                        <a:ext cx="24257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3" name="Object 14"/>
          <p:cNvGraphicFramePr>
            <a:graphicFrameLocks noChangeAspect="1"/>
          </p:cNvGraphicFramePr>
          <p:nvPr/>
        </p:nvGraphicFramePr>
        <p:xfrm>
          <a:off x="4876800" y="4800600"/>
          <a:ext cx="1727200" cy="927100"/>
        </p:xfrm>
        <a:graphic>
          <a:graphicData uri="http://schemas.openxmlformats.org/presentationml/2006/ole">
            <mc:AlternateContent xmlns:mc="http://schemas.openxmlformats.org/markup-compatibility/2006">
              <mc:Choice xmlns:v="urn:schemas-microsoft-com:vml" Requires="v">
                <p:oleObj spid="_x0000_s3097" name="Equation" r:id="rId14" imgW="1726920" imgH="927000" progId="Equation.DSMT4">
                  <p:embed/>
                </p:oleObj>
              </mc:Choice>
              <mc:Fallback>
                <p:oleObj name="Equation" r:id="rId14" imgW="1726920" imgH="927000" progId="Equation.DSMT4">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6800" y="4800600"/>
                        <a:ext cx="172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4" name="Object 15"/>
          <p:cNvGraphicFramePr>
            <a:graphicFrameLocks noChangeAspect="1"/>
          </p:cNvGraphicFramePr>
          <p:nvPr/>
        </p:nvGraphicFramePr>
        <p:xfrm>
          <a:off x="6718300" y="4806950"/>
          <a:ext cx="914400" cy="838200"/>
        </p:xfrm>
        <a:graphic>
          <a:graphicData uri="http://schemas.openxmlformats.org/presentationml/2006/ole">
            <mc:AlternateContent xmlns:mc="http://schemas.openxmlformats.org/markup-compatibility/2006">
              <mc:Choice xmlns:v="urn:schemas-microsoft-com:vml" Requires="v">
                <p:oleObj spid="_x0000_s3098" name="Equation" r:id="rId16" imgW="914400" imgH="838080" progId="Equation.DSMT4">
                  <p:embed/>
                </p:oleObj>
              </mc:Choice>
              <mc:Fallback>
                <p:oleObj name="Equation" r:id="rId16" imgW="914400" imgH="838080" progId="Equation.DSMT4">
                  <p:embed/>
                  <p:pic>
                    <p:nvPicPr>
                      <p:cNvPr id="0" name="Object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718300" y="4806950"/>
                        <a:ext cx="91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6210300" y="5626100"/>
            <a:ext cx="2786212" cy="400110"/>
          </a:xfrm>
          <a:prstGeom prst="rect">
            <a:avLst/>
          </a:prstGeom>
        </p:spPr>
        <p:txBody>
          <a:bodyPr wrap="none">
            <a:spAutoFit/>
          </a:bodyPr>
          <a:lstStyle/>
          <a:p>
            <a:r>
              <a:rPr lang="en-US" sz="2000" dirty="0" smtClean="0">
                <a:solidFill>
                  <a:srgbClr val="008080"/>
                </a:solidFill>
              </a:rPr>
              <a:t>Reduce the fraction part.</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5159022" y="3375378"/>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139267" y="2449689"/>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130" name="Object 10"/>
          <p:cNvGraphicFramePr>
            <a:graphicFrameLocks noChangeAspect="1"/>
          </p:cNvGraphicFramePr>
          <p:nvPr/>
        </p:nvGraphicFramePr>
        <p:xfrm>
          <a:off x="4038600" y="2438400"/>
          <a:ext cx="1397000" cy="1841500"/>
        </p:xfrm>
        <a:graphic>
          <a:graphicData uri="http://schemas.openxmlformats.org/presentationml/2006/ole">
            <mc:AlternateContent xmlns:mc="http://schemas.openxmlformats.org/markup-compatibility/2006">
              <mc:Choice xmlns:v="urn:schemas-microsoft-com:vml" Requires="v">
                <p:oleObj spid="_x0000_s5139" name="Equation" r:id="rId4" imgW="1396800" imgH="1841400" progId="Equation.DSMT4">
                  <p:embed/>
                </p:oleObj>
              </mc:Choice>
              <mc:Fallback>
                <p:oleObj name="Equation" r:id="rId4" imgW="1396800" imgH="18414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438400"/>
                        <a:ext cx="13970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1000" i="0" dirty="0" smtClean="0">
              <a:solidFill>
                <a:schemeClr val="tx1"/>
              </a:solidFill>
            </a:endParaRPr>
          </a:p>
          <a:p>
            <a:pPr marL="457200" indent="-457200" eaLnBrk="1" hangingPunct="1">
              <a:buNone/>
            </a:pPr>
            <a:r>
              <a:rPr lang="en-US" i="0" dirty="0" smtClean="0">
                <a:solidFill>
                  <a:schemeClr val="tx1"/>
                </a:solidFill>
              </a:rPr>
              <a:t>Add:</a:t>
            </a:r>
          </a:p>
          <a:p>
            <a:pPr marL="457200" indent="-457200"/>
            <a:endParaRPr lang="en-US" sz="800" b="1" dirty="0" smtClean="0">
              <a:solidFill>
                <a:schemeClr val="tx1"/>
              </a:solidFill>
            </a:endParaRPr>
          </a:p>
          <a:p>
            <a:pPr marL="457200" indent="-457200"/>
            <a:r>
              <a:rPr lang="en-US" b="1" dirty="0" smtClean="0">
                <a:solidFill>
                  <a:schemeClr val="tx1"/>
                </a:solidFill>
              </a:rPr>
              <a:t>Solution</a:t>
            </a:r>
          </a:p>
          <a:p>
            <a:pPr marL="457200" lvl="0" indent="-457200"/>
            <a:r>
              <a:rPr lang="en-US" dirty="0" smtClean="0">
                <a:solidFill>
                  <a:schemeClr val="tx1"/>
                </a:solidFill>
              </a:rPr>
              <a:t>The LCD is 15.</a:t>
            </a:r>
          </a:p>
          <a:p>
            <a:pPr marL="457200" indent="-457200"/>
            <a:endParaRPr lang="en-US" b="1"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1371600" y="1371600"/>
          <a:ext cx="1447800" cy="838200"/>
        </p:xfrm>
        <a:graphic>
          <a:graphicData uri="http://schemas.openxmlformats.org/presentationml/2006/ole">
            <mc:AlternateContent xmlns:mc="http://schemas.openxmlformats.org/markup-compatibility/2006">
              <mc:Choice xmlns:v="urn:schemas-microsoft-com:vml" Requires="v">
                <p:oleObj spid="_x0000_s5140" name="Equation" r:id="rId6" imgW="1447560" imgH="838080" progId="Equation.DSMT4">
                  <p:embed/>
                </p:oleObj>
              </mc:Choice>
              <mc:Fallback>
                <p:oleObj name="Equation" r:id="rId6" imgW="1447560" imgH="838080"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1371600"/>
                        <a:ext cx="1447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nvGraphicFramePr>
        <p:xfrm>
          <a:off x="6032500" y="4330700"/>
          <a:ext cx="800100" cy="838200"/>
        </p:xfrm>
        <a:graphic>
          <a:graphicData uri="http://schemas.openxmlformats.org/presentationml/2006/ole">
            <mc:AlternateContent xmlns:mc="http://schemas.openxmlformats.org/markup-compatibility/2006">
              <mc:Choice xmlns:v="urn:schemas-microsoft-com:vml" Requires="v">
                <p:oleObj spid="_x0000_s5141" name="Equation" r:id="rId8" imgW="799920" imgH="838080" progId="Equation.DSMT4">
                  <p:embed/>
                </p:oleObj>
              </mc:Choice>
              <mc:Fallback>
                <p:oleObj name="Equation" r:id="rId8" imgW="799920" imgH="83808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32500" y="4330700"/>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11"/>
          <p:cNvGraphicFramePr>
            <a:graphicFrameLocks noChangeAspect="1"/>
          </p:cNvGraphicFramePr>
          <p:nvPr/>
        </p:nvGraphicFramePr>
        <p:xfrm>
          <a:off x="6934200" y="4343400"/>
          <a:ext cx="1524000" cy="838200"/>
        </p:xfrm>
        <a:graphic>
          <a:graphicData uri="http://schemas.openxmlformats.org/presentationml/2006/ole">
            <mc:AlternateContent xmlns:mc="http://schemas.openxmlformats.org/markup-compatibility/2006">
              <mc:Choice xmlns:v="urn:schemas-microsoft-com:vml" Requires="v">
                <p:oleObj spid="_x0000_s5142" name="Equation" r:id="rId10" imgW="1523880" imgH="838080" progId="Equation.DSMT4">
                  <p:embed/>
                </p:oleObj>
              </mc:Choice>
              <mc:Fallback>
                <p:oleObj name="Equation" r:id="rId10" imgW="1523880" imgH="83808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34200" y="4343400"/>
                        <a:ext cx="152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6945489" y="5181600"/>
          <a:ext cx="1066800" cy="838200"/>
        </p:xfrm>
        <a:graphic>
          <a:graphicData uri="http://schemas.openxmlformats.org/presentationml/2006/ole">
            <mc:AlternateContent xmlns:mc="http://schemas.openxmlformats.org/markup-compatibility/2006">
              <mc:Choice xmlns:v="urn:schemas-microsoft-com:vml" Requires="v">
                <p:oleObj spid="_x0000_s5143" name="Equation" r:id="rId12" imgW="1066680" imgH="838080" progId="Equation.DSMT4">
                  <p:embed/>
                </p:oleObj>
              </mc:Choice>
              <mc:Fallback>
                <p:oleObj name="Equation" r:id="rId12" imgW="1066680" imgH="83808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945489" y="5181600"/>
                        <a:ext cx="106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p:nvPr/>
        </p:nvSpPr>
        <p:spPr>
          <a:xfrm>
            <a:off x="7239000" y="3200400"/>
            <a:ext cx="1752600" cy="707886"/>
          </a:xfrm>
          <a:prstGeom prst="rect">
            <a:avLst/>
          </a:prstGeom>
          <a:noFill/>
        </p:spPr>
        <p:txBody>
          <a:bodyPr wrap="square" rtlCol="0">
            <a:spAutoFit/>
          </a:bodyPr>
          <a:lstStyle/>
          <a:p>
            <a:r>
              <a:rPr lang="en-US" sz="2000" dirty="0" smtClean="0">
                <a:solidFill>
                  <a:srgbClr val="006666"/>
                </a:solidFill>
                <a:latin typeface="+mn-lt"/>
              </a:rPr>
              <a:t>Changed to a mixed number.</a:t>
            </a:r>
            <a:endParaRPr lang="en-US" sz="2000" dirty="0">
              <a:solidFill>
                <a:srgbClr val="006666"/>
              </a:solidFill>
              <a:latin typeface="+mn-lt"/>
            </a:endParaRPr>
          </a:p>
        </p:txBody>
      </p:sp>
      <p:cxnSp>
        <p:nvCxnSpPr>
          <p:cNvPr id="23" name="Straight Arrow Connector 22"/>
          <p:cNvCxnSpPr/>
          <p:nvPr/>
        </p:nvCxnSpPr>
        <p:spPr>
          <a:xfrm rot="5400000">
            <a:off x="7847198" y="4111229"/>
            <a:ext cx="457201" cy="19062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937824" y="5105400"/>
            <a:ext cx="1981200" cy="707886"/>
          </a:xfrm>
          <a:prstGeom prst="rect">
            <a:avLst/>
          </a:prstGeom>
          <a:noFill/>
        </p:spPr>
        <p:txBody>
          <a:bodyPr wrap="square" rtlCol="0">
            <a:spAutoFit/>
          </a:bodyPr>
          <a:lstStyle/>
          <a:p>
            <a:r>
              <a:rPr lang="en-US" sz="2000" dirty="0" smtClean="0">
                <a:solidFill>
                  <a:srgbClr val="006666"/>
                </a:solidFill>
                <a:latin typeface="+mn-lt"/>
              </a:rPr>
              <a:t>Fraction is greater than 1.</a:t>
            </a:r>
            <a:endParaRPr lang="en-US" sz="2000" dirty="0">
              <a:solidFill>
                <a:srgbClr val="006666"/>
              </a:solidFill>
              <a:latin typeface="+mn-lt"/>
            </a:endParaRPr>
          </a:p>
        </p:txBody>
      </p:sp>
      <p:cxnSp>
        <p:nvCxnSpPr>
          <p:cNvPr id="24" name="Straight Arrow Connector 23"/>
          <p:cNvCxnSpPr/>
          <p:nvPr/>
        </p:nvCxnSpPr>
        <p:spPr>
          <a:xfrm flipV="1">
            <a:off x="5105400" y="4876800"/>
            <a:ext cx="838200" cy="304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9" name="Object 9"/>
          <p:cNvGraphicFramePr>
            <a:graphicFrameLocks noChangeAspect="1"/>
          </p:cNvGraphicFramePr>
          <p:nvPr/>
        </p:nvGraphicFramePr>
        <p:xfrm>
          <a:off x="2787650" y="2436813"/>
          <a:ext cx="1054100" cy="1841500"/>
        </p:xfrm>
        <a:graphic>
          <a:graphicData uri="http://schemas.openxmlformats.org/presentationml/2006/ole">
            <mc:AlternateContent xmlns:mc="http://schemas.openxmlformats.org/markup-compatibility/2006">
              <mc:Choice xmlns:v="urn:schemas-microsoft-com:vml" Requires="v">
                <p:oleObj spid="_x0000_s5144" name="Equation" r:id="rId14" imgW="1054080" imgH="1841400" progId="Equation.DSMT4">
                  <p:embed/>
                </p:oleObj>
              </mc:Choice>
              <mc:Fallback>
                <p:oleObj name="Equation" r:id="rId14" imgW="1054080" imgH="18414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87650" y="2436813"/>
                        <a:ext cx="10541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11"/>
          <p:cNvGraphicFramePr>
            <a:graphicFrameLocks noChangeAspect="1"/>
          </p:cNvGraphicFramePr>
          <p:nvPr/>
        </p:nvGraphicFramePr>
        <p:xfrm>
          <a:off x="5562600" y="2438400"/>
          <a:ext cx="1320800" cy="1841500"/>
        </p:xfrm>
        <a:graphic>
          <a:graphicData uri="http://schemas.openxmlformats.org/presentationml/2006/ole">
            <mc:AlternateContent xmlns:mc="http://schemas.openxmlformats.org/markup-compatibility/2006">
              <mc:Choice xmlns:v="urn:schemas-microsoft-com:vml" Requires="v">
                <p:oleObj spid="_x0000_s5145" name="Equation" r:id="rId16" imgW="1320480" imgH="1841400" progId="Equation.DSMT4">
                  <p:embed/>
                </p:oleObj>
              </mc:Choice>
              <mc:Fallback>
                <p:oleObj name="Equation" r:id="rId16" imgW="1320480" imgH="184140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62600" y="2438400"/>
                        <a:ext cx="13208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18"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None/>
            </a:pPr>
            <a:endParaRPr lang="en-US" sz="1000" i="0" dirty="0" smtClean="0">
              <a:solidFill>
                <a:schemeClr val="tx1"/>
              </a:solidFill>
            </a:endParaRPr>
          </a:p>
          <a:p>
            <a:pPr marL="457200" indent="-457200" eaLnBrk="1" hangingPunct="1">
              <a:buNone/>
            </a:pPr>
            <a:r>
              <a:rPr lang="en-US" i="0" dirty="0" smtClean="0">
                <a:solidFill>
                  <a:schemeClr val="tx1"/>
                </a:solidFill>
              </a:rPr>
              <a:t>Add:</a:t>
            </a:r>
          </a:p>
          <a:p>
            <a:pPr marL="457200" indent="-457200"/>
            <a:endParaRPr lang="en-US" sz="1500" b="1" dirty="0" smtClean="0">
              <a:solidFill>
                <a:schemeClr val="tx1"/>
              </a:solidFill>
            </a:endParaRPr>
          </a:p>
          <a:p>
            <a:pPr marL="457200" indent="-457200"/>
            <a:r>
              <a:rPr lang="en-US" b="1" dirty="0" smtClean="0">
                <a:solidFill>
                  <a:schemeClr val="tx1"/>
                </a:solidFill>
              </a:rPr>
              <a:t>Solution</a:t>
            </a:r>
          </a:p>
          <a:p>
            <a:r>
              <a:rPr lang="en-US" dirty="0" smtClean="0"/>
              <a:t>The LCD is 20. Since the whole number 2 has no fraction part, we must be careful to align the whole numbers if we write the numbers vertically.</a:t>
            </a:r>
          </a:p>
          <a:p>
            <a:pPr marL="457200" lvl="0" indent="-457200" fontAlgn="base">
              <a:spcAft>
                <a:spcPct val="0"/>
              </a:spcAft>
              <a:defRPr/>
            </a:pPr>
            <a:endParaRPr lang="en-US" dirty="0" smtClean="0"/>
          </a:p>
          <a:p>
            <a:pPr marL="457200" lvl="0" indent="-457200" fontAlgn="base">
              <a:spcAft>
                <a:spcPct val="0"/>
              </a:spcAft>
              <a:defRPr/>
            </a:pPr>
            <a:endParaRPr lang="en-US" dirty="0" smtClean="0"/>
          </a:p>
          <a:p>
            <a:pPr marL="457200" indent="-457200"/>
            <a:endParaRPr lang="en-US" b="1"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1358900" y="1371600"/>
          <a:ext cx="1917700" cy="838200"/>
        </p:xfrm>
        <a:graphic>
          <a:graphicData uri="http://schemas.openxmlformats.org/presentationml/2006/ole">
            <mc:AlternateContent xmlns:mc="http://schemas.openxmlformats.org/markup-compatibility/2006">
              <mc:Choice xmlns:v="urn:schemas-microsoft-com:vml" Requires="v">
                <p:oleObj spid="_x0000_s7172" name="Equation" r:id="rId4" imgW="1917360" imgH="838080" progId="Equation.DSMT4">
                  <p:embed/>
                </p:oleObj>
              </mc:Choice>
              <mc:Fallback>
                <p:oleObj name="Equation" r:id="rId4" imgW="1917360" imgH="83808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8900" y="1371600"/>
                        <a:ext cx="191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8" name="Object 10"/>
          <p:cNvGraphicFramePr>
            <a:graphicFrameLocks noChangeAspect="1"/>
          </p:cNvGraphicFramePr>
          <p:nvPr/>
        </p:nvGraphicFramePr>
        <p:xfrm>
          <a:off x="4064000" y="1451123"/>
          <a:ext cx="1282700" cy="2374900"/>
        </p:xfrm>
        <a:graphic>
          <a:graphicData uri="http://schemas.openxmlformats.org/presentationml/2006/ole">
            <mc:AlternateContent xmlns:mc="http://schemas.openxmlformats.org/markup-compatibility/2006">
              <mc:Choice xmlns:v="urn:schemas-microsoft-com:vml" Requires="v">
                <p:oleObj spid="_x0000_s82959" name="Equation" r:id="rId4" imgW="1282680" imgH="2374560" progId="Equation.DSMT4">
                  <p:embed/>
                </p:oleObj>
              </mc:Choice>
              <mc:Fallback>
                <p:oleObj name="Equation" r:id="rId4" imgW="1282680" imgH="237456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0" y="1451123"/>
                        <a:ext cx="12827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3711222" y="1495776"/>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753555" y="2415822"/>
            <a:ext cx="304800" cy="838200"/>
          </a:xfrm>
          <a:prstGeom prst="rect">
            <a:avLst/>
          </a:prstGeom>
          <a:solidFill>
            <a:srgbClr val="CCFFC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179" name="Object 11"/>
          <p:cNvGraphicFramePr>
            <a:graphicFrameLocks noChangeAspect="1"/>
          </p:cNvGraphicFramePr>
          <p:nvPr/>
        </p:nvGraphicFramePr>
        <p:xfrm>
          <a:off x="2616200" y="1468055"/>
          <a:ext cx="1397000" cy="2374900"/>
        </p:xfrm>
        <a:graphic>
          <a:graphicData uri="http://schemas.openxmlformats.org/presentationml/2006/ole">
            <mc:AlternateContent xmlns:mc="http://schemas.openxmlformats.org/markup-compatibility/2006">
              <mc:Choice xmlns:v="urn:schemas-microsoft-com:vml" Requires="v">
                <p:oleObj spid="_x0000_s82960" name="Equation" r:id="rId6" imgW="1396800" imgH="2374560" progId="Equation.DSMT4">
                  <p:embed/>
                </p:oleObj>
              </mc:Choice>
              <mc:Fallback>
                <p:oleObj name="Equation" r:id="rId6" imgW="1396800" imgH="237456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6200" y="1468055"/>
                        <a:ext cx="13970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lvl="0" indent="-457200" fontAlgn="base">
              <a:spcAft>
                <a:spcPct val="0"/>
              </a:spcAft>
              <a:defRPr/>
            </a:pPr>
            <a:endParaRPr lang="en-US" dirty="0" smtClean="0"/>
          </a:p>
          <a:p>
            <a:pPr marL="457200" indent="-457200"/>
            <a:endParaRPr lang="en-US" b="1"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a:p>
            <a:pPr marL="457200" indent="-457200" eaLnBrk="1" hangingPunct="1">
              <a:buNone/>
            </a:pPr>
            <a:endParaRPr lang="en-US" i="0" dirty="0" smtClean="0">
              <a:solidFill>
                <a:schemeClr val="tx1"/>
              </a:solidFill>
            </a:endParaRPr>
          </a:p>
        </p:txBody>
      </p:sp>
      <p:graphicFrame>
        <p:nvGraphicFramePr>
          <p:cNvPr id="19" name="Object 18"/>
          <p:cNvGraphicFramePr>
            <a:graphicFrameLocks noChangeAspect="1"/>
          </p:cNvGraphicFramePr>
          <p:nvPr/>
        </p:nvGraphicFramePr>
        <p:xfrm>
          <a:off x="4533900" y="3810000"/>
          <a:ext cx="800100" cy="838200"/>
        </p:xfrm>
        <a:graphic>
          <a:graphicData uri="http://schemas.openxmlformats.org/presentationml/2006/ole">
            <mc:AlternateContent xmlns:mc="http://schemas.openxmlformats.org/markup-compatibility/2006">
              <mc:Choice xmlns:v="urn:schemas-microsoft-com:vml" Requires="v">
                <p:oleObj spid="_x0000_s82961" name="Equation" r:id="rId8" imgW="799920" imgH="838080" progId="Equation.DSMT4">
                  <p:embed/>
                </p:oleObj>
              </mc:Choice>
              <mc:Fallback>
                <p:oleObj name="Equation" r:id="rId8" imgW="799920" imgH="838080"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3900" y="3810000"/>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11"/>
          <p:cNvGraphicFramePr>
            <a:graphicFrameLocks noChangeAspect="1"/>
          </p:cNvGraphicFramePr>
          <p:nvPr/>
        </p:nvGraphicFramePr>
        <p:xfrm>
          <a:off x="5435600" y="3810000"/>
          <a:ext cx="1536700" cy="838200"/>
        </p:xfrm>
        <a:graphic>
          <a:graphicData uri="http://schemas.openxmlformats.org/presentationml/2006/ole">
            <mc:AlternateContent xmlns:mc="http://schemas.openxmlformats.org/markup-compatibility/2006">
              <mc:Choice xmlns:v="urn:schemas-microsoft-com:vml" Requires="v">
                <p:oleObj spid="_x0000_s82962" name="Equation" r:id="rId10" imgW="1536480" imgH="838080" progId="Equation.DSMT4">
                  <p:embed/>
                </p:oleObj>
              </mc:Choice>
              <mc:Fallback>
                <p:oleObj name="Equation" r:id="rId10" imgW="1536480" imgH="838080"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35600" y="3810000"/>
                        <a:ext cx="153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7010400" y="3810000"/>
          <a:ext cx="1079500" cy="838200"/>
        </p:xfrm>
        <a:graphic>
          <a:graphicData uri="http://schemas.openxmlformats.org/presentationml/2006/ole">
            <mc:AlternateContent xmlns:mc="http://schemas.openxmlformats.org/markup-compatibility/2006">
              <mc:Choice xmlns:v="urn:schemas-microsoft-com:vml" Requires="v">
                <p:oleObj spid="_x0000_s82963" name="Equation" r:id="rId12" imgW="1079280" imgH="838080" progId="Equation.DSMT4">
                  <p:embed/>
                </p:oleObj>
              </mc:Choice>
              <mc:Fallback>
                <p:oleObj name="Equation" r:id="rId12" imgW="1079280" imgH="838080" progId="Equation.DSMT4">
                  <p:embed/>
                  <p:pic>
                    <p:nvPicPr>
                      <p:cNvPr id="0"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0400" y="3810000"/>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TextBox 30"/>
          <p:cNvSpPr txBox="1"/>
          <p:nvPr/>
        </p:nvSpPr>
        <p:spPr>
          <a:xfrm>
            <a:off x="2971800" y="4626114"/>
            <a:ext cx="1981200" cy="707886"/>
          </a:xfrm>
          <a:prstGeom prst="rect">
            <a:avLst/>
          </a:prstGeom>
          <a:noFill/>
        </p:spPr>
        <p:txBody>
          <a:bodyPr wrap="square" rtlCol="0">
            <a:spAutoFit/>
          </a:bodyPr>
          <a:lstStyle/>
          <a:p>
            <a:r>
              <a:rPr lang="en-US" sz="2000" dirty="0" smtClean="0">
                <a:solidFill>
                  <a:srgbClr val="006666"/>
                </a:solidFill>
                <a:latin typeface="+mn-lt"/>
              </a:rPr>
              <a:t>Fraction is greater than 1.</a:t>
            </a:r>
            <a:endParaRPr lang="en-US" sz="2000" dirty="0">
              <a:solidFill>
                <a:srgbClr val="006666"/>
              </a:solidFill>
              <a:latin typeface="+mn-lt"/>
            </a:endParaRPr>
          </a:p>
        </p:txBody>
      </p:sp>
      <p:cxnSp>
        <p:nvCxnSpPr>
          <p:cNvPr id="32" name="Straight Arrow Connector 31"/>
          <p:cNvCxnSpPr/>
          <p:nvPr/>
        </p:nvCxnSpPr>
        <p:spPr>
          <a:xfrm flipV="1">
            <a:off x="4343400" y="4778514"/>
            <a:ext cx="457200" cy="2286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562600" y="5007114"/>
            <a:ext cx="1981200" cy="707886"/>
          </a:xfrm>
          <a:prstGeom prst="rect">
            <a:avLst/>
          </a:prstGeom>
          <a:noFill/>
        </p:spPr>
        <p:txBody>
          <a:bodyPr wrap="square" rtlCol="0">
            <a:spAutoFit/>
          </a:bodyPr>
          <a:lstStyle/>
          <a:p>
            <a:r>
              <a:rPr lang="en-US" sz="2000" dirty="0" smtClean="0">
                <a:solidFill>
                  <a:srgbClr val="006666"/>
                </a:solidFill>
                <a:latin typeface="+mn-lt"/>
              </a:rPr>
              <a:t>Changed to a mixed number.</a:t>
            </a:r>
            <a:endParaRPr lang="en-US" sz="2000" dirty="0">
              <a:solidFill>
                <a:srgbClr val="006666"/>
              </a:solidFill>
              <a:latin typeface="+mn-lt"/>
            </a:endParaRPr>
          </a:p>
        </p:txBody>
      </p:sp>
      <p:cxnSp>
        <p:nvCxnSpPr>
          <p:cNvPr id="36" name="Straight Arrow Connector 35"/>
          <p:cNvCxnSpPr/>
          <p:nvPr/>
        </p:nvCxnSpPr>
        <p:spPr>
          <a:xfrm rot="5400000" flipH="1" flipV="1">
            <a:off x="6334849" y="4767471"/>
            <a:ext cx="283508" cy="15319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7177" name="Object 9"/>
          <p:cNvGraphicFramePr>
            <a:graphicFrameLocks noChangeAspect="1"/>
          </p:cNvGraphicFramePr>
          <p:nvPr/>
        </p:nvGraphicFramePr>
        <p:xfrm>
          <a:off x="1212850" y="1416050"/>
          <a:ext cx="1155700" cy="2374900"/>
        </p:xfrm>
        <a:graphic>
          <a:graphicData uri="http://schemas.openxmlformats.org/presentationml/2006/ole">
            <mc:AlternateContent xmlns:mc="http://schemas.openxmlformats.org/markup-compatibility/2006">
              <mc:Choice xmlns:v="urn:schemas-microsoft-com:vml" Requires="v">
                <p:oleObj spid="_x0000_s82964" name="Equation" r:id="rId14" imgW="1155600" imgH="2374560" progId="Equation.DSMT4">
                  <p:embed/>
                </p:oleObj>
              </mc:Choice>
              <mc:Fallback>
                <p:oleObj name="Equation" r:id="rId14" imgW="1155600" imgH="2374560" progId="Equation.DSMT4">
                  <p:embed/>
                  <p:pic>
                    <p:nvPicPr>
                      <p:cNvPr id="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12850" y="1416050"/>
                        <a:ext cx="11557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3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31" grpId="0"/>
      <p:bldP spid="3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562</Words>
  <Application>Microsoft Office PowerPoint</Application>
  <PresentationFormat>On-screen Show (4:3)</PresentationFormat>
  <Paragraphs>173</Paragraphs>
  <Slides>27</Slides>
  <Notes>26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Calibri</vt:lpstr>
      <vt:lpstr>Courier New</vt:lpstr>
      <vt:lpstr>Arial</vt:lpstr>
      <vt:lpstr>Office Theme</vt:lpstr>
      <vt:lpstr>Equation</vt:lpstr>
      <vt:lpstr>Section 4.3</vt:lpstr>
      <vt:lpstr>Objectives</vt:lpstr>
      <vt:lpstr>Addition with Mixed Numbers</vt:lpstr>
      <vt:lpstr>Example 1</vt:lpstr>
      <vt:lpstr>Example 1 (cont.)</vt:lpstr>
      <vt:lpstr>Example 2</vt:lpstr>
      <vt:lpstr>Example 3</vt:lpstr>
      <vt:lpstr>Example 4</vt:lpstr>
      <vt:lpstr>Example 4 (cont.)</vt:lpstr>
      <vt:lpstr>Subtraction with Mixed Numbers</vt:lpstr>
      <vt:lpstr>Example 5</vt:lpstr>
      <vt:lpstr>Example 5 (cont.)</vt:lpstr>
      <vt:lpstr>Example 6</vt:lpstr>
      <vt:lpstr>Subtraction with Mixed Numbers</vt:lpstr>
      <vt:lpstr>Example 7</vt:lpstr>
      <vt:lpstr>Example 7 (cont.)</vt:lpstr>
      <vt:lpstr>Example 8</vt:lpstr>
      <vt:lpstr>Example 9</vt:lpstr>
      <vt:lpstr>Example 9 (cont.)</vt:lpstr>
      <vt:lpstr>Completion Example 10</vt:lpstr>
      <vt:lpstr>Example 11</vt:lpstr>
      <vt:lpstr>Example 11 (cont.)</vt:lpstr>
      <vt:lpstr>Example 12</vt:lpstr>
      <vt:lpstr>Example 12</vt:lpstr>
      <vt:lpstr>Example 13</vt:lpstr>
      <vt:lpstr>Example 14</vt:lpstr>
      <vt:lpstr>Example 15</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130</cp:revision>
  <dcterms:created xsi:type="dcterms:W3CDTF">2013-04-26T14:43:13Z</dcterms:created>
  <dcterms:modified xsi:type="dcterms:W3CDTF">2017-08-02T16:25:31Z</dcterms:modified>
</cp:coreProperties>
</file>