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8" r:id="rId3"/>
    <p:sldId id="259" r:id="rId4"/>
    <p:sldId id="263" r:id="rId5"/>
    <p:sldId id="264" r:id="rId6"/>
    <p:sldId id="266" r:id="rId7"/>
    <p:sldId id="268" r:id="rId8"/>
    <p:sldId id="269" r:id="rId9"/>
    <p:sldId id="312" r:id="rId10"/>
    <p:sldId id="274" r:id="rId11"/>
    <p:sldId id="275" r:id="rId12"/>
    <p:sldId id="276" r:id="rId13"/>
    <p:sldId id="313" r:id="rId14"/>
    <p:sldId id="278" r:id="rId15"/>
    <p:sldId id="314" r:id="rId16"/>
    <p:sldId id="281" r:id="rId17"/>
    <p:sldId id="282" r:id="rId18"/>
    <p:sldId id="315" r:id="rId19"/>
    <p:sldId id="284" r:id="rId20"/>
    <p:sldId id="286" r:id="rId21"/>
    <p:sldId id="288" r:id="rId22"/>
    <p:sldId id="291" r:id="rId23"/>
    <p:sldId id="316" r:id="rId24"/>
    <p:sldId id="317" r:id="rId25"/>
    <p:sldId id="293" r:id="rId26"/>
    <p:sldId id="321" r:id="rId27"/>
    <p:sldId id="296" r:id="rId28"/>
    <p:sldId id="297" r:id="rId29"/>
    <p:sldId id="298" r:id="rId30"/>
    <p:sldId id="318" r:id="rId31"/>
    <p:sldId id="303" r:id="rId32"/>
    <p:sldId id="319" r:id="rId33"/>
    <p:sldId id="306" r:id="rId34"/>
    <p:sldId id="308" r:id="rId35"/>
    <p:sldId id="309" r:id="rId36"/>
    <p:sldId id="311" r:id="rId37"/>
    <p:sldId id="320" r:id="rId38"/>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008080"/>
    <a:srgbClr val="000000"/>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709" autoAdjust="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image" Target="../media/image63.wmf"/><Relationship Id="rId3" Type="http://schemas.openxmlformats.org/officeDocument/2006/relationships/image" Target="../media/image53.wmf"/><Relationship Id="rId7" Type="http://schemas.openxmlformats.org/officeDocument/2006/relationships/image" Target="../media/image57.wmf"/><Relationship Id="rId12" Type="http://schemas.openxmlformats.org/officeDocument/2006/relationships/image" Target="../media/image62.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1.wmf"/><Relationship Id="rId5" Type="http://schemas.openxmlformats.org/officeDocument/2006/relationships/image" Target="../media/image55.wmf"/><Relationship Id="rId15" Type="http://schemas.openxmlformats.org/officeDocument/2006/relationships/image" Target="../media/image65.wmf"/><Relationship Id="rId10" Type="http://schemas.openxmlformats.org/officeDocument/2006/relationships/image" Target="../media/image60.wmf"/><Relationship Id="rId4" Type="http://schemas.openxmlformats.org/officeDocument/2006/relationships/image" Target="../media/image54.wmf"/><Relationship Id="rId9" Type="http://schemas.openxmlformats.org/officeDocument/2006/relationships/image" Target="../media/image59.wmf"/><Relationship Id="rId14" Type="http://schemas.openxmlformats.org/officeDocument/2006/relationships/image" Target="../media/image64.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image" Target="../media/image77.wmf"/><Relationship Id="rId3" Type="http://schemas.openxmlformats.org/officeDocument/2006/relationships/image" Target="../media/image68.wmf"/><Relationship Id="rId7" Type="http://schemas.openxmlformats.org/officeDocument/2006/relationships/image" Target="../media/image72.wmf"/><Relationship Id="rId12" Type="http://schemas.openxmlformats.org/officeDocument/2006/relationships/image" Target="../media/image35.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11" Type="http://schemas.openxmlformats.org/officeDocument/2006/relationships/image" Target="../media/image76.wmf"/><Relationship Id="rId5" Type="http://schemas.openxmlformats.org/officeDocument/2006/relationships/image" Target="../media/image7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 Id="rId14" Type="http://schemas.openxmlformats.org/officeDocument/2006/relationships/image" Target="../media/image78.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image" Target="../media/image81.wmf"/><Relationship Id="rId7" Type="http://schemas.openxmlformats.org/officeDocument/2006/relationships/image" Target="../media/image85.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84.wmf"/><Relationship Id="rId5" Type="http://schemas.openxmlformats.org/officeDocument/2006/relationships/image" Target="../media/image83.wmf"/><Relationship Id="rId10" Type="http://schemas.openxmlformats.org/officeDocument/2006/relationships/image" Target="../media/image88.wmf"/><Relationship Id="rId4" Type="http://schemas.openxmlformats.org/officeDocument/2006/relationships/image" Target="../media/image82.wmf"/><Relationship Id="rId9" Type="http://schemas.openxmlformats.org/officeDocument/2006/relationships/image" Target="../media/image8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6.wmf"/><Relationship Id="rId13" Type="http://schemas.openxmlformats.org/officeDocument/2006/relationships/image" Target="../media/image111.wmf"/><Relationship Id="rId3" Type="http://schemas.openxmlformats.org/officeDocument/2006/relationships/image" Target="../media/image101.wmf"/><Relationship Id="rId7" Type="http://schemas.openxmlformats.org/officeDocument/2006/relationships/image" Target="../media/image105.wmf"/><Relationship Id="rId12" Type="http://schemas.openxmlformats.org/officeDocument/2006/relationships/image" Target="../media/image110.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11" Type="http://schemas.openxmlformats.org/officeDocument/2006/relationships/image" Target="../media/image109.wmf"/><Relationship Id="rId5" Type="http://schemas.openxmlformats.org/officeDocument/2006/relationships/image" Target="../media/image103.wmf"/><Relationship Id="rId10" Type="http://schemas.openxmlformats.org/officeDocument/2006/relationships/image" Target="../media/image108.wmf"/><Relationship Id="rId4" Type="http://schemas.openxmlformats.org/officeDocument/2006/relationships/image" Target="../media/image102.wmf"/><Relationship Id="rId9" Type="http://schemas.openxmlformats.org/officeDocument/2006/relationships/image" Target="../media/image107.wmf"/><Relationship Id="rId14" Type="http://schemas.openxmlformats.org/officeDocument/2006/relationships/image" Target="../media/image11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115.wmf"/><Relationship Id="rId2" Type="http://schemas.openxmlformats.org/officeDocument/2006/relationships/image" Target="../media/image114.wmf"/><Relationship Id="rId1" Type="http://schemas.openxmlformats.org/officeDocument/2006/relationships/image" Target="../media/image113.wmf"/><Relationship Id="rId6" Type="http://schemas.openxmlformats.org/officeDocument/2006/relationships/image" Target="../media/image118.wmf"/><Relationship Id="rId5" Type="http://schemas.openxmlformats.org/officeDocument/2006/relationships/image" Target="../media/image117.wmf"/><Relationship Id="rId4" Type="http://schemas.openxmlformats.org/officeDocument/2006/relationships/image" Target="../media/image116.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21.wmf"/><Relationship Id="rId2" Type="http://schemas.openxmlformats.org/officeDocument/2006/relationships/image" Target="../media/image120.wmf"/><Relationship Id="rId1" Type="http://schemas.openxmlformats.org/officeDocument/2006/relationships/image" Target="../media/image119.wmf"/><Relationship Id="rId4" Type="http://schemas.openxmlformats.org/officeDocument/2006/relationships/image" Target="../media/image12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25.wmf"/><Relationship Id="rId2" Type="http://schemas.openxmlformats.org/officeDocument/2006/relationships/image" Target="../media/image124.wmf"/><Relationship Id="rId1" Type="http://schemas.openxmlformats.org/officeDocument/2006/relationships/image" Target="../media/image123.wmf"/><Relationship Id="rId4" Type="http://schemas.openxmlformats.org/officeDocument/2006/relationships/image" Target="../media/image12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29.wmf"/><Relationship Id="rId7" Type="http://schemas.openxmlformats.org/officeDocument/2006/relationships/image" Target="../media/image133.wmf"/><Relationship Id="rId2" Type="http://schemas.openxmlformats.org/officeDocument/2006/relationships/image" Target="../media/image128.wmf"/><Relationship Id="rId1" Type="http://schemas.openxmlformats.org/officeDocument/2006/relationships/image" Target="../media/image127.wmf"/><Relationship Id="rId6" Type="http://schemas.openxmlformats.org/officeDocument/2006/relationships/image" Target="../media/image132.wmf"/><Relationship Id="rId5" Type="http://schemas.openxmlformats.org/officeDocument/2006/relationships/image" Target="../media/image131.wmf"/><Relationship Id="rId4" Type="http://schemas.openxmlformats.org/officeDocument/2006/relationships/image" Target="../media/image130.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36.wmf"/><Relationship Id="rId2" Type="http://schemas.openxmlformats.org/officeDocument/2006/relationships/image" Target="../media/image135.wmf"/><Relationship Id="rId1" Type="http://schemas.openxmlformats.org/officeDocument/2006/relationships/image" Target="../media/image134.wmf"/><Relationship Id="rId4" Type="http://schemas.openxmlformats.org/officeDocument/2006/relationships/image" Target="../media/image137.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45.wmf"/><Relationship Id="rId13" Type="http://schemas.openxmlformats.org/officeDocument/2006/relationships/image" Target="../media/image150.wmf"/><Relationship Id="rId3" Type="http://schemas.openxmlformats.org/officeDocument/2006/relationships/image" Target="../media/image140.wmf"/><Relationship Id="rId7" Type="http://schemas.openxmlformats.org/officeDocument/2006/relationships/image" Target="../media/image144.wmf"/><Relationship Id="rId12" Type="http://schemas.openxmlformats.org/officeDocument/2006/relationships/image" Target="../media/image149.wmf"/><Relationship Id="rId2" Type="http://schemas.openxmlformats.org/officeDocument/2006/relationships/image" Target="../media/image139.wmf"/><Relationship Id="rId1" Type="http://schemas.openxmlformats.org/officeDocument/2006/relationships/image" Target="../media/image138.wmf"/><Relationship Id="rId6" Type="http://schemas.openxmlformats.org/officeDocument/2006/relationships/image" Target="../media/image143.wmf"/><Relationship Id="rId11" Type="http://schemas.openxmlformats.org/officeDocument/2006/relationships/image" Target="../media/image148.wmf"/><Relationship Id="rId5" Type="http://schemas.openxmlformats.org/officeDocument/2006/relationships/image" Target="../media/image142.wmf"/><Relationship Id="rId10" Type="http://schemas.openxmlformats.org/officeDocument/2006/relationships/image" Target="../media/image147.wmf"/><Relationship Id="rId4" Type="http://schemas.openxmlformats.org/officeDocument/2006/relationships/image" Target="../media/image141.wmf"/><Relationship Id="rId9" Type="http://schemas.openxmlformats.org/officeDocument/2006/relationships/image" Target="../media/image14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11" Type="http://schemas.openxmlformats.org/officeDocument/2006/relationships/image" Target="../media/image36.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11" Type="http://schemas.openxmlformats.org/officeDocument/2006/relationships/image" Target="../media/image49.wmf"/><Relationship Id="rId5" Type="http://schemas.openxmlformats.org/officeDocument/2006/relationships/image" Target="../media/image44.wmf"/><Relationship Id="rId10" Type="http://schemas.openxmlformats.org/officeDocument/2006/relationships/image" Target="../media/image35.wmf"/><Relationship Id="rId4" Type="http://schemas.openxmlformats.org/officeDocument/2006/relationships/image" Target="../media/image43.wmf"/><Relationship Id="rId9" Type="http://schemas.openxmlformats.org/officeDocument/2006/relationships/image" Target="../media/image4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12164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271537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3830659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898269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3882441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3169692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4476955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1848245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32210315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25</a:t>
            </a:fld>
            <a:endParaRPr lang="en-US" dirty="0"/>
          </a:p>
        </p:txBody>
      </p:sp>
    </p:spTree>
    <p:extLst>
      <p:ext uri="{BB962C8B-B14F-4D97-AF65-F5344CB8AC3E}">
        <p14:creationId xmlns:p14="http://schemas.microsoft.com/office/powerpoint/2010/main" val="25940522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26</a:t>
            </a:fld>
            <a:endParaRPr lang="en-US" dirty="0"/>
          </a:p>
        </p:txBody>
      </p:sp>
    </p:spTree>
    <p:extLst>
      <p:ext uri="{BB962C8B-B14F-4D97-AF65-F5344CB8AC3E}">
        <p14:creationId xmlns:p14="http://schemas.microsoft.com/office/powerpoint/2010/main" val="3054241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36</a:t>
            </a:fld>
            <a:endParaRPr lang="en-US" dirty="0"/>
          </a:p>
        </p:txBody>
      </p:sp>
    </p:spTree>
    <p:extLst>
      <p:ext uri="{BB962C8B-B14F-4D97-AF65-F5344CB8AC3E}">
        <p14:creationId xmlns:p14="http://schemas.microsoft.com/office/powerpoint/2010/main" val="1906583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1347686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2224906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533060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963119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1362477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980725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3181370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828212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9113"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notesSlide" Target="../notesSlides/notesSlide7.xml"/><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2.bin"/><Relationship Id="rId11" Type="http://schemas.openxmlformats.org/officeDocument/2006/relationships/image" Target="../media/image25.wmf"/><Relationship Id="rId5" Type="http://schemas.openxmlformats.org/officeDocument/2006/relationships/image" Target="../media/image22.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3" Type="http://schemas.openxmlformats.org/officeDocument/2006/relationships/notesSlide" Target="../notesSlides/notesSlide8.xml"/><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image" Target="../media/image36.wmf"/><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oleObject" Target="../embeddings/oleObject33.bin"/><Relationship Id="rId1" Type="http://schemas.openxmlformats.org/officeDocument/2006/relationships/vmlDrawing" Target="../drawings/vmlDrawing6.v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oleObject" Target="../embeddings/oleObject35.bin"/><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notesSlide" Target="../notesSlides/notesSlide9.xml"/><Relationship Id="rId7"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7.bin"/><Relationship Id="rId11" Type="http://schemas.openxmlformats.org/officeDocument/2006/relationships/image" Target="../media/image25.wmf"/><Relationship Id="rId5" Type="http://schemas.openxmlformats.org/officeDocument/2006/relationships/image" Target="../media/image37.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9.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4.wmf"/><Relationship Id="rId18" Type="http://schemas.openxmlformats.org/officeDocument/2006/relationships/oleObject" Target="../embeddings/oleObject47.bin"/><Relationship Id="rId3" Type="http://schemas.openxmlformats.org/officeDocument/2006/relationships/notesSlide" Target="../notesSlides/notesSlide10.xml"/><Relationship Id="rId21" Type="http://schemas.openxmlformats.org/officeDocument/2006/relationships/image" Target="../media/image48.wmf"/><Relationship Id="rId7" Type="http://schemas.openxmlformats.org/officeDocument/2006/relationships/image" Target="../media/image41.wmf"/><Relationship Id="rId12" Type="http://schemas.openxmlformats.org/officeDocument/2006/relationships/oleObject" Target="../embeddings/oleObject44.bin"/><Relationship Id="rId17" Type="http://schemas.openxmlformats.org/officeDocument/2006/relationships/image" Target="../media/image46.wmf"/><Relationship Id="rId25" Type="http://schemas.openxmlformats.org/officeDocument/2006/relationships/image" Target="../media/image49.wmf"/><Relationship Id="rId2" Type="http://schemas.openxmlformats.org/officeDocument/2006/relationships/slideLayout" Target="../slideLayouts/slideLayout2.xml"/><Relationship Id="rId16" Type="http://schemas.openxmlformats.org/officeDocument/2006/relationships/oleObject" Target="../embeddings/oleObject46.bin"/><Relationship Id="rId20" Type="http://schemas.openxmlformats.org/officeDocument/2006/relationships/oleObject" Target="../embeddings/oleObject48.bin"/><Relationship Id="rId1" Type="http://schemas.openxmlformats.org/officeDocument/2006/relationships/vmlDrawing" Target="../drawings/vmlDrawing8.vml"/><Relationship Id="rId6" Type="http://schemas.openxmlformats.org/officeDocument/2006/relationships/oleObject" Target="../embeddings/oleObject41.bin"/><Relationship Id="rId11" Type="http://schemas.openxmlformats.org/officeDocument/2006/relationships/image" Target="../media/image43.wmf"/><Relationship Id="rId24" Type="http://schemas.openxmlformats.org/officeDocument/2006/relationships/oleObject" Target="../embeddings/oleObject50.bin"/><Relationship Id="rId5" Type="http://schemas.openxmlformats.org/officeDocument/2006/relationships/image" Target="../media/image40.wmf"/><Relationship Id="rId15" Type="http://schemas.openxmlformats.org/officeDocument/2006/relationships/image" Target="../media/image45.wmf"/><Relationship Id="rId23" Type="http://schemas.openxmlformats.org/officeDocument/2006/relationships/image" Target="../media/image35.wmf"/><Relationship Id="rId10" Type="http://schemas.openxmlformats.org/officeDocument/2006/relationships/oleObject" Target="../embeddings/oleObject43.bin"/><Relationship Id="rId19" Type="http://schemas.openxmlformats.org/officeDocument/2006/relationships/image" Target="../media/image47.wmf"/><Relationship Id="rId4" Type="http://schemas.openxmlformats.org/officeDocument/2006/relationships/oleObject" Target="../embeddings/oleObject40.bin"/><Relationship Id="rId9" Type="http://schemas.openxmlformats.org/officeDocument/2006/relationships/image" Target="../media/image42.wmf"/><Relationship Id="rId14" Type="http://schemas.openxmlformats.org/officeDocument/2006/relationships/oleObject" Target="../embeddings/oleObject45.bin"/><Relationship Id="rId22" Type="http://schemas.openxmlformats.org/officeDocument/2006/relationships/oleObject" Target="../embeddings/oleObject49.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8.xml.rels><?xml version="1.0" encoding="UTF-8" standalone="yes"?>
<Relationships xmlns="http://schemas.openxmlformats.org/package/2006/relationships"><Relationship Id="rId13" Type="http://schemas.openxmlformats.org/officeDocument/2006/relationships/image" Target="../media/image55.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notesSlide" Target="../notesSlides/notesSlide12.xml"/><Relationship Id="rId21" Type="http://schemas.openxmlformats.org/officeDocument/2006/relationships/image" Target="../media/image59.wmf"/><Relationship Id="rId7" Type="http://schemas.openxmlformats.org/officeDocument/2006/relationships/image" Target="../media/image52.wmf"/><Relationship Id="rId12" Type="http://schemas.openxmlformats.org/officeDocument/2006/relationships/oleObject" Target="../embeddings/oleObject56.bin"/><Relationship Id="rId17" Type="http://schemas.openxmlformats.org/officeDocument/2006/relationships/image" Target="../media/image57.wmf"/><Relationship Id="rId25" Type="http://schemas.openxmlformats.org/officeDocument/2006/relationships/image" Target="../media/image61.wmf"/><Relationship Id="rId33" Type="http://schemas.openxmlformats.org/officeDocument/2006/relationships/image" Target="../media/image65.wmf"/><Relationship Id="rId2" Type="http://schemas.openxmlformats.org/officeDocument/2006/relationships/slideLayout" Target="../slideLayouts/slideLayout2.xml"/><Relationship Id="rId16" Type="http://schemas.openxmlformats.org/officeDocument/2006/relationships/oleObject" Target="../embeddings/oleObject58.bin"/><Relationship Id="rId20" Type="http://schemas.openxmlformats.org/officeDocument/2006/relationships/oleObject" Target="../embeddings/oleObject60.bin"/><Relationship Id="rId29" Type="http://schemas.openxmlformats.org/officeDocument/2006/relationships/image" Target="../media/image63.wmf"/><Relationship Id="rId1" Type="http://schemas.openxmlformats.org/officeDocument/2006/relationships/vmlDrawing" Target="../drawings/vmlDrawing10.vml"/><Relationship Id="rId6" Type="http://schemas.openxmlformats.org/officeDocument/2006/relationships/oleObject" Target="../embeddings/oleObject53.bin"/><Relationship Id="rId11" Type="http://schemas.openxmlformats.org/officeDocument/2006/relationships/image" Target="../media/image54.wmf"/><Relationship Id="rId24" Type="http://schemas.openxmlformats.org/officeDocument/2006/relationships/oleObject" Target="../embeddings/oleObject62.bin"/><Relationship Id="rId32" Type="http://schemas.openxmlformats.org/officeDocument/2006/relationships/oleObject" Target="../embeddings/oleObject66.bin"/><Relationship Id="rId5" Type="http://schemas.openxmlformats.org/officeDocument/2006/relationships/image" Target="../media/image51.wmf"/><Relationship Id="rId15" Type="http://schemas.openxmlformats.org/officeDocument/2006/relationships/image" Target="../media/image56.wmf"/><Relationship Id="rId23" Type="http://schemas.openxmlformats.org/officeDocument/2006/relationships/image" Target="../media/image60.wmf"/><Relationship Id="rId28" Type="http://schemas.openxmlformats.org/officeDocument/2006/relationships/oleObject" Target="../embeddings/oleObject64.bin"/><Relationship Id="rId10" Type="http://schemas.openxmlformats.org/officeDocument/2006/relationships/oleObject" Target="../embeddings/oleObject55.bin"/><Relationship Id="rId19" Type="http://schemas.openxmlformats.org/officeDocument/2006/relationships/image" Target="../media/image58.wmf"/><Relationship Id="rId31" Type="http://schemas.openxmlformats.org/officeDocument/2006/relationships/image" Target="../media/image64.wmf"/><Relationship Id="rId4" Type="http://schemas.openxmlformats.org/officeDocument/2006/relationships/oleObject" Target="../embeddings/oleObject52.bin"/><Relationship Id="rId9" Type="http://schemas.openxmlformats.org/officeDocument/2006/relationships/image" Target="../media/image53.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2.wmf"/><Relationship Id="rId30" Type="http://schemas.openxmlformats.org/officeDocument/2006/relationships/oleObject" Target="../embeddings/oleObject65.bin"/><Relationship Id="rId8" Type="http://schemas.openxmlformats.org/officeDocument/2006/relationships/oleObject" Target="../embeddings/oleObject54.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0.wmf"/><Relationship Id="rId18" Type="http://schemas.openxmlformats.org/officeDocument/2006/relationships/oleObject" Target="../embeddings/oleObject74.bin"/><Relationship Id="rId26" Type="http://schemas.openxmlformats.org/officeDocument/2006/relationships/oleObject" Target="../embeddings/oleObject78.bin"/><Relationship Id="rId3" Type="http://schemas.openxmlformats.org/officeDocument/2006/relationships/notesSlide" Target="../notesSlides/notesSlide13.xml"/><Relationship Id="rId21" Type="http://schemas.openxmlformats.org/officeDocument/2006/relationships/image" Target="../media/image74.wmf"/><Relationship Id="rId7" Type="http://schemas.openxmlformats.org/officeDocument/2006/relationships/image" Target="../media/image67.wmf"/><Relationship Id="rId12" Type="http://schemas.openxmlformats.org/officeDocument/2006/relationships/oleObject" Target="../embeddings/oleObject71.bin"/><Relationship Id="rId17" Type="http://schemas.openxmlformats.org/officeDocument/2006/relationships/image" Target="../media/image72.wmf"/><Relationship Id="rId25" Type="http://schemas.openxmlformats.org/officeDocument/2006/relationships/image" Target="../media/image76.wmf"/><Relationship Id="rId2" Type="http://schemas.openxmlformats.org/officeDocument/2006/relationships/slideLayout" Target="../slideLayouts/slideLayout2.xml"/><Relationship Id="rId16" Type="http://schemas.openxmlformats.org/officeDocument/2006/relationships/oleObject" Target="../embeddings/oleObject73.bin"/><Relationship Id="rId20" Type="http://schemas.openxmlformats.org/officeDocument/2006/relationships/oleObject" Target="../embeddings/oleObject75.bin"/><Relationship Id="rId29" Type="http://schemas.openxmlformats.org/officeDocument/2006/relationships/image" Target="../media/image77.wmf"/><Relationship Id="rId1" Type="http://schemas.openxmlformats.org/officeDocument/2006/relationships/vmlDrawing" Target="../drawings/vmlDrawing11.vml"/><Relationship Id="rId6" Type="http://schemas.openxmlformats.org/officeDocument/2006/relationships/oleObject" Target="../embeddings/oleObject68.bin"/><Relationship Id="rId11" Type="http://schemas.openxmlformats.org/officeDocument/2006/relationships/image" Target="../media/image69.wmf"/><Relationship Id="rId24" Type="http://schemas.openxmlformats.org/officeDocument/2006/relationships/oleObject" Target="../embeddings/oleObject77.bin"/><Relationship Id="rId5" Type="http://schemas.openxmlformats.org/officeDocument/2006/relationships/image" Target="../media/image66.wmf"/><Relationship Id="rId15" Type="http://schemas.openxmlformats.org/officeDocument/2006/relationships/image" Target="../media/image71.wmf"/><Relationship Id="rId23" Type="http://schemas.openxmlformats.org/officeDocument/2006/relationships/image" Target="../media/image75.wmf"/><Relationship Id="rId28" Type="http://schemas.openxmlformats.org/officeDocument/2006/relationships/oleObject" Target="../embeddings/oleObject79.bin"/><Relationship Id="rId10" Type="http://schemas.openxmlformats.org/officeDocument/2006/relationships/oleObject" Target="../embeddings/oleObject70.bin"/><Relationship Id="rId19" Type="http://schemas.openxmlformats.org/officeDocument/2006/relationships/image" Target="../media/image73.wmf"/><Relationship Id="rId31" Type="http://schemas.openxmlformats.org/officeDocument/2006/relationships/image" Target="../media/image78.wmf"/><Relationship Id="rId4" Type="http://schemas.openxmlformats.org/officeDocument/2006/relationships/oleObject" Target="../embeddings/oleObject67.bin"/><Relationship Id="rId9" Type="http://schemas.openxmlformats.org/officeDocument/2006/relationships/image" Target="../media/image68.wmf"/><Relationship Id="rId14" Type="http://schemas.openxmlformats.org/officeDocument/2006/relationships/oleObject" Target="../embeddings/oleObject72.bin"/><Relationship Id="rId22" Type="http://schemas.openxmlformats.org/officeDocument/2006/relationships/oleObject" Target="../embeddings/oleObject76.bin"/><Relationship Id="rId27" Type="http://schemas.openxmlformats.org/officeDocument/2006/relationships/image" Target="../media/image35.wmf"/><Relationship Id="rId30" Type="http://schemas.openxmlformats.org/officeDocument/2006/relationships/oleObject" Target="../embeddings/oleObject80.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3.wmf"/><Relationship Id="rId18" Type="http://schemas.openxmlformats.org/officeDocument/2006/relationships/oleObject" Target="../embeddings/oleObject88.bin"/><Relationship Id="rId3" Type="http://schemas.openxmlformats.org/officeDocument/2006/relationships/notesSlide" Target="../notesSlides/notesSlide14.xml"/><Relationship Id="rId21" Type="http://schemas.openxmlformats.org/officeDocument/2006/relationships/image" Target="../media/image87.wmf"/><Relationship Id="rId7" Type="http://schemas.openxmlformats.org/officeDocument/2006/relationships/image" Target="../media/image80.wmf"/><Relationship Id="rId12" Type="http://schemas.openxmlformats.org/officeDocument/2006/relationships/oleObject" Target="../embeddings/oleObject85.bin"/><Relationship Id="rId17" Type="http://schemas.openxmlformats.org/officeDocument/2006/relationships/image" Target="../media/image85.wmf"/><Relationship Id="rId2" Type="http://schemas.openxmlformats.org/officeDocument/2006/relationships/slideLayout" Target="../slideLayouts/slideLayout2.xml"/><Relationship Id="rId16" Type="http://schemas.openxmlformats.org/officeDocument/2006/relationships/oleObject" Target="../embeddings/oleObject87.bin"/><Relationship Id="rId20" Type="http://schemas.openxmlformats.org/officeDocument/2006/relationships/oleObject" Target="../embeddings/oleObject89.bin"/><Relationship Id="rId1" Type="http://schemas.openxmlformats.org/officeDocument/2006/relationships/vmlDrawing" Target="../drawings/vmlDrawing12.vml"/><Relationship Id="rId6" Type="http://schemas.openxmlformats.org/officeDocument/2006/relationships/oleObject" Target="../embeddings/oleObject82.bin"/><Relationship Id="rId11" Type="http://schemas.openxmlformats.org/officeDocument/2006/relationships/image" Target="../media/image82.wmf"/><Relationship Id="rId5" Type="http://schemas.openxmlformats.org/officeDocument/2006/relationships/image" Target="../media/image79.wmf"/><Relationship Id="rId15" Type="http://schemas.openxmlformats.org/officeDocument/2006/relationships/image" Target="../media/image84.wmf"/><Relationship Id="rId23" Type="http://schemas.openxmlformats.org/officeDocument/2006/relationships/image" Target="../media/image88.wmf"/><Relationship Id="rId10" Type="http://schemas.openxmlformats.org/officeDocument/2006/relationships/oleObject" Target="../embeddings/oleObject84.bin"/><Relationship Id="rId19" Type="http://schemas.openxmlformats.org/officeDocument/2006/relationships/image" Target="../media/image86.wmf"/><Relationship Id="rId4" Type="http://schemas.openxmlformats.org/officeDocument/2006/relationships/oleObject" Target="../embeddings/oleObject81.bin"/><Relationship Id="rId9" Type="http://schemas.openxmlformats.org/officeDocument/2006/relationships/image" Target="../media/image81.wmf"/><Relationship Id="rId14" Type="http://schemas.openxmlformats.org/officeDocument/2006/relationships/oleObject" Target="../embeddings/oleObject86.bin"/><Relationship Id="rId22" Type="http://schemas.openxmlformats.org/officeDocument/2006/relationships/oleObject" Target="../embeddings/oleObject90.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93.bin"/><Relationship Id="rId3" Type="http://schemas.openxmlformats.org/officeDocument/2006/relationships/notesSlide" Target="../notesSlides/notesSlide15.xml"/><Relationship Id="rId7" Type="http://schemas.openxmlformats.org/officeDocument/2006/relationships/image" Target="../media/image90.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92.bin"/><Relationship Id="rId5" Type="http://schemas.openxmlformats.org/officeDocument/2006/relationships/image" Target="../media/image89.wmf"/><Relationship Id="rId4" Type="http://schemas.openxmlformats.org/officeDocument/2006/relationships/oleObject" Target="../embeddings/oleObject91.bin"/><Relationship Id="rId9" Type="http://schemas.openxmlformats.org/officeDocument/2006/relationships/image" Target="../media/image91.wmf"/></Relationships>
</file>

<file path=ppt/slides/_rels/slide23.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94.bin"/><Relationship Id="rId7"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93.wmf"/><Relationship Id="rId5" Type="http://schemas.openxmlformats.org/officeDocument/2006/relationships/oleObject" Target="../embeddings/oleObject95.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7.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00.bin"/><Relationship Id="rId3" Type="http://schemas.openxmlformats.org/officeDocument/2006/relationships/notesSlide" Target="../notesSlides/notesSlide16.xml"/><Relationship Id="rId7" Type="http://schemas.openxmlformats.org/officeDocument/2006/relationships/image" Target="../media/image97.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99.bin"/><Relationship Id="rId5" Type="http://schemas.openxmlformats.org/officeDocument/2006/relationships/image" Target="../media/image96.wmf"/><Relationship Id="rId4" Type="http://schemas.openxmlformats.org/officeDocument/2006/relationships/oleObject" Target="../embeddings/oleObject98.bin"/><Relationship Id="rId9" Type="http://schemas.openxmlformats.org/officeDocument/2006/relationships/image" Target="../media/image98.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103.wmf"/><Relationship Id="rId18" Type="http://schemas.openxmlformats.org/officeDocument/2006/relationships/oleObject" Target="../embeddings/oleObject108.bin"/><Relationship Id="rId26" Type="http://schemas.openxmlformats.org/officeDocument/2006/relationships/oleObject" Target="../embeddings/oleObject112.bin"/><Relationship Id="rId3" Type="http://schemas.openxmlformats.org/officeDocument/2006/relationships/notesSlide" Target="../notesSlides/notesSlide17.xml"/><Relationship Id="rId21" Type="http://schemas.openxmlformats.org/officeDocument/2006/relationships/image" Target="../media/image107.wmf"/><Relationship Id="rId7" Type="http://schemas.openxmlformats.org/officeDocument/2006/relationships/image" Target="../media/image100.wmf"/><Relationship Id="rId12" Type="http://schemas.openxmlformats.org/officeDocument/2006/relationships/oleObject" Target="../embeddings/oleObject105.bin"/><Relationship Id="rId17" Type="http://schemas.openxmlformats.org/officeDocument/2006/relationships/image" Target="../media/image105.wmf"/><Relationship Id="rId25" Type="http://schemas.openxmlformats.org/officeDocument/2006/relationships/image" Target="../media/image109.wmf"/><Relationship Id="rId2" Type="http://schemas.openxmlformats.org/officeDocument/2006/relationships/slideLayout" Target="../slideLayouts/slideLayout2.xml"/><Relationship Id="rId16" Type="http://schemas.openxmlformats.org/officeDocument/2006/relationships/oleObject" Target="../embeddings/oleObject107.bin"/><Relationship Id="rId20" Type="http://schemas.openxmlformats.org/officeDocument/2006/relationships/oleObject" Target="../embeddings/oleObject109.bin"/><Relationship Id="rId29" Type="http://schemas.openxmlformats.org/officeDocument/2006/relationships/image" Target="../media/image111.wmf"/><Relationship Id="rId1" Type="http://schemas.openxmlformats.org/officeDocument/2006/relationships/vmlDrawing" Target="../drawings/vmlDrawing16.vml"/><Relationship Id="rId6" Type="http://schemas.openxmlformats.org/officeDocument/2006/relationships/oleObject" Target="../embeddings/oleObject102.bin"/><Relationship Id="rId11" Type="http://schemas.openxmlformats.org/officeDocument/2006/relationships/image" Target="../media/image102.wmf"/><Relationship Id="rId24" Type="http://schemas.openxmlformats.org/officeDocument/2006/relationships/oleObject" Target="../embeddings/oleObject111.bin"/><Relationship Id="rId5" Type="http://schemas.openxmlformats.org/officeDocument/2006/relationships/image" Target="../media/image99.wmf"/><Relationship Id="rId15" Type="http://schemas.openxmlformats.org/officeDocument/2006/relationships/image" Target="../media/image104.wmf"/><Relationship Id="rId23" Type="http://schemas.openxmlformats.org/officeDocument/2006/relationships/image" Target="../media/image108.wmf"/><Relationship Id="rId28" Type="http://schemas.openxmlformats.org/officeDocument/2006/relationships/oleObject" Target="../embeddings/oleObject113.bin"/><Relationship Id="rId10" Type="http://schemas.openxmlformats.org/officeDocument/2006/relationships/oleObject" Target="../embeddings/oleObject104.bin"/><Relationship Id="rId19" Type="http://schemas.openxmlformats.org/officeDocument/2006/relationships/image" Target="../media/image106.wmf"/><Relationship Id="rId31" Type="http://schemas.openxmlformats.org/officeDocument/2006/relationships/image" Target="../media/image112.wmf"/><Relationship Id="rId4" Type="http://schemas.openxmlformats.org/officeDocument/2006/relationships/oleObject" Target="../embeddings/oleObject101.bin"/><Relationship Id="rId9" Type="http://schemas.openxmlformats.org/officeDocument/2006/relationships/image" Target="../media/image101.wmf"/><Relationship Id="rId14" Type="http://schemas.openxmlformats.org/officeDocument/2006/relationships/oleObject" Target="../embeddings/oleObject106.bin"/><Relationship Id="rId22" Type="http://schemas.openxmlformats.org/officeDocument/2006/relationships/oleObject" Target="../embeddings/oleObject110.bin"/><Relationship Id="rId27" Type="http://schemas.openxmlformats.org/officeDocument/2006/relationships/image" Target="../media/image110.wmf"/><Relationship Id="rId30" Type="http://schemas.openxmlformats.org/officeDocument/2006/relationships/oleObject" Target="../embeddings/oleObject114.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15.wmf"/><Relationship Id="rId13" Type="http://schemas.openxmlformats.org/officeDocument/2006/relationships/oleObject" Target="../embeddings/oleObject120.bin"/><Relationship Id="rId3" Type="http://schemas.openxmlformats.org/officeDocument/2006/relationships/oleObject" Target="../embeddings/oleObject115.bin"/><Relationship Id="rId7" Type="http://schemas.openxmlformats.org/officeDocument/2006/relationships/oleObject" Target="../embeddings/oleObject117.bin"/><Relationship Id="rId12" Type="http://schemas.openxmlformats.org/officeDocument/2006/relationships/image" Target="../media/image117.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14.wmf"/><Relationship Id="rId11" Type="http://schemas.openxmlformats.org/officeDocument/2006/relationships/oleObject" Target="../embeddings/oleObject119.bin"/><Relationship Id="rId5" Type="http://schemas.openxmlformats.org/officeDocument/2006/relationships/oleObject" Target="../embeddings/oleObject116.bin"/><Relationship Id="rId10" Type="http://schemas.openxmlformats.org/officeDocument/2006/relationships/image" Target="../media/image116.wmf"/><Relationship Id="rId4" Type="http://schemas.openxmlformats.org/officeDocument/2006/relationships/image" Target="../media/image113.wmf"/><Relationship Id="rId9" Type="http://schemas.openxmlformats.org/officeDocument/2006/relationships/oleObject" Target="../embeddings/oleObject118.bin"/><Relationship Id="rId14" Type="http://schemas.openxmlformats.org/officeDocument/2006/relationships/image" Target="../media/image118.wmf"/></Relationships>
</file>

<file path=ppt/slides/_rels/slide29.x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oleObject" Target="../embeddings/oleObject121.bin"/><Relationship Id="rId7" Type="http://schemas.openxmlformats.org/officeDocument/2006/relationships/oleObject" Target="../embeddings/oleObject12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20.wmf"/><Relationship Id="rId5" Type="http://schemas.openxmlformats.org/officeDocument/2006/relationships/oleObject" Target="../embeddings/oleObject122.bin"/><Relationship Id="rId10" Type="http://schemas.openxmlformats.org/officeDocument/2006/relationships/image" Target="../media/image122.wmf"/><Relationship Id="rId4" Type="http://schemas.openxmlformats.org/officeDocument/2006/relationships/image" Target="../media/image119.wmf"/><Relationship Id="rId9" Type="http://schemas.openxmlformats.org/officeDocument/2006/relationships/oleObject" Target="../embeddings/oleObject12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25.wmf"/><Relationship Id="rId3" Type="http://schemas.openxmlformats.org/officeDocument/2006/relationships/oleObject" Target="../embeddings/oleObject125.bin"/><Relationship Id="rId7" Type="http://schemas.openxmlformats.org/officeDocument/2006/relationships/oleObject" Target="../embeddings/oleObject12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24.wmf"/><Relationship Id="rId5" Type="http://schemas.openxmlformats.org/officeDocument/2006/relationships/oleObject" Target="../embeddings/oleObject126.bin"/><Relationship Id="rId10" Type="http://schemas.openxmlformats.org/officeDocument/2006/relationships/image" Target="../media/image126.wmf"/><Relationship Id="rId4" Type="http://schemas.openxmlformats.org/officeDocument/2006/relationships/image" Target="../media/image123.wmf"/><Relationship Id="rId9" Type="http://schemas.openxmlformats.org/officeDocument/2006/relationships/oleObject" Target="../embeddings/oleObject128.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29.wmf"/><Relationship Id="rId13" Type="http://schemas.openxmlformats.org/officeDocument/2006/relationships/oleObject" Target="../embeddings/oleObject134.bin"/><Relationship Id="rId3" Type="http://schemas.openxmlformats.org/officeDocument/2006/relationships/oleObject" Target="../embeddings/oleObject129.bin"/><Relationship Id="rId7" Type="http://schemas.openxmlformats.org/officeDocument/2006/relationships/oleObject" Target="../embeddings/oleObject131.bin"/><Relationship Id="rId12" Type="http://schemas.openxmlformats.org/officeDocument/2006/relationships/image" Target="../media/image131.wmf"/><Relationship Id="rId2" Type="http://schemas.openxmlformats.org/officeDocument/2006/relationships/slideLayout" Target="../slideLayouts/slideLayout2.xml"/><Relationship Id="rId16" Type="http://schemas.openxmlformats.org/officeDocument/2006/relationships/image" Target="../media/image133.wmf"/><Relationship Id="rId1" Type="http://schemas.openxmlformats.org/officeDocument/2006/relationships/vmlDrawing" Target="../drawings/vmlDrawing20.vml"/><Relationship Id="rId6" Type="http://schemas.openxmlformats.org/officeDocument/2006/relationships/image" Target="../media/image128.wmf"/><Relationship Id="rId11" Type="http://schemas.openxmlformats.org/officeDocument/2006/relationships/oleObject" Target="../embeddings/oleObject133.bin"/><Relationship Id="rId5" Type="http://schemas.openxmlformats.org/officeDocument/2006/relationships/oleObject" Target="../embeddings/oleObject130.bin"/><Relationship Id="rId15" Type="http://schemas.openxmlformats.org/officeDocument/2006/relationships/oleObject" Target="../embeddings/oleObject135.bin"/><Relationship Id="rId10" Type="http://schemas.openxmlformats.org/officeDocument/2006/relationships/image" Target="../media/image130.wmf"/><Relationship Id="rId4" Type="http://schemas.openxmlformats.org/officeDocument/2006/relationships/image" Target="../media/image127.wmf"/><Relationship Id="rId9" Type="http://schemas.openxmlformats.org/officeDocument/2006/relationships/oleObject" Target="../embeddings/oleObject132.bin"/><Relationship Id="rId14" Type="http://schemas.openxmlformats.org/officeDocument/2006/relationships/image" Target="../media/image132.wmf"/></Relationships>
</file>

<file path=ppt/slides/_rels/slide33.xml.rels><?xml version="1.0" encoding="UTF-8" standalone="yes"?>
<Relationships xmlns="http://schemas.openxmlformats.org/package/2006/relationships"><Relationship Id="rId8" Type="http://schemas.openxmlformats.org/officeDocument/2006/relationships/image" Target="../media/image136.wmf"/><Relationship Id="rId3" Type="http://schemas.openxmlformats.org/officeDocument/2006/relationships/oleObject" Target="../embeddings/oleObject136.bin"/><Relationship Id="rId7" Type="http://schemas.openxmlformats.org/officeDocument/2006/relationships/oleObject" Target="../embeddings/oleObject138.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135.wmf"/><Relationship Id="rId5" Type="http://schemas.openxmlformats.org/officeDocument/2006/relationships/oleObject" Target="../embeddings/oleObject137.bin"/><Relationship Id="rId10" Type="http://schemas.openxmlformats.org/officeDocument/2006/relationships/image" Target="../media/image137.wmf"/><Relationship Id="rId4" Type="http://schemas.openxmlformats.org/officeDocument/2006/relationships/image" Target="../media/image134.wmf"/><Relationship Id="rId9" Type="http://schemas.openxmlformats.org/officeDocument/2006/relationships/oleObject" Target="../embeddings/oleObject139.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40.wmf"/><Relationship Id="rId13" Type="http://schemas.openxmlformats.org/officeDocument/2006/relationships/oleObject" Target="../embeddings/oleObject145.bin"/><Relationship Id="rId18" Type="http://schemas.openxmlformats.org/officeDocument/2006/relationships/image" Target="../media/image145.wmf"/><Relationship Id="rId26" Type="http://schemas.openxmlformats.org/officeDocument/2006/relationships/image" Target="../media/image149.wmf"/><Relationship Id="rId3" Type="http://schemas.openxmlformats.org/officeDocument/2006/relationships/oleObject" Target="../embeddings/oleObject140.bin"/><Relationship Id="rId21" Type="http://schemas.openxmlformats.org/officeDocument/2006/relationships/oleObject" Target="../embeddings/oleObject149.bin"/><Relationship Id="rId7" Type="http://schemas.openxmlformats.org/officeDocument/2006/relationships/oleObject" Target="../embeddings/oleObject142.bin"/><Relationship Id="rId12" Type="http://schemas.openxmlformats.org/officeDocument/2006/relationships/image" Target="../media/image142.wmf"/><Relationship Id="rId17" Type="http://schemas.openxmlformats.org/officeDocument/2006/relationships/oleObject" Target="../embeddings/oleObject147.bin"/><Relationship Id="rId25" Type="http://schemas.openxmlformats.org/officeDocument/2006/relationships/oleObject" Target="../embeddings/oleObject151.bin"/><Relationship Id="rId2" Type="http://schemas.openxmlformats.org/officeDocument/2006/relationships/slideLayout" Target="../slideLayouts/slideLayout2.xml"/><Relationship Id="rId16" Type="http://schemas.openxmlformats.org/officeDocument/2006/relationships/image" Target="../media/image144.wmf"/><Relationship Id="rId20" Type="http://schemas.openxmlformats.org/officeDocument/2006/relationships/image" Target="../media/image146.wmf"/><Relationship Id="rId1" Type="http://schemas.openxmlformats.org/officeDocument/2006/relationships/vmlDrawing" Target="../drawings/vmlDrawing22.vml"/><Relationship Id="rId6" Type="http://schemas.openxmlformats.org/officeDocument/2006/relationships/image" Target="../media/image139.wmf"/><Relationship Id="rId11" Type="http://schemas.openxmlformats.org/officeDocument/2006/relationships/oleObject" Target="../embeddings/oleObject144.bin"/><Relationship Id="rId24" Type="http://schemas.openxmlformats.org/officeDocument/2006/relationships/image" Target="../media/image148.wmf"/><Relationship Id="rId5" Type="http://schemas.openxmlformats.org/officeDocument/2006/relationships/oleObject" Target="../embeddings/oleObject141.bin"/><Relationship Id="rId15" Type="http://schemas.openxmlformats.org/officeDocument/2006/relationships/oleObject" Target="../embeddings/oleObject146.bin"/><Relationship Id="rId23" Type="http://schemas.openxmlformats.org/officeDocument/2006/relationships/oleObject" Target="../embeddings/oleObject150.bin"/><Relationship Id="rId28" Type="http://schemas.openxmlformats.org/officeDocument/2006/relationships/image" Target="../media/image150.wmf"/><Relationship Id="rId10" Type="http://schemas.openxmlformats.org/officeDocument/2006/relationships/image" Target="../media/image141.wmf"/><Relationship Id="rId19" Type="http://schemas.openxmlformats.org/officeDocument/2006/relationships/oleObject" Target="../embeddings/oleObject148.bin"/><Relationship Id="rId4" Type="http://schemas.openxmlformats.org/officeDocument/2006/relationships/image" Target="../media/image138.wmf"/><Relationship Id="rId9" Type="http://schemas.openxmlformats.org/officeDocument/2006/relationships/oleObject" Target="../embeddings/oleObject143.bin"/><Relationship Id="rId14" Type="http://schemas.openxmlformats.org/officeDocument/2006/relationships/image" Target="../media/image143.wmf"/><Relationship Id="rId22" Type="http://schemas.openxmlformats.org/officeDocument/2006/relationships/image" Target="../media/image147.wmf"/><Relationship Id="rId27" Type="http://schemas.openxmlformats.org/officeDocument/2006/relationships/oleObject" Target="../embeddings/oleObject152.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3" Type="http://schemas.openxmlformats.org/officeDocument/2006/relationships/notesSlide" Target="../notesSlides/notesSlide3.xml"/><Relationship Id="rId7" Type="http://schemas.openxmlformats.org/officeDocument/2006/relationships/image" Target="../media/image3.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4.xml"/><Relationship Id="rId7"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oleObject" Target="../embeddings/oleObject16.bin"/><Relationship Id="rId3" Type="http://schemas.openxmlformats.org/officeDocument/2006/relationships/notesSlide" Target="../notesSlides/notesSlide5.xml"/><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image" Target="../media/image16.wmf"/><Relationship Id="rId2" Type="http://schemas.openxmlformats.org/officeDocument/2006/relationships/slideLayout" Target="../slideLayouts/slideLayout2.xml"/><Relationship Id="rId16" Type="http://schemas.openxmlformats.org/officeDocument/2006/relationships/oleObject" Target="../embeddings/oleObject15.bin"/><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19" Type="http://schemas.openxmlformats.org/officeDocument/2006/relationships/image" Target="../media/image17.wmf"/><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6.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8.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Multiplication and Division with Decimal Numbers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Division with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847207"/>
          </a:xfrm>
          <a:solidFill>
            <a:srgbClr val="FFFFCC"/>
          </a:solidFill>
          <a:ln w="28575">
            <a:solidFill>
              <a:srgbClr val="000000"/>
            </a:solidFill>
          </a:ln>
        </p:spPr>
        <p:txBody>
          <a:bodyPr>
            <a:spAutoFit/>
          </a:bodyPr>
          <a:lstStyle/>
          <a:p>
            <a:pPr algn="ctr">
              <a:spcBef>
                <a:spcPts val="600"/>
              </a:spcBef>
              <a:buNone/>
            </a:pPr>
            <a:r>
              <a:rPr lang="en-US" b="1" i="0" dirty="0" smtClean="0">
                <a:solidFill>
                  <a:srgbClr val="000000"/>
                </a:solidFill>
              </a:rPr>
              <a:t>To Divide Decimal Numbers</a:t>
            </a:r>
          </a:p>
          <a:p>
            <a:pPr marL="465138" indent="-465138">
              <a:spcBef>
                <a:spcPts val="600"/>
              </a:spcBef>
              <a:buNone/>
            </a:pPr>
            <a:r>
              <a:rPr lang="en-US" b="1" i="0" dirty="0" smtClean="0">
                <a:solidFill>
                  <a:srgbClr val="000000"/>
                </a:solidFill>
              </a:rPr>
              <a:t>1.</a:t>
            </a:r>
            <a:r>
              <a:rPr lang="en-US" i="0" dirty="0" smtClean="0">
                <a:solidFill>
                  <a:srgbClr val="000000"/>
                </a:solidFill>
              </a:rPr>
              <a:t>	Move the decimal point in the divisor to the right so that the divisor is a whole number.</a:t>
            </a:r>
          </a:p>
          <a:p>
            <a:pPr marL="465138" indent="-465138">
              <a:spcBef>
                <a:spcPts val="600"/>
              </a:spcBef>
              <a:buNone/>
            </a:pPr>
            <a:r>
              <a:rPr lang="en-US" b="1" i="0" dirty="0" smtClean="0">
                <a:solidFill>
                  <a:srgbClr val="000000"/>
                </a:solidFill>
              </a:rPr>
              <a:t>2.</a:t>
            </a:r>
            <a:r>
              <a:rPr lang="en-US" i="0" dirty="0" smtClean="0">
                <a:solidFill>
                  <a:srgbClr val="000000"/>
                </a:solidFill>
              </a:rPr>
              <a:t>	Move the decimal point in the dividend the same number of places to the right.</a:t>
            </a:r>
          </a:p>
          <a:p>
            <a:pPr marL="465138" indent="-465138">
              <a:spcBef>
                <a:spcPts val="600"/>
              </a:spcBef>
              <a:buNone/>
            </a:pPr>
            <a:r>
              <a:rPr lang="en-US" b="1" i="0" dirty="0" smtClean="0">
                <a:solidFill>
                  <a:srgbClr val="000000"/>
                </a:solidFill>
              </a:rPr>
              <a:t>3.</a:t>
            </a:r>
            <a:r>
              <a:rPr lang="en-US" i="0" dirty="0" smtClean="0">
                <a:solidFill>
                  <a:srgbClr val="000000"/>
                </a:solidFill>
              </a:rPr>
              <a:t>	Place the decimal point in the quotient directly above the new decimal point in the dividend.</a:t>
            </a:r>
          </a:p>
          <a:p>
            <a:pPr marL="465138" indent="-465138">
              <a:spcBef>
                <a:spcPts val="600"/>
              </a:spcBef>
              <a:buNone/>
            </a:pPr>
            <a:r>
              <a:rPr lang="en-US" b="1" i="0" dirty="0" smtClean="0">
                <a:solidFill>
                  <a:srgbClr val="000000"/>
                </a:solidFill>
              </a:rPr>
              <a:t>4.</a:t>
            </a:r>
            <a:r>
              <a:rPr lang="en-US" i="0" dirty="0" smtClean="0">
                <a:solidFill>
                  <a:srgbClr val="000000"/>
                </a:solidFill>
              </a:rPr>
              <a:t>	Divide just as with whole numbers.</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280160"/>
            <a:ext cx="8229600" cy="2419124"/>
          </a:xfrm>
          <a:noFill/>
          <a:ln w="28575">
            <a:solidFill>
              <a:srgbClr val="FF0000"/>
            </a:solidFill>
          </a:ln>
        </p:spPr>
        <p:txBody>
          <a:bodyPr>
            <a:spAutoFit/>
          </a:bodyPr>
          <a:lstStyle/>
          <a:p>
            <a:pPr algn="ctr">
              <a:tabLst>
                <a:tab pos="463550" algn="l"/>
              </a:tabLst>
            </a:pPr>
            <a:r>
              <a:rPr lang="en-US" b="1" dirty="0" smtClean="0">
                <a:solidFill>
                  <a:srgbClr val="000000"/>
                </a:solidFill>
              </a:rPr>
              <a:t>Note</a:t>
            </a:r>
          </a:p>
          <a:p>
            <a:pPr>
              <a:tabLst>
                <a:tab pos="463550" algn="l"/>
              </a:tabLst>
            </a:pPr>
            <a:r>
              <a:rPr lang="en-US" b="1" dirty="0" smtClean="0">
                <a:solidFill>
                  <a:srgbClr val="000000"/>
                </a:solidFill>
              </a:rPr>
              <a:t>1.</a:t>
            </a:r>
            <a:r>
              <a:rPr lang="en-US" dirty="0" smtClean="0">
                <a:solidFill>
                  <a:srgbClr val="000000"/>
                </a:solidFill>
              </a:rPr>
              <a:t>	In moving the decimal point, you are multiplying by 	a power of 10.</a:t>
            </a:r>
          </a:p>
          <a:p>
            <a:pPr>
              <a:tabLst>
                <a:tab pos="463550" algn="l"/>
              </a:tabLst>
            </a:pPr>
            <a:r>
              <a:rPr lang="en-US" b="1" dirty="0" smtClean="0">
                <a:solidFill>
                  <a:srgbClr val="000000"/>
                </a:solidFill>
              </a:rPr>
              <a:t>2.</a:t>
            </a:r>
            <a:r>
              <a:rPr lang="en-US" dirty="0" smtClean="0">
                <a:solidFill>
                  <a:srgbClr val="000000"/>
                </a:solidFill>
              </a:rPr>
              <a:t>	Be sure to place the decimal point in the quotient 	</a:t>
            </a:r>
            <a:r>
              <a:rPr lang="en-US" b="1" dirty="0" smtClean="0">
                <a:solidFill>
                  <a:srgbClr val="C00000"/>
                </a:solidFill>
              </a:rPr>
              <a:t>before </a:t>
            </a:r>
            <a:r>
              <a:rPr lang="en-US" b="1" smtClean="0">
                <a:solidFill>
                  <a:srgbClr val="C00000"/>
                </a:solidFill>
              </a:rPr>
              <a:t>actually dividing</a:t>
            </a:r>
            <a:r>
              <a:rPr lang="en-US" dirty="0" smtClean="0">
                <a:solidFill>
                  <a:srgbClr val="000000"/>
                </a:solidFill>
              </a:rPr>
              <a:t>.</a:t>
            </a:r>
            <a:endParaRPr lang="en-US" sz="2400" dirty="0" smtClean="0">
              <a:solidFill>
                <a:srgbClr val="000000"/>
              </a:solidFill>
            </a:endParaRPr>
          </a:p>
        </p:txBody>
      </p:sp>
      <p:sp>
        <p:nvSpPr>
          <p:cNvPr id="2" name="Title 1"/>
          <p:cNvSpPr>
            <a:spLocks noGrp="1"/>
          </p:cNvSpPr>
          <p:nvPr>
            <p:ph type="title"/>
          </p:nvPr>
        </p:nvSpPr>
        <p:spPr/>
        <p:txBody>
          <a:bodyPr/>
          <a:lstStyle/>
          <a:p>
            <a:r>
              <a:rPr lang="en-US" dirty="0" smtClean="0"/>
              <a:t>Division with Decimal Numbers</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Find the quotient:</a:t>
            </a:r>
          </a:p>
          <a:p>
            <a:r>
              <a:rPr lang="en-US" b="1" dirty="0" smtClean="0"/>
              <a:t>Solution</a:t>
            </a:r>
          </a:p>
          <a:p>
            <a:pPr>
              <a:tabLst>
                <a:tab pos="463550" algn="l"/>
              </a:tabLst>
            </a:pPr>
            <a:r>
              <a:rPr lang="en-US" b="1" dirty="0" smtClean="0"/>
              <a:t>a.</a:t>
            </a:r>
            <a:r>
              <a:rPr lang="en-US" dirty="0" smtClean="0"/>
              <a:t>	Write down the numbers. </a:t>
            </a:r>
          </a:p>
          <a:p>
            <a:pPr>
              <a:tabLst>
                <a:tab pos="463550" algn="l"/>
              </a:tabLst>
            </a:pPr>
            <a:r>
              <a:rPr lang="en-US" dirty="0" smtClean="0"/>
              <a:t>	</a:t>
            </a:r>
          </a:p>
          <a:p>
            <a:pPr>
              <a:tabLst>
                <a:tab pos="463550" algn="l"/>
              </a:tabLst>
            </a:pPr>
            <a:r>
              <a:rPr lang="en-US" b="1" dirty="0" smtClean="0"/>
              <a:t>b.</a:t>
            </a:r>
            <a:r>
              <a:rPr lang="en-US" dirty="0" smtClean="0"/>
              <a:t>	Move both decimal points one place to the right so 	that the divisor becomes a whole number. Then 	place the decimal point in the quotient.</a:t>
            </a:r>
            <a:endParaRPr lang="en-US" i="0" dirty="0" smtClean="0">
              <a:solidFill>
                <a:srgbClr val="006666"/>
              </a:solidFill>
            </a:endParaRPr>
          </a:p>
        </p:txBody>
      </p:sp>
      <p:graphicFrame>
        <p:nvGraphicFramePr>
          <p:cNvPr id="26" name="Object 25"/>
          <p:cNvGraphicFramePr>
            <a:graphicFrameLocks noChangeAspect="1"/>
          </p:cNvGraphicFramePr>
          <p:nvPr/>
        </p:nvGraphicFramePr>
        <p:xfrm>
          <a:off x="3270912" y="1420504"/>
          <a:ext cx="1574800" cy="292100"/>
        </p:xfrm>
        <a:graphic>
          <a:graphicData uri="http://schemas.openxmlformats.org/presentationml/2006/ole">
            <mc:AlternateContent xmlns:mc="http://schemas.openxmlformats.org/markup-compatibility/2006">
              <mc:Choice xmlns:v="urn:schemas-microsoft-com:vml" Requires="v">
                <p:oleObj spid="_x0000_s11295" name="Equation" r:id="rId4" imgW="1574640" imgH="291960" progId="Equation.DSMT4">
                  <p:embed/>
                </p:oleObj>
              </mc:Choice>
              <mc:Fallback>
                <p:oleObj name="Equation" r:id="rId4" imgW="1574640" imgH="291960"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0912" y="1420504"/>
                        <a:ext cx="1574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1143000" y="2819400"/>
          <a:ext cx="1447800" cy="571500"/>
        </p:xfrm>
        <a:graphic>
          <a:graphicData uri="http://schemas.openxmlformats.org/presentationml/2006/ole">
            <mc:AlternateContent xmlns:mc="http://schemas.openxmlformats.org/markup-compatibility/2006">
              <mc:Choice xmlns:v="urn:schemas-microsoft-com:vml" Requires="v">
                <p:oleObj spid="_x0000_s11296" name="Equation" r:id="rId6" imgW="1447560" imgH="571320" progId="Equation.DSMT4">
                  <p:embed/>
                </p:oleObj>
              </mc:Choice>
              <mc:Fallback>
                <p:oleObj name="Equation" r:id="rId6" imgW="144756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819400"/>
                        <a:ext cx="144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219200" y="4635500"/>
          <a:ext cx="1612900" cy="901700"/>
        </p:xfrm>
        <a:graphic>
          <a:graphicData uri="http://schemas.openxmlformats.org/presentationml/2006/ole">
            <mc:AlternateContent xmlns:mc="http://schemas.openxmlformats.org/markup-compatibility/2006">
              <mc:Choice xmlns:v="urn:schemas-microsoft-com:vml" Requires="v">
                <p:oleObj spid="_x0000_s11297" name="Equation" r:id="rId8" imgW="1612800" imgH="901440" progId="Equation.DSMT4">
                  <p:embed/>
                </p:oleObj>
              </mc:Choice>
              <mc:Fallback>
                <p:oleObj name="Equation" r:id="rId8" imgW="1612800" imgH="9014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4635500"/>
                        <a:ext cx="1612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Arrow Connector 15"/>
          <p:cNvCxnSpPr/>
          <p:nvPr/>
        </p:nvCxnSpPr>
        <p:spPr>
          <a:xfrm rot="10800000">
            <a:off x="3124200" y="4953000"/>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761096" y="4773304"/>
            <a:ext cx="2837700" cy="400110"/>
          </a:xfrm>
          <a:prstGeom prst="rect">
            <a:avLst/>
          </a:prstGeom>
        </p:spPr>
        <p:txBody>
          <a:bodyPr wrap="none">
            <a:spAutoFit/>
          </a:bodyPr>
          <a:lstStyle/>
          <a:p>
            <a:r>
              <a:rPr lang="en-US" sz="2000" dirty="0" smtClean="0">
                <a:solidFill>
                  <a:srgbClr val="008080"/>
                </a:solidFill>
              </a:rPr>
              <a:t>Decimal point in quotient</a:t>
            </a:r>
            <a:endParaRPr lang="en-US" sz="2000" dirty="0">
              <a:solidFill>
                <a:srgbClr val="008080"/>
              </a:solidFill>
            </a:endParaRPr>
          </a:p>
        </p:txBody>
      </p:sp>
      <p:sp>
        <p:nvSpPr>
          <p:cNvPr id="41" name="Arc 40"/>
          <p:cNvSpPr/>
          <p:nvPr/>
        </p:nvSpPr>
        <p:spPr>
          <a:xfrm rot="10800000">
            <a:off x="1426192" y="5203207"/>
            <a:ext cx="290512" cy="352433"/>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Arc 41"/>
          <p:cNvSpPr/>
          <p:nvPr/>
        </p:nvSpPr>
        <p:spPr>
          <a:xfrm rot="10800000">
            <a:off x="2286640" y="5246423"/>
            <a:ext cx="290512" cy="352433"/>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1270" name="Object 6"/>
          <p:cNvGraphicFramePr>
            <a:graphicFrameLocks noChangeAspect="1"/>
          </p:cNvGraphicFramePr>
          <p:nvPr/>
        </p:nvGraphicFramePr>
        <p:xfrm>
          <a:off x="2518228" y="4836886"/>
          <a:ext cx="101600" cy="101600"/>
        </p:xfrm>
        <a:graphic>
          <a:graphicData uri="http://schemas.openxmlformats.org/presentationml/2006/ole">
            <mc:AlternateContent xmlns:mc="http://schemas.openxmlformats.org/markup-compatibility/2006">
              <mc:Choice xmlns:v="urn:schemas-microsoft-com:vml" Requires="v">
                <p:oleObj spid="_x0000_s11298" name="Equation" r:id="rId10" imgW="101520" imgH="101520" progId="Equation.DSMT4">
                  <p:embed/>
                </p:oleObj>
              </mc:Choice>
              <mc:Fallback>
                <p:oleObj name="Equation" r:id="rId10" imgW="101520" imgH="10152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18228" y="4836886"/>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6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41" grpId="0" animBg="1"/>
      <p:bldP spid="4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463550" algn="l"/>
              </a:tabLst>
            </a:pPr>
            <a:r>
              <a:rPr lang="en-US" b="1" dirty="0" smtClean="0"/>
              <a:t>c.</a:t>
            </a:r>
            <a:r>
              <a:rPr lang="en-US" dirty="0" smtClean="0"/>
              <a:t>	Proceed to divide as with whole numbers.</a:t>
            </a:r>
            <a:endParaRPr lang="en-US" i="0" dirty="0" smtClean="0">
              <a:solidFill>
                <a:srgbClr val="006666"/>
              </a:solidFill>
            </a:endParaRPr>
          </a:p>
        </p:txBody>
      </p:sp>
      <p:graphicFrame>
        <p:nvGraphicFramePr>
          <p:cNvPr id="90118" name="Object 6"/>
          <p:cNvGraphicFramePr>
            <a:graphicFrameLocks noChangeAspect="1"/>
          </p:cNvGraphicFramePr>
          <p:nvPr>
            <p:extLst>
              <p:ext uri="{D42A27DB-BD31-4B8C-83A1-F6EECF244321}">
                <p14:modId xmlns:p14="http://schemas.microsoft.com/office/powerpoint/2010/main" val="3640328677"/>
              </p:ext>
            </p:extLst>
          </p:nvPr>
        </p:nvGraphicFramePr>
        <p:xfrm>
          <a:off x="2182813" y="1863725"/>
          <a:ext cx="1435100" cy="901700"/>
        </p:xfrm>
        <a:graphic>
          <a:graphicData uri="http://schemas.openxmlformats.org/presentationml/2006/ole">
            <mc:AlternateContent xmlns:mc="http://schemas.openxmlformats.org/markup-compatibility/2006">
              <mc:Choice xmlns:v="urn:schemas-microsoft-com:vml" Requires="v">
                <p:oleObj spid="_x0000_s90196" name="Equation" r:id="rId4" imgW="1434960" imgH="901440" progId="Equation.DSMT4">
                  <p:embed/>
                </p:oleObj>
              </mc:Choice>
              <mc:Fallback>
                <p:oleObj name="Equation" r:id="rId4" imgW="1434960" imgH="901440" progId="Equation.DSMT4">
                  <p:embed/>
                  <p:pic>
                    <p:nvPicPr>
                      <p:cNvPr id="0" name="Picture 6"/>
                      <p:cNvPicPr>
                        <a:picLocks noChangeAspect="1" noChangeArrowheads="1"/>
                      </p:cNvPicPr>
                      <p:nvPr/>
                    </p:nvPicPr>
                    <p:blipFill>
                      <a:blip r:embed="rId5"/>
                      <a:srcRect/>
                      <a:stretch>
                        <a:fillRect/>
                      </a:stretch>
                    </p:blipFill>
                    <p:spPr bwMode="auto">
                      <a:xfrm>
                        <a:off x="2182813" y="1863725"/>
                        <a:ext cx="1435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19" name="Object 7"/>
          <p:cNvGraphicFramePr>
            <a:graphicFrameLocks noChangeAspect="1"/>
          </p:cNvGraphicFramePr>
          <p:nvPr/>
        </p:nvGraphicFramePr>
        <p:xfrm>
          <a:off x="2716306" y="2743200"/>
          <a:ext cx="381000" cy="406400"/>
        </p:xfrm>
        <a:graphic>
          <a:graphicData uri="http://schemas.openxmlformats.org/presentationml/2006/ole">
            <mc:AlternateContent xmlns:mc="http://schemas.openxmlformats.org/markup-compatibility/2006">
              <mc:Choice xmlns:v="urn:schemas-microsoft-com:vml" Requires="v">
                <p:oleObj spid="_x0000_s90197" name="Equation" r:id="rId6" imgW="380880" imgH="406080" progId="Equation.DSMT4">
                  <p:embed/>
                </p:oleObj>
              </mc:Choice>
              <mc:Fallback>
                <p:oleObj name="Equation" r:id="rId6" imgW="380880" imgH="406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6306" y="2743200"/>
                        <a:ext cx="381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0" name="Object 8"/>
          <p:cNvGraphicFramePr>
            <a:graphicFrameLocks noChangeAspect="1"/>
          </p:cNvGraphicFramePr>
          <p:nvPr/>
        </p:nvGraphicFramePr>
        <p:xfrm>
          <a:off x="2922814" y="3316514"/>
          <a:ext cx="368300" cy="292100"/>
        </p:xfrm>
        <a:graphic>
          <a:graphicData uri="http://schemas.openxmlformats.org/presentationml/2006/ole">
            <mc:AlternateContent xmlns:mc="http://schemas.openxmlformats.org/markup-compatibility/2006">
              <mc:Choice xmlns:v="urn:schemas-microsoft-com:vml" Requires="v">
                <p:oleObj spid="_x0000_s90198" name="Equation" r:id="rId8" imgW="368280" imgH="291960" progId="Equation.DSMT4">
                  <p:embed/>
                </p:oleObj>
              </mc:Choice>
              <mc:Fallback>
                <p:oleObj name="Equation" r:id="rId8" imgW="368280" imgH="29196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22814" y="3316514"/>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1" name="Object 9"/>
          <p:cNvGraphicFramePr>
            <a:graphicFrameLocks noChangeAspect="1"/>
          </p:cNvGraphicFramePr>
          <p:nvPr/>
        </p:nvGraphicFramePr>
        <p:xfrm>
          <a:off x="2897414" y="3775528"/>
          <a:ext cx="393700" cy="406400"/>
        </p:xfrm>
        <a:graphic>
          <a:graphicData uri="http://schemas.openxmlformats.org/presentationml/2006/ole">
            <mc:AlternateContent xmlns:mc="http://schemas.openxmlformats.org/markup-compatibility/2006">
              <mc:Choice xmlns:v="urn:schemas-microsoft-com:vml" Requires="v">
                <p:oleObj spid="_x0000_s90199" name="Equation" r:id="rId10" imgW="393480" imgH="406080" progId="Equation.DSMT4">
                  <p:embed/>
                </p:oleObj>
              </mc:Choice>
              <mc:Fallback>
                <p:oleObj name="Equation" r:id="rId10" imgW="393480" imgH="406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7414" y="3775528"/>
                        <a:ext cx="39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2" name="Object 10"/>
          <p:cNvGraphicFramePr>
            <a:graphicFrameLocks noChangeAspect="1"/>
          </p:cNvGraphicFramePr>
          <p:nvPr/>
        </p:nvGraphicFramePr>
        <p:xfrm>
          <a:off x="2959100" y="4348842"/>
          <a:ext cx="546100" cy="292100"/>
        </p:xfrm>
        <a:graphic>
          <a:graphicData uri="http://schemas.openxmlformats.org/presentationml/2006/ole">
            <mc:AlternateContent xmlns:mc="http://schemas.openxmlformats.org/markup-compatibility/2006">
              <mc:Choice xmlns:v="urn:schemas-microsoft-com:vml" Requires="v">
                <p:oleObj spid="_x0000_s90200" name="Equation" r:id="rId12" imgW="545760" imgH="291960" progId="Equation.DSMT4">
                  <p:embed/>
                </p:oleObj>
              </mc:Choice>
              <mc:Fallback>
                <p:oleObj name="Equation" r:id="rId12" imgW="54576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59100" y="4348842"/>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3" name="Object 11"/>
          <p:cNvGraphicFramePr>
            <a:graphicFrameLocks noChangeAspect="1"/>
          </p:cNvGraphicFramePr>
          <p:nvPr/>
        </p:nvGraphicFramePr>
        <p:xfrm>
          <a:off x="2959100" y="4807856"/>
          <a:ext cx="546100" cy="406400"/>
        </p:xfrm>
        <a:graphic>
          <a:graphicData uri="http://schemas.openxmlformats.org/presentationml/2006/ole">
            <mc:AlternateContent xmlns:mc="http://schemas.openxmlformats.org/markup-compatibility/2006">
              <mc:Choice xmlns:v="urn:schemas-microsoft-com:vml" Requires="v">
                <p:oleObj spid="_x0000_s90201" name="Equation" r:id="rId14" imgW="545760" imgH="406080" progId="Equation.DSMT4">
                  <p:embed/>
                </p:oleObj>
              </mc:Choice>
              <mc:Fallback>
                <p:oleObj name="Equation" r:id="rId14" imgW="545760" imgH="406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59100" y="4807856"/>
                        <a:ext cx="546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4" name="Object 12"/>
          <p:cNvGraphicFramePr>
            <a:graphicFrameLocks noChangeAspect="1"/>
          </p:cNvGraphicFramePr>
          <p:nvPr/>
        </p:nvGraphicFramePr>
        <p:xfrm>
          <a:off x="3289300" y="5381172"/>
          <a:ext cx="215900" cy="292100"/>
        </p:xfrm>
        <a:graphic>
          <a:graphicData uri="http://schemas.openxmlformats.org/presentationml/2006/ole">
            <mc:AlternateContent xmlns:mc="http://schemas.openxmlformats.org/markup-compatibility/2006">
              <mc:Choice xmlns:v="urn:schemas-microsoft-com:vml" Requires="v">
                <p:oleObj spid="_x0000_s90202" name="Equation" r:id="rId16" imgW="215640" imgH="291960" progId="Equation.DSMT4">
                  <p:embed/>
                </p:oleObj>
              </mc:Choice>
              <mc:Fallback>
                <p:oleObj name="Equation" r:id="rId16" imgW="215640" imgH="29196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89300" y="5381172"/>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6" name="Object 14"/>
          <p:cNvGraphicFramePr>
            <a:graphicFrameLocks noChangeAspect="1"/>
          </p:cNvGraphicFramePr>
          <p:nvPr/>
        </p:nvGraphicFramePr>
        <p:xfrm>
          <a:off x="2971800" y="1911594"/>
          <a:ext cx="190500" cy="279400"/>
        </p:xfrm>
        <a:graphic>
          <a:graphicData uri="http://schemas.openxmlformats.org/presentationml/2006/ole">
            <mc:AlternateContent xmlns:mc="http://schemas.openxmlformats.org/markup-compatibility/2006">
              <mc:Choice xmlns:v="urn:schemas-microsoft-com:vml" Requires="v">
                <p:oleObj spid="_x0000_s90203" name="Equation" r:id="rId18" imgW="190440" imgH="279360" progId="Equation.DSMT4">
                  <p:embed/>
                </p:oleObj>
              </mc:Choice>
              <mc:Fallback>
                <p:oleObj name="Equation" r:id="rId18" imgW="190440" imgH="27936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71800" y="191159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7" name="Object 15"/>
          <p:cNvGraphicFramePr>
            <a:graphicFrameLocks noChangeAspect="1"/>
          </p:cNvGraphicFramePr>
          <p:nvPr/>
        </p:nvGraphicFramePr>
        <p:xfrm>
          <a:off x="3145378" y="1918694"/>
          <a:ext cx="215900" cy="292100"/>
        </p:xfrm>
        <a:graphic>
          <a:graphicData uri="http://schemas.openxmlformats.org/presentationml/2006/ole">
            <mc:AlternateContent xmlns:mc="http://schemas.openxmlformats.org/markup-compatibility/2006">
              <mc:Choice xmlns:v="urn:schemas-microsoft-com:vml" Requires="v">
                <p:oleObj spid="_x0000_s90204" name="Equation" r:id="rId20" imgW="215640" imgH="291960" progId="Equation.DSMT4">
                  <p:embed/>
                </p:oleObj>
              </mc:Choice>
              <mc:Fallback>
                <p:oleObj name="Equation" r:id="rId20" imgW="215640" imgH="291960" progId="Equation.DSMT4">
                  <p:embed/>
                  <p:pic>
                    <p:nvPicPr>
                      <p:cNvPr id="0" name="Picture 1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45378" y="19186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8" name="Object 16"/>
          <p:cNvGraphicFramePr>
            <a:graphicFrameLocks noChangeAspect="1"/>
          </p:cNvGraphicFramePr>
          <p:nvPr/>
        </p:nvGraphicFramePr>
        <p:xfrm>
          <a:off x="3355992" y="2054172"/>
          <a:ext cx="101600" cy="101600"/>
        </p:xfrm>
        <a:graphic>
          <a:graphicData uri="http://schemas.openxmlformats.org/presentationml/2006/ole">
            <mc:AlternateContent xmlns:mc="http://schemas.openxmlformats.org/markup-compatibility/2006">
              <mc:Choice xmlns:v="urn:schemas-microsoft-com:vml" Requires="v">
                <p:oleObj spid="_x0000_s90205" name="Equation" r:id="rId22" imgW="101520" imgH="101520" progId="Equation.DSMT4">
                  <p:embed/>
                </p:oleObj>
              </mc:Choice>
              <mc:Fallback>
                <p:oleObj name="Equation" r:id="rId22" imgW="101520" imgH="101520" progId="Equation.DSMT4">
                  <p:embed/>
                  <p:pic>
                    <p:nvPicPr>
                      <p:cNvPr id="0" name="Picture 1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55992" y="2054172"/>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0129" name="Object 17"/>
          <p:cNvGraphicFramePr>
            <a:graphicFrameLocks noChangeAspect="1"/>
          </p:cNvGraphicFramePr>
          <p:nvPr/>
        </p:nvGraphicFramePr>
        <p:xfrm>
          <a:off x="3453336" y="1918694"/>
          <a:ext cx="190500" cy="292100"/>
        </p:xfrm>
        <a:graphic>
          <a:graphicData uri="http://schemas.openxmlformats.org/presentationml/2006/ole">
            <mc:AlternateContent xmlns:mc="http://schemas.openxmlformats.org/markup-compatibility/2006">
              <mc:Choice xmlns:v="urn:schemas-microsoft-com:vml" Requires="v">
                <p:oleObj spid="_x0000_s90206" name="Equation" r:id="rId24" imgW="190440" imgH="291960" progId="Equation.DSMT4">
                  <p:embed/>
                </p:oleObj>
              </mc:Choice>
              <mc:Fallback>
                <p:oleObj name="Equation" r:id="rId24" imgW="190440" imgH="291960" progId="Equation.DSMT4">
                  <p:embed/>
                  <p:pic>
                    <p:nvPicPr>
                      <p:cNvPr id="0" name="Picture 1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453336" y="1918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12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012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01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01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01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012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0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Find the quotient:</a:t>
            </a:r>
          </a:p>
          <a:p>
            <a:r>
              <a:rPr lang="en-US" b="1" dirty="0" smtClean="0"/>
              <a:t>Solution</a:t>
            </a:r>
          </a:p>
          <a:p>
            <a:pPr marL="514350" indent="-514350">
              <a:tabLst>
                <a:tab pos="463550" algn="l"/>
              </a:tabLst>
            </a:pPr>
            <a:r>
              <a:rPr lang="en-US" b="1" dirty="0" smtClean="0"/>
              <a:t>a.</a:t>
            </a:r>
            <a:r>
              <a:rPr lang="en-US" dirty="0" smtClean="0"/>
              <a:t>	Write down the numbers.</a:t>
            </a:r>
          </a:p>
          <a:p>
            <a:pPr marL="514350" indent="-514350">
              <a:tabLst>
                <a:tab pos="463550" algn="l"/>
              </a:tabLst>
            </a:pPr>
            <a:endParaRPr lang="en-US" dirty="0" smtClean="0"/>
          </a:p>
          <a:p>
            <a:pPr>
              <a:tabLst>
                <a:tab pos="463550" algn="l"/>
              </a:tabLst>
            </a:pPr>
            <a:r>
              <a:rPr lang="en-US" b="1" dirty="0" smtClean="0"/>
              <a:t>b.	</a:t>
            </a:r>
            <a:r>
              <a:rPr lang="en-US" dirty="0" smtClean="0"/>
              <a:t>Move two decimal points two places to the right so 	that the divisor becomes a whole number. Then 	place the decimal point in the quotient.</a:t>
            </a:r>
            <a:endParaRPr lang="en-US" i="0" dirty="0" smtClean="0">
              <a:solidFill>
                <a:srgbClr val="006666"/>
              </a:solidFill>
            </a:endParaRPr>
          </a:p>
        </p:txBody>
      </p:sp>
      <p:graphicFrame>
        <p:nvGraphicFramePr>
          <p:cNvPr id="26" name="Object 25"/>
          <p:cNvGraphicFramePr>
            <a:graphicFrameLocks noChangeAspect="1"/>
          </p:cNvGraphicFramePr>
          <p:nvPr/>
        </p:nvGraphicFramePr>
        <p:xfrm>
          <a:off x="3250914" y="1434152"/>
          <a:ext cx="1905000" cy="292100"/>
        </p:xfrm>
        <a:graphic>
          <a:graphicData uri="http://schemas.openxmlformats.org/presentationml/2006/ole">
            <mc:AlternateContent xmlns:mc="http://schemas.openxmlformats.org/markup-compatibility/2006">
              <mc:Choice xmlns:v="urn:schemas-microsoft-com:vml" Requires="v">
                <p:oleObj spid="_x0000_s13344" name="Equation" r:id="rId4" imgW="1904760" imgH="291960" progId="Equation.DSMT4">
                  <p:embed/>
                </p:oleObj>
              </mc:Choice>
              <mc:Fallback>
                <p:oleObj name="Equation" r:id="rId4" imgW="1904760" imgH="29196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0914" y="1434152"/>
                        <a:ext cx="1905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Arc 18"/>
          <p:cNvSpPr/>
          <p:nvPr/>
        </p:nvSpPr>
        <p:spPr>
          <a:xfrm rot="10800000">
            <a:off x="2133600" y="5362567"/>
            <a:ext cx="366712" cy="352433"/>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C00000"/>
              </a:solidFill>
            </a:endParaRPr>
          </a:p>
        </p:txBody>
      </p:sp>
      <p:graphicFrame>
        <p:nvGraphicFramePr>
          <p:cNvPr id="13316" name="Object 4"/>
          <p:cNvGraphicFramePr>
            <a:graphicFrameLocks noChangeAspect="1"/>
          </p:cNvGraphicFramePr>
          <p:nvPr/>
        </p:nvGraphicFramePr>
        <p:xfrm>
          <a:off x="1447800" y="2819400"/>
          <a:ext cx="1778000" cy="571500"/>
        </p:xfrm>
        <a:graphic>
          <a:graphicData uri="http://schemas.openxmlformats.org/presentationml/2006/ole">
            <mc:AlternateContent xmlns:mc="http://schemas.openxmlformats.org/markup-compatibility/2006">
              <mc:Choice xmlns:v="urn:schemas-microsoft-com:vml" Requires="v">
                <p:oleObj spid="_x0000_s13345" name="Equation" r:id="rId6" imgW="1777680" imgH="571320" progId="Equation.DSMT4">
                  <p:embed/>
                </p:oleObj>
              </mc:Choice>
              <mc:Fallback>
                <p:oleObj name="Equation" r:id="rId6" imgW="1777680" imgH="5713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2819400"/>
                        <a:ext cx="1778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Arc 17"/>
          <p:cNvSpPr/>
          <p:nvPr/>
        </p:nvSpPr>
        <p:spPr>
          <a:xfrm rot="10800000">
            <a:off x="2971800" y="5362567"/>
            <a:ext cx="366712" cy="352433"/>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C00000"/>
              </a:solidFill>
            </a:endParaRPr>
          </a:p>
        </p:txBody>
      </p:sp>
      <p:cxnSp>
        <p:nvCxnSpPr>
          <p:cNvPr id="20" name="Straight Arrow Connector 19"/>
          <p:cNvCxnSpPr/>
          <p:nvPr/>
        </p:nvCxnSpPr>
        <p:spPr>
          <a:xfrm rot="10800000">
            <a:off x="4041908" y="5056496"/>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678804" y="4876800"/>
            <a:ext cx="2837700" cy="400110"/>
          </a:xfrm>
          <a:prstGeom prst="rect">
            <a:avLst/>
          </a:prstGeom>
        </p:spPr>
        <p:txBody>
          <a:bodyPr wrap="none">
            <a:spAutoFit/>
          </a:bodyPr>
          <a:lstStyle/>
          <a:p>
            <a:r>
              <a:rPr lang="en-US" sz="2000" dirty="0" smtClean="0">
                <a:solidFill>
                  <a:srgbClr val="008080"/>
                </a:solidFill>
              </a:rPr>
              <a:t>decimal point in quotient</a:t>
            </a:r>
            <a:endParaRPr lang="en-US" sz="2000" dirty="0">
              <a:solidFill>
                <a:srgbClr val="008080"/>
              </a:solidFill>
            </a:endParaRPr>
          </a:p>
        </p:txBody>
      </p:sp>
      <p:graphicFrame>
        <p:nvGraphicFramePr>
          <p:cNvPr id="13318" name="Object 6"/>
          <p:cNvGraphicFramePr>
            <a:graphicFrameLocks noChangeAspect="1"/>
          </p:cNvGraphicFramePr>
          <p:nvPr/>
        </p:nvGraphicFramePr>
        <p:xfrm>
          <a:off x="1912960" y="4780263"/>
          <a:ext cx="1955800" cy="901700"/>
        </p:xfrm>
        <a:graphic>
          <a:graphicData uri="http://schemas.openxmlformats.org/presentationml/2006/ole">
            <mc:AlternateContent xmlns:mc="http://schemas.openxmlformats.org/markup-compatibility/2006">
              <mc:Choice xmlns:v="urn:schemas-microsoft-com:vml" Requires="v">
                <p:oleObj spid="_x0000_s13346" name="Equation" r:id="rId8" imgW="1955520" imgH="901440" progId="Equation.DSMT4">
                  <p:embed/>
                </p:oleObj>
              </mc:Choice>
              <mc:Fallback>
                <p:oleObj name="Equation" r:id="rId8" imgW="1955520" imgH="9014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12960" y="4780263"/>
                        <a:ext cx="195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374572" y="4942114"/>
          <a:ext cx="101600" cy="101600"/>
        </p:xfrm>
        <a:graphic>
          <a:graphicData uri="http://schemas.openxmlformats.org/presentationml/2006/ole">
            <mc:AlternateContent xmlns:mc="http://schemas.openxmlformats.org/markup-compatibility/2006">
              <mc:Choice xmlns:v="urn:schemas-microsoft-com:vml" Requires="v">
                <p:oleObj spid="_x0000_s13347" name="Equation" r:id="rId10" imgW="101520" imgH="101520" progId="Equation.DSMT4">
                  <p:embed/>
                </p:oleObj>
              </mc:Choice>
              <mc:Fallback>
                <p:oleObj name="Equation" r:id="rId10" imgW="101520" imgH="1015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74572" y="4942114"/>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463550" algn="l"/>
              </a:tabLst>
            </a:pPr>
            <a:r>
              <a:rPr lang="en-US" b="1" dirty="0" smtClean="0"/>
              <a:t>c.</a:t>
            </a:r>
            <a:r>
              <a:rPr lang="en-US" dirty="0" smtClean="0"/>
              <a:t>	Proceed to divide as with whole numbers.</a:t>
            </a:r>
            <a:endParaRPr lang="en-US" i="0" dirty="0" smtClean="0">
              <a:solidFill>
                <a:srgbClr val="006666"/>
              </a:solidFill>
            </a:endParaRPr>
          </a:p>
        </p:txBody>
      </p:sp>
      <p:graphicFrame>
        <p:nvGraphicFramePr>
          <p:cNvPr id="91143" name="Object 7"/>
          <p:cNvGraphicFramePr>
            <a:graphicFrameLocks noChangeAspect="1"/>
          </p:cNvGraphicFramePr>
          <p:nvPr/>
        </p:nvGraphicFramePr>
        <p:xfrm>
          <a:off x="1981200" y="1837765"/>
          <a:ext cx="1778000" cy="901700"/>
        </p:xfrm>
        <a:graphic>
          <a:graphicData uri="http://schemas.openxmlformats.org/presentationml/2006/ole">
            <mc:AlternateContent xmlns:mc="http://schemas.openxmlformats.org/markup-compatibility/2006">
              <mc:Choice xmlns:v="urn:schemas-microsoft-com:vml" Requires="v">
                <p:oleObj spid="_x0000_s91221" name="Equation" r:id="rId4" imgW="1777680" imgH="901440" progId="Equation.DSMT4">
                  <p:embed/>
                </p:oleObj>
              </mc:Choice>
              <mc:Fallback>
                <p:oleObj name="Equation" r:id="rId4" imgW="1777680" imgH="90144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837765"/>
                        <a:ext cx="1778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4" name="Object 8"/>
          <p:cNvGraphicFramePr>
            <a:graphicFrameLocks noChangeAspect="1"/>
          </p:cNvGraphicFramePr>
          <p:nvPr/>
        </p:nvGraphicFramePr>
        <p:xfrm>
          <a:off x="2717800" y="2749550"/>
          <a:ext cx="825500" cy="406400"/>
        </p:xfrm>
        <a:graphic>
          <a:graphicData uri="http://schemas.openxmlformats.org/presentationml/2006/ole">
            <mc:AlternateContent xmlns:mc="http://schemas.openxmlformats.org/markup-compatibility/2006">
              <mc:Choice xmlns:v="urn:schemas-microsoft-com:vml" Requires="v">
                <p:oleObj spid="_x0000_s91222" name="Equation" r:id="rId6" imgW="825480" imgH="406080" progId="Equation.DSMT4">
                  <p:embed/>
                </p:oleObj>
              </mc:Choice>
              <mc:Fallback>
                <p:oleObj name="Equation" r:id="rId6" imgW="825480" imgH="4060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7800" y="2749550"/>
                        <a:ext cx="825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5" name="Object 9"/>
          <p:cNvGraphicFramePr>
            <a:graphicFrameLocks noChangeAspect="1"/>
          </p:cNvGraphicFramePr>
          <p:nvPr/>
        </p:nvGraphicFramePr>
        <p:xfrm>
          <a:off x="2894013" y="3312160"/>
          <a:ext cx="635000" cy="292100"/>
        </p:xfrm>
        <a:graphic>
          <a:graphicData uri="http://schemas.openxmlformats.org/presentationml/2006/ole">
            <mc:AlternateContent xmlns:mc="http://schemas.openxmlformats.org/markup-compatibility/2006">
              <mc:Choice xmlns:v="urn:schemas-microsoft-com:vml" Requires="v">
                <p:oleObj spid="_x0000_s91223" name="Equation" r:id="rId8" imgW="634680" imgH="291960" progId="Equation.DSMT4">
                  <p:embed/>
                </p:oleObj>
              </mc:Choice>
              <mc:Fallback>
                <p:oleObj name="Equation" r:id="rId8" imgW="634680" imgH="29196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94013" y="331216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6" name="Object 10"/>
          <p:cNvGraphicFramePr>
            <a:graphicFrameLocks noChangeAspect="1"/>
          </p:cNvGraphicFramePr>
          <p:nvPr/>
        </p:nvGraphicFramePr>
        <p:xfrm>
          <a:off x="2906713" y="3760470"/>
          <a:ext cx="622300" cy="406400"/>
        </p:xfrm>
        <a:graphic>
          <a:graphicData uri="http://schemas.openxmlformats.org/presentationml/2006/ole">
            <mc:AlternateContent xmlns:mc="http://schemas.openxmlformats.org/markup-compatibility/2006">
              <mc:Choice xmlns:v="urn:schemas-microsoft-com:vml" Requires="v">
                <p:oleObj spid="_x0000_s91224" name="Equation" r:id="rId10" imgW="622080" imgH="406080" progId="Equation.DSMT4">
                  <p:embed/>
                </p:oleObj>
              </mc:Choice>
              <mc:Fallback>
                <p:oleObj name="Equation" r:id="rId10" imgW="622080" imgH="40608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06713" y="3760470"/>
                        <a:ext cx="622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7" name="Object 11"/>
          <p:cNvGraphicFramePr>
            <a:graphicFrameLocks noChangeAspect="1"/>
          </p:cNvGraphicFramePr>
          <p:nvPr/>
        </p:nvGraphicFramePr>
        <p:xfrm>
          <a:off x="3155362" y="4323080"/>
          <a:ext cx="546100" cy="292100"/>
        </p:xfrm>
        <a:graphic>
          <a:graphicData uri="http://schemas.openxmlformats.org/presentationml/2006/ole">
            <mc:AlternateContent xmlns:mc="http://schemas.openxmlformats.org/markup-compatibility/2006">
              <mc:Choice xmlns:v="urn:schemas-microsoft-com:vml" Requires="v">
                <p:oleObj spid="_x0000_s91225" name="Equation" r:id="rId12" imgW="545760" imgH="291960" progId="Equation.DSMT4">
                  <p:embed/>
                </p:oleObj>
              </mc:Choice>
              <mc:Fallback>
                <p:oleObj name="Equation" r:id="rId12" imgW="545760" imgH="2919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55362" y="432308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8" name="Object 12"/>
          <p:cNvGraphicFramePr>
            <a:graphicFrameLocks noChangeAspect="1"/>
          </p:cNvGraphicFramePr>
          <p:nvPr/>
        </p:nvGraphicFramePr>
        <p:xfrm>
          <a:off x="3155362" y="4771390"/>
          <a:ext cx="546100" cy="406400"/>
        </p:xfrm>
        <a:graphic>
          <a:graphicData uri="http://schemas.openxmlformats.org/presentationml/2006/ole">
            <mc:AlternateContent xmlns:mc="http://schemas.openxmlformats.org/markup-compatibility/2006">
              <mc:Choice xmlns:v="urn:schemas-microsoft-com:vml" Requires="v">
                <p:oleObj spid="_x0000_s91226" name="Equation" r:id="rId14" imgW="545760" imgH="406080" progId="Equation.DSMT4">
                  <p:embed/>
                </p:oleObj>
              </mc:Choice>
              <mc:Fallback>
                <p:oleObj name="Equation" r:id="rId14" imgW="545760" imgH="406080" progId="Equation.DSMT4">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55362" y="4771390"/>
                        <a:ext cx="546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49" name="Object 13"/>
          <p:cNvGraphicFramePr>
            <a:graphicFrameLocks noChangeAspect="1"/>
          </p:cNvGraphicFramePr>
          <p:nvPr/>
        </p:nvGraphicFramePr>
        <p:xfrm>
          <a:off x="3485562" y="5334000"/>
          <a:ext cx="215900" cy="292100"/>
        </p:xfrm>
        <a:graphic>
          <a:graphicData uri="http://schemas.openxmlformats.org/presentationml/2006/ole">
            <mc:AlternateContent xmlns:mc="http://schemas.openxmlformats.org/markup-compatibility/2006">
              <mc:Choice xmlns:v="urn:schemas-microsoft-com:vml" Requires="v">
                <p:oleObj spid="_x0000_s91227" name="Equation" r:id="rId16" imgW="215640" imgH="291960" progId="Equation.DSMT4">
                  <p:embed/>
                </p:oleObj>
              </mc:Choice>
              <mc:Fallback>
                <p:oleObj name="Equation" r:id="rId16" imgW="215640" imgH="29196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85562" y="5334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51" name="Object 15"/>
          <p:cNvGraphicFramePr>
            <a:graphicFrameLocks noChangeAspect="1"/>
          </p:cNvGraphicFramePr>
          <p:nvPr/>
        </p:nvGraphicFramePr>
        <p:xfrm>
          <a:off x="3061728" y="1905000"/>
          <a:ext cx="190500" cy="292100"/>
        </p:xfrm>
        <a:graphic>
          <a:graphicData uri="http://schemas.openxmlformats.org/presentationml/2006/ole">
            <mc:AlternateContent xmlns:mc="http://schemas.openxmlformats.org/markup-compatibility/2006">
              <mc:Choice xmlns:v="urn:schemas-microsoft-com:vml" Requires="v">
                <p:oleObj spid="_x0000_s91228" name="Equation" r:id="rId18" imgW="190440" imgH="291960" progId="Equation.DSMT4">
                  <p:embed/>
                </p:oleObj>
              </mc:Choice>
              <mc:Fallback>
                <p:oleObj name="Equation" r:id="rId18" imgW="190440" imgH="29196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61728"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52" name="Object 16"/>
          <p:cNvGraphicFramePr>
            <a:graphicFrameLocks noChangeAspect="1"/>
          </p:cNvGraphicFramePr>
          <p:nvPr/>
        </p:nvGraphicFramePr>
        <p:xfrm>
          <a:off x="3337168" y="1905000"/>
          <a:ext cx="203200" cy="279400"/>
        </p:xfrm>
        <a:graphic>
          <a:graphicData uri="http://schemas.openxmlformats.org/presentationml/2006/ole">
            <mc:AlternateContent xmlns:mc="http://schemas.openxmlformats.org/markup-compatibility/2006">
              <mc:Choice xmlns:v="urn:schemas-microsoft-com:vml" Requires="v">
                <p:oleObj spid="_x0000_s91229" name="Equation" r:id="rId20" imgW="203040" imgH="279360" progId="Equation.DSMT4">
                  <p:embed/>
                </p:oleObj>
              </mc:Choice>
              <mc:Fallback>
                <p:oleObj name="Equation" r:id="rId20" imgW="203040" imgH="27936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337168" y="19050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53" name="Object 17"/>
          <p:cNvGraphicFramePr>
            <a:graphicFrameLocks noChangeAspect="1"/>
          </p:cNvGraphicFramePr>
          <p:nvPr/>
        </p:nvGraphicFramePr>
        <p:xfrm>
          <a:off x="3261248" y="2057400"/>
          <a:ext cx="101600" cy="101600"/>
        </p:xfrm>
        <a:graphic>
          <a:graphicData uri="http://schemas.openxmlformats.org/presentationml/2006/ole">
            <mc:AlternateContent xmlns:mc="http://schemas.openxmlformats.org/markup-compatibility/2006">
              <mc:Choice xmlns:v="urn:schemas-microsoft-com:vml" Requires="v">
                <p:oleObj spid="_x0000_s91230" name="Equation" r:id="rId22" imgW="101520" imgH="101520" progId="Equation.DSMT4">
                  <p:embed/>
                </p:oleObj>
              </mc:Choice>
              <mc:Fallback>
                <p:oleObj name="Equation" r:id="rId22" imgW="101520" imgH="101520" progId="Equation.DSMT4">
                  <p:embed/>
                  <p:pic>
                    <p:nvPicPr>
                      <p:cNvPr id="0" name="Picture 1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261248" y="205740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1154" name="Object 18"/>
          <p:cNvGraphicFramePr>
            <a:graphicFrameLocks noChangeAspect="1"/>
          </p:cNvGraphicFramePr>
          <p:nvPr/>
        </p:nvGraphicFramePr>
        <p:xfrm>
          <a:off x="3506246" y="1905000"/>
          <a:ext cx="203200" cy="292100"/>
        </p:xfrm>
        <a:graphic>
          <a:graphicData uri="http://schemas.openxmlformats.org/presentationml/2006/ole">
            <mc:AlternateContent xmlns:mc="http://schemas.openxmlformats.org/markup-compatibility/2006">
              <mc:Choice xmlns:v="urn:schemas-microsoft-com:vml" Requires="v">
                <p:oleObj spid="_x0000_s91231" name="Equation" r:id="rId24" imgW="203040" imgH="291960" progId="Equation.DSMT4">
                  <p:embed/>
                </p:oleObj>
              </mc:Choice>
              <mc:Fallback>
                <p:oleObj name="Equation" r:id="rId24" imgW="203040" imgH="291960" progId="Equation.DSMT4">
                  <p:embed/>
                  <p:pic>
                    <p:nvPicPr>
                      <p:cNvPr id="0" name="Picture 1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506246"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11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11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11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115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114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11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115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114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1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Divide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339376"/>
          </a:xfrm>
          <a:solidFill>
            <a:srgbClr val="FFFFCC"/>
          </a:solidFill>
          <a:ln w="28575">
            <a:solidFill>
              <a:srgbClr val="000000"/>
            </a:solidFill>
          </a:ln>
        </p:spPr>
        <p:txBody>
          <a:bodyPr>
            <a:spAutoFit/>
          </a:bodyPr>
          <a:lstStyle/>
          <a:p>
            <a:pPr marL="465138" indent="-465138" algn="ctr">
              <a:spcBef>
                <a:spcPts val="600"/>
              </a:spcBef>
              <a:buNone/>
            </a:pPr>
            <a:r>
              <a:rPr lang="en-US" b="1" i="0" dirty="0" smtClean="0">
                <a:solidFill>
                  <a:srgbClr val="000000"/>
                </a:solidFill>
              </a:rPr>
              <a:t>When the Remainder is Not Zero</a:t>
            </a:r>
          </a:p>
          <a:p>
            <a:pPr marL="465138" indent="-465138">
              <a:spcBef>
                <a:spcPts val="600"/>
              </a:spcBef>
              <a:buNone/>
            </a:pPr>
            <a:r>
              <a:rPr lang="en-US" b="1" i="0" dirty="0" smtClean="0">
                <a:solidFill>
                  <a:srgbClr val="000000"/>
                </a:solidFill>
              </a:rPr>
              <a:t>1.</a:t>
            </a:r>
            <a:r>
              <a:rPr lang="en-US" i="0" dirty="0" smtClean="0">
                <a:solidFill>
                  <a:srgbClr val="000000"/>
                </a:solidFill>
              </a:rPr>
              <a:t>	Decide first how many decimal places are to be in the quotient.</a:t>
            </a:r>
          </a:p>
          <a:p>
            <a:pPr marL="465138" indent="-465138">
              <a:spcBef>
                <a:spcPts val="600"/>
              </a:spcBef>
              <a:buNone/>
            </a:pPr>
            <a:r>
              <a:rPr lang="en-US" b="1" i="0" dirty="0" smtClean="0">
                <a:solidFill>
                  <a:srgbClr val="000000"/>
                </a:solidFill>
              </a:rPr>
              <a:t>2.</a:t>
            </a:r>
            <a:r>
              <a:rPr lang="en-US" i="0" dirty="0" smtClean="0">
                <a:solidFill>
                  <a:srgbClr val="000000"/>
                </a:solidFill>
              </a:rPr>
              <a:t>	Divide until the quotient is one digit past the place of desired accuracy.</a:t>
            </a:r>
          </a:p>
          <a:p>
            <a:pPr marL="465138" indent="-465138">
              <a:spcBef>
                <a:spcPts val="600"/>
              </a:spcBef>
              <a:buNone/>
            </a:pPr>
            <a:r>
              <a:rPr lang="en-US" b="1" i="0" dirty="0" smtClean="0">
                <a:solidFill>
                  <a:srgbClr val="000000"/>
                </a:solidFill>
              </a:rPr>
              <a:t>3.</a:t>
            </a:r>
            <a:r>
              <a:rPr lang="en-US" i="0" dirty="0" smtClean="0">
                <a:solidFill>
                  <a:srgbClr val="000000"/>
                </a:solidFill>
              </a:rPr>
              <a:t>	Using this last digit, round the quotient to the desired place of accuracy.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spcBef>
                <a:spcPts val="1200"/>
              </a:spcBef>
              <a:buNone/>
            </a:pPr>
            <a:r>
              <a:rPr lang="en-US" i="0" dirty="0" smtClean="0">
                <a:solidFill>
                  <a:schemeClr val="tx1"/>
                </a:solidFill>
              </a:rPr>
              <a:t>Find the quotient                   to the nearest tenth.</a:t>
            </a:r>
          </a:p>
          <a:p>
            <a:pPr>
              <a:lnSpc>
                <a:spcPct val="150000"/>
              </a:lnSpc>
              <a:spcBef>
                <a:spcPts val="0"/>
              </a:spcBef>
            </a:pPr>
            <a:r>
              <a:rPr lang="en-US" b="1" dirty="0" smtClean="0"/>
              <a:t>Solution</a:t>
            </a:r>
          </a:p>
          <a:p>
            <a:pPr>
              <a:spcBef>
                <a:spcPts val="0"/>
              </a:spcBef>
            </a:pPr>
            <a:r>
              <a:rPr lang="en-US" dirty="0" smtClean="0"/>
              <a:t>Divide until the quotient is in the hundredths (one </a:t>
            </a:r>
          </a:p>
          <a:p>
            <a:pPr>
              <a:spcBef>
                <a:spcPts val="0"/>
              </a:spcBef>
            </a:pPr>
            <a:r>
              <a:rPr lang="en-US" dirty="0" smtClean="0"/>
              <a:t>place more than the tenths); then round to tenths.</a:t>
            </a: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p:txBody>
      </p:sp>
      <p:graphicFrame>
        <p:nvGraphicFramePr>
          <p:cNvPr id="26" name="Object 25"/>
          <p:cNvGraphicFramePr>
            <a:graphicFrameLocks noChangeAspect="1"/>
          </p:cNvGraphicFramePr>
          <p:nvPr/>
        </p:nvGraphicFramePr>
        <p:xfrm>
          <a:off x="3152444" y="1412544"/>
          <a:ext cx="1384300" cy="292100"/>
        </p:xfrm>
        <a:graphic>
          <a:graphicData uri="http://schemas.openxmlformats.org/presentationml/2006/ole">
            <mc:AlternateContent xmlns:mc="http://schemas.openxmlformats.org/markup-compatibility/2006">
              <mc:Choice xmlns:v="urn:schemas-microsoft-com:vml" Requires="v">
                <p:oleObj spid="_x0000_s15369" name="Equation" r:id="rId4" imgW="1384200" imgH="291960" progId="Equation.DSMT4">
                  <p:embed/>
                </p:oleObj>
              </mc:Choice>
              <mc:Fallback>
                <p:oleObj name="Equation" r:id="rId4" imgW="1384200" imgH="29196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2444" y="1412544"/>
                        <a:ext cx="1384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p:txBody>
      </p:sp>
      <p:sp>
        <p:nvSpPr>
          <p:cNvPr id="29" name="TextBox 28"/>
          <p:cNvSpPr txBox="1"/>
          <p:nvPr/>
        </p:nvSpPr>
        <p:spPr>
          <a:xfrm>
            <a:off x="4191000" y="1066800"/>
            <a:ext cx="1447800" cy="400110"/>
          </a:xfrm>
          <a:prstGeom prst="rect">
            <a:avLst/>
          </a:prstGeom>
          <a:noFill/>
        </p:spPr>
        <p:txBody>
          <a:bodyPr wrap="square" rtlCol="0">
            <a:spAutoFit/>
          </a:bodyPr>
          <a:lstStyle/>
          <a:p>
            <a:r>
              <a:rPr lang="en-US" sz="2000" dirty="0" smtClean="0">
                <a:solidFill>
                  <a:srgbClr val="008080"/>
                </a:solidFill>
                <a:latin typeface="+mn-lt"/>
              </a:rPr>
              <a:t>hundredths</a:t>
            </a:r>
            <a:endParaRPr lang="en-US" sz="2000" dirty="0">
              <a:solidFill>
                <a:srgbClr val="008080"/>
              </a:solidFill>
              <a:latin typeface="+mn-lt"/>
            </a:endParaRPr>
          </a:p>
        </p:txBody>
      </p:sp>
      <p:grpSp>
        <p:nvGrpSpPr>
          <p:cNvPr id="4" name="Group 29"/>
          <p:cNvGrpSpPr/>
          <p:nvPr/>
        </p:nvGrpSpPr>
        <p:grpSpPr>
          <a:xfrm>
            <a:off x="2860344" y="1102056"/>
            <a:ext cx="1295400" cy="304800"/>
            <a:chOff x="2555544" y="1178256"/>
            <a:chExt cx="1295400" cy="304800"/>
          </a:xfrm>
        </p:grpSpPr>
        <p:cxnSp>
          <p:nvCxnSpPr>
            <p:cNvPr id="19" name="Straight Connector 18"/>
            <p:cNvCxnSpPr/>
            <p:nvPr/>
          </p:nvCxnSpPr>
          <p:spPr>
            <a:xfrm rot="10800000">
              <a:off x="2555544" y="1178256"/>
              <a:ext cx="1295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2413364" y="1329862"/>
              <a:ext cx="304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4648200" y="1828800"/>
            <a:ext cx="2286000" cy="400110"/>
          </a:xfrm>
          <a:prstGeom prst="rect">
            <a:avLst/>
          </a:prstGeom>
          <a:noFill/>
        </p:spPr>
        <p:txBody>
          <a:bodyPr wrap="square" rtlCol="0">
            <a:spAutoFit/>
          </a:bodyPr>
          <a:lstStyle/>
          <a:p>
            <a:r>
              <a:rPr lang="en-US" sz="2000" dirty="0" smtClean="0">
                <a:solidFill>
                  <a:srgbClr val="008080"/>
                </a:solidFill>
                <a:latin typeface="+mn-lt"/>
              </a:rPr>
              <a:t>read </a:t>
            </a:r>
            <a:r>
              <a:rPr lang="en-US" sz="2000" b="1" dirty="0" smtClean="0">
                <a:solidFill>
                  <a:srgbClr val="008080"/>
                </a:solidFill>
                <a:latin typeface="+mn-lt"/>
              </a:rPr>
              <a:t>approximately</a:t>
            </a:r>
            <a:endParaRPr lang="en-US" sz="2000" b="1" dirty="0">
              <a:solidFill>
                <a:srgbClr val="008080"/>
              </a:solidFill>
              <a:latin typeface="+mn-lt"/>
            </a:endParaRPr>
          </a:p>
        </p:txBody>
      </p:sp>
      <p:sp>
        <p:nvSpPr>
          <p:cNvPr id="32" name="TextBox 31"/>
          <p:cNvSpPr txBox="1"/>
          <p:nvPr/>
        </p:nvSpPr>
        <p:spPr>
          <a:xfrm>
            <a:off x="3657600" y="2514600"/>
            <a:ext cx="2209800" cy="400110"/>
          </a:xfrm>
          <a:prstGeom prst="rect">
            <a:avLst/>
          </a:prstGeom>
          <a:noFill/>
        </p:spPr>
        <p:txBody>
          <a:bodyPr wrap="square" rtlCol="0">
            <a:spAutoFit/>
          </a:bodyPr>
          <a:lstStyle/>
          <a:p>
            <a:r>
              <a:rPr lang="en-US" sz="2000" dirty="0" smtClean="0">
                <a:solidFill>
                  <a:srgbClr val="008080"/>
                </a:solidFill>
                <a:latin typeface="+mn-lt"/>
              </a:rPr>
              <a:t>Add 0’s as needed.</a:t>
            </a:r>
            <a:endParaRPr lang="en-US" sz="2000" dirty="0">
              <a:solidFill>
                <a:srgbClr val="008080"/>
              </a:solidFill>
              <a:latin typeface="+mn-lt"/>
            </a:endParaRPr>
          </a:p>
        </p:txBody>
      </p:sp>
      <p:cxnSp>
        <p:nvCxnSpPr>
          <p:cNvPr id="25" name="Straight Arrow Connector 24"/>
          <p:cNvCxnSpPr>
            <a:stCxn id="32" idx="1"/>
          </p:cNvCxnSpPr>
          <p:nvPr/>
        </p:nvCxnSpPr>
        <p:spPr>
          <a:xfrm rot="10800000">
            <a:off x="2971800" y="2133601"/>
            <a:ext cx="685800" cy="581054"/>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626100" y="5502728"/>
            <a:ext cx="3291840" cy="400110"/>
          </a:xfrm>
          <a:prstGeom prst="rect">
            <a:avLst/>
          </a:prstGeom>
          <a:noFill/>
        </p:spPr>
        <p:txBody>
          <a:bodyPr wrap="square" rtlCol="0">
            <a:spAutoFit/>
          </a:bodyPr>
          <a:lstStyle/>
          <a:p>
            <a:r>
              <a:rPr lang="en-US" sz="2000" dirty="0" smtClean="0">
                <a:solidFill>
                  <a:srgbClr val="008080"/>
                </a:solidFill>
                <a:latin typeface="+mn-lt"/>
              </a:rPr>
              <a:t>accurate to the nearest tenth</a:t>
            </a:r>
            <a:endParaRPr lang="en-US" sz="2000" dirty="0">
              <a:solidFill>
                <a:srgbClr val="008080"/>
              </a:solidFill>
              <a:latin typeface="+mn-lt"/>
            </a:endParaRPr>
          </a:p>
        </p:txBody>
      </p:sp>
      <p:graphicFrame>
        <p:nvGraphicFramePr>
          <p:cNvPr id="40964" name="Object 4"/>
          <p:cNvGraphicFramePr>
            <a:graphicFrameLocks noChangeAspect="1"/>
          </p:cNvGraphicFramePr>
          <p:nvPr/>
        </p:nvGraphicFramePr>
        <p:xfrm>
          <a:off x="3200400" y="5568950"/>
          <a:ext cx="2336800" cy="292100"/>
        </p:xfrm>
        <a:graphic>
          <a:graphicData uri="http://schemas.openxmlformats.org/presentationml/2006/ole">
            <mc:AlternateContent xmlns:mc="http://schemas.openxmlformats.org/markup-compatibility/2006">
              <mc:Choice xmlns:v="urn:schemas-microsoft-com:vml" Requires="v">
                <p:oleObj spid="_x0000_s92271" name="Equation" r:id="rId4" imgW="2336760" imgH="291960" progId="Equation.DSMT4">
                  <p:embed/>
                </p:oleObj>
              </mc:Choice>
              <mc:Fallback>
                <p:oleObj name="Equation" r:id="rId4" imgW="2336760" imgH="29196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5568950"/>
                        <a:ext cx="233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Arc 26"/>
          <p:cNvSpPr/>
          <p:nvPr/>
        </p:nvSpPr>
        <p:spPr>
          <a:xfrm rot="10800000">
            <a:off x="1427958" y="1989826"/>
            <a:ext cx="274320" cy="36576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24" name="Arc 23"/>
          <p:cNvSpPr/>
          <p:nvPr/>
        </p:nvSpPr>
        <p:spPr>
          <a:xfrm rot="10800000">
            <a:off x="2286001" y="1961936"/>
            <a:ext cx="274320" cy="36576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graphicFrame>
        <p:nvGraphicFramePr>
          <p:cNvPr id="92165" name="Object 5"/>
          <p:cNvGraphicFramePr>
            <a:graphicFrameLocks noChangeAspect="1"/>
          </p:cNvGraphicFramePr>
          <p:nvPr/>
        </p:nvGraphicFramePr>
        <p:xfrm>
          <a:off x="3124200" y="1434152"/>
          <a:ext cx="914400" cy="292100"/>
        </p:xfrm>
        <a:graphic>
          <a:graphicData uri="http://schemas.openxmlformats.org/presentationml/2006/ole">
            <mc:AlternateContent xmlns:mc="http://schemas.openxmlformats.org/markup-compatibility/2006">
              <mc:Choice xmlns:v="urn:schemas-microsoft-com:vml" Requires="v">
                <p:oleObj spid="_x0000_s92272" name="Equation" r:id="rId6" imgW="914400" imgH="291960" progId="Equation.DSMT4">
                  <p:embed/>
                </p:oleObj>
              </mc:Choice>
              <mc:Fallback>
                <p:oleObj name="Equation" r:id="rId6" imgW="9144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434152"/>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3" name="Group 32"/>
          <p:cNvGrpSpPr/>
          <p:nvPr/>
        </p:nvGrpSpPr>
        <p:grpSpPr>
          <a:xfrm>
            <a:off x="3200400" y="1676400"/>
            <a:ext cx="1295400" cy="381000"/>
            <a:chOff x="3200400" y="1676400"/>
            <a:chExt cx="1295400" cy="381000"/>
          </a:xfrm>
        </p:grpSpPr>
        <p:cxnSp>
          <p:nvCxnSpPr>
            <p:cNvPr id="34" name="Straight Connector 33"/>
            <p:cNvCxnSpPr/>
            <p:nvPr/>
          </p:nvCxnSpPr>
          <p:spPr>
            <a:xfrm rot="10800000">
              <a:off x="3200400" y="2057400"/>
              <a:ext cx="1295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flipV="1">
              <a:off x="3214539" y="1676400"/>
              <a:ext cx="1588" cy="38100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aphicFrame>
        <p:nvGraphicFramePr>
          <p:cNvPr id="92166" name="Object 6"/>
          <p:cNvGraphicFramePr>
            <a:graphicFrameLocks noChangeAspect="1"/>
          </p:cNvGraphicFramePr>
          <p:nvPr/>
        </p:nvGraphicFramePr>
        <p:xfrm>
          <a:off x="1219200" y="1389530"/>
          <a:ext cx="1790700" cy="901700"/>
        </p:xfrm>
        <a:graphic>
          <a:graphicData uri="http://schemas.openxmlformats.org/presentationml/2006/ole">
            <mc:AlternateContent xmlns:mc="http://schemas.openxmlformats.org/markup-compatibility/2006">
              <mc:Choice xmlns:v="urn:schemas-microsoft-com:vml" Requires="v">
                <p:oleObj spid="_x0000_s92273" name="Equation" r:id="rId8" imgW="1790640" imgH="901440" progId="Equation.DSMT4">
                  <p:embed/>
                </p:oleObj>
              </mc:Choice>
              <mc:Fallback>
                <p:oleObj name="Equation" r:id="rId8" imgW="1790640" imgH="9014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1389530"/>
                        <a:ext cx="1790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7" name="Object 7"/>
          <p:cNvGraphicFramePr>
            <a:graphicFrameLocks noChangeAspect="1"/>
          </p:cNvGraphicFramePr>
          <p:nvPr/>
        </p:nvGraphicFramePr>
        <p:xfrm>
          <a:off x="1878106" y="2236694"/>
          <a:ext cx="393700" cy="406400"/>
        </p:xfrm>
        <a:graphic>
          <a:graphicData uri="http://schemas.openxmlformats.org/presentationml/2006/ole">
            <mc:AlternateContent xmlns:mc="http://schemas.openxmlformats.org/markup-compatibility/2006">
              <mc:Choice xmlns:v="urn:schemas-microsoft-com:vml" Requires="v">
                <p:oleObj spid="_x0000_s92274" name="Equation" r:id="rId10" imgW="393480" imgH="406080" progId="Equation.DSMT4">
                  <p:embed/>
                </p:oleObj>
              </mc:Choice>
              <mc:Fallback>
                <p:oleObj name="Equation" r:id="rId10" imgW="393480" imgH="406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78106" y="2236694"/>
                        <a:ext cx="39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8" name="Object 8"/>
          <p:cNvGraphicFramePr>
            <a:graphicFrameLocks noChangeAspect="1"/>
          </p:cNvGraphicFramePr>
          <p:nvPr/>
        </p:nvGraphicFramePr>
        <p:xfrm>
          <a:off x="1885950" y="2778125"/>
          <a:ext cx="635000" cy="292100"/>
        </p:xfrm>
        <a:graphic>
          <a:graphicData uri="http://schemas.openxmlformats.org/presentationml/2006/ole">
            <mc:AlternateContent xmlns:mc="http://schemas.openxmlformats.org/markup-compatibility/2006">
              <mc:Choice xmlns:v="urn:schemas-microsoft-com:vml" Requires="v">
                <p:oleObj spid="_x0000_s92275" name="Equation" r:id="rId12" imgW="634680" imgH="291960" progId="Equation.DSMT4">
                  <p:embed/>
                </p:oleObj>
              </mc:Choice>
              <mc:Fallback>
                <p:oleObj name="Equation" r:id="rId12" imgW="63468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85950" y="2778125"/>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69" name="Object 9"/>
          <p:cNvGraphicFramePr>
            <a:graphicFrameLocks noChangeAspect="1"/>
          </p:cNvGraphicFramePr>
          <p:nvPr/>
        </p:nvGraphicFramePr>
        <p:xfrm>
          <a:off x="1885950" y="3173413"/>
          <a:ext cx="622300" cy="406400"/>
        </p:xfrm>
        <a:graphic>
          <a:graphicData uri="http://schemas.openxmlformats.org/presentationml/2006/ole">
            <mc:AlternateContent xmlns:mc="http://schemas.openxmlformats.org/markup-compatibility/2006">
              <mc:Choice xmlns:v="urn:schemas-microsoft-com:vml" Requires="v">
                <p:oleObj spid="_x0000_s92276" name="Equation" r:id="rId14" imgW="622080" imgH="406080" progId="Equation.DSMT4">
                  <p:embed/>
                </p:oleObj>
              </mc:Choice>
              <mc:Fallback>
                <p:oleObj name="Equation" r:id="rId14" imgW="622080" imgH="406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85950" y="3173413"/>
                        <a:ext cx="622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0" name="Object 10"/>
          <p:cNvGraphicFramePr>
            <a:graphicFrameLocks noChangeAspect="1"/>
          </p:cNvGraphicFramePr>
          <p:nvPr/>
        </p:nvGraphicFramePr>
        <p:xfrm>
          <a:off x="2084294" y="3684494"/>
          <a:ext cx="546100" cy="292100"/>
        </p:xfrm>
        <a:graphic>
          <a:graphicData uri="http://schemas.openxmlformats.org/presentationml/2006/ole">
            <mc:AlternateContent xmlns:mc="http://schemas.openxmlformats.org/markup-compatibility/2006">
              <mc:Choice xmlns:v="urn:schemas-microsoft-com:vml" Requires="v">
                <p:oleObj spid="_x0000_s92277" name="Equation" r:id="rId16" imgW="545760" imgH="291960" progId="Equation.DSMT4">
                  <p:embed/>
                </p:oleObj>
              </mc:Choice>
              <mc:Fallback>
                <p:oleObj name="Equation" r:id="rId16" imgW="54576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84294" y="3684494"/>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1" name="Object 11"/>
          <p:cNvGraphicFramePr>
            <a:graphicFrameLocks noChangeAspect="1"/>
          </p:cNvGraphicFramePr>
          <p:nvPr/>
        </p:nvGraphicFramePr>
        <p:xfrm>
          <a:off x="2173194" y="4122738"/>
          <a:ext cx="457200" cy="406400"/>
        </p:xfrm>
        <a:graphic>
          <a:graphicData uri="http://schemas.openxmlformats.org/presentationml/2006/ole">
            <mc:AlternateContent xmlns:mc="http://schemas.openxmlformats.org/markup-compatibility/2006">
              <mc:Choice xmlns:v="urn:schemas-microsoft-com:vml" Requires="v">
                <p:oleObj spid="_x0000_s92278" name="Equation" r:id="rId18" imgW="457200" imgH="406080" progId="Equation.DSMT4">
                  <p:embed/>
                </p:oleObj>
              </mc:Choice>
              <mc:Fallback>
                <p:oleObj name="Equation" r:id="rId18" imgW="457200" imgH="406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73194" y="4122738"/>
                        <a:ext cx="457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2" name="Object 12"/>
          <p:cNvGraphicFramePr>
            <a:graphicFrameLocks noChangeAspect="1"/>
          </p:cNvGraphicFramePr>
          <p:nvPr/>
        </p:nvGraphicFramePr>
        <p:xfrm>
          <a:off x="2192338" y="4645025"/>
          <a:ext cx="635000" cy="292100"/>
        </p:xfrm>
        <a:graphic>
          <a:graphicData uri="http://schemas.openxmlformats.org/presentationml/2006/ole">
            <mc:AlternateContent xmlns:mc="http://schemas.openxmlformats.org/markup-compatibility/2006">
              <mc:Choice xmlns:v="urn:schemas-microsoft-com:vml" Requires="v">
                <p:oleObj spid="_x0000_s92279" name="Equation" r:id="rId20" imgW="634680" imgH="291960" progId="Equation.DSMT4">
                  <p:embed/>
                </p:oleObj>
              </mc:Choice>
              <mc:Fallback>
                <p:oleObj name="Equation" r:id="rId20" imgW="634680" imgH="29196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192338" y="4645025"/>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3" name="Object 13"/>
          <p:cNvGraphicFramePr>
            <a:graphicFrameLocks noChangeAspect="1"/>
          </p:cNvGraphicFramePr>
          <p:nvPr/>
        </p:nvGraphicFramePr>
        <p:xfrm>
          <a:off x="2192338" y="5035550"/>
          <a:ext cx="635000" cy="406400"/>
        </p:xfrm>
        <a:graphic>
          <a:graphicData uri="http://schemas.openxmlformats.org/presentationml/2006/ole">
            <mc:AlternateContent xmlns:mc="http://schemas.openxmlformats.org/markup-compatibility/2006">
              <mc:Choice xmlns:v="urn:schemas-microsoft-com:vml" Requires="v">
                <p:oleObj spid="_x0000_s92280" name="Equation" r:id="rId22" imgW="634680" imgH="406080" progId="Equation.DSMT4">
                  <p:embed/>
                </p:oleObj>
              </mc:Choice>
              <mc:Fallback>
                <p:oleObj name="Equation" r:id="rId22" imgW="634680" imgH="406080" progId="Equation.DSMT4">
                  <p:embed/>
                  <p:pic>
                    <p:nvPicPr>
                      <p:cNvPr id="0" name="Picture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192338" y="5035550"/>
                        <a:ext cx="635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4" name="Object 14"/>
          <p:cNvGraphicFramePr>
            <a:graphicFrameLocks noChangeAspect="1"/>
          </p:cNvGraphicFramePr>
          <p:nvPr/>
        </p:nvGraphicFramePr>
        <p:xfrm>
          <a:off x="2459038" y="5573806"/>
          <a:ext cx="368300" cy="279400"/>
        </p:xfrm>
        <a:graphic>
          <a:graphicData uri="http://schemas.openxmlformats.org/presentationml/2006/ole">
            <mc:AlternateContent xmlns:mc="http://schemas.openxmlformats.org/markup-compatibility/2006">
              <mc:Choice xmlns:v="urn:schemas-microsoft-com:vml" Requires="v">
                <p:oleObj spid="_x0000_s92281" name="Equation" r:id="rId24" imgW="368280" imgH="279360" progId="Equation.DSMT4">
                  <p:embed/>
                </p:oleObj>
              </mc:Choice>
              <mc:Fallback>
                <p:oleObj name="Equation" r:id="rId24" imgW="368280" imgH="27936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459038" y="5573806"/>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6" name="Object 16"/>
          <p:cNvGraphicFramePr>
            <a:graphicFrameLocks noChangeAspect="1"/>
          </p:cNvGraphicFramePr>
          <p:nvPr/>
        </p:nvGraphicFramePr>
        <p:xfrm>
          <a:off x="2295552" y="1462088"/>
          <a:ext cx="203200" cy="292100"/>
        </p:xfrm>
        <a:graphic>
          <a:graphicData uri="http://schemas.openxmlformats.org/presentationml/2006/ole">
            <mc:AlternateContent xmlns:mc="http://schemas.openxmlformats.org/markup-compatibility/2006">
              <mc:Choice xmlns:v="urn:schemas-microsoft-com:vml" Requires="v">
                <p:oleObj spid="_x0000_s92282" name="Equation" r:id="rId26" imgW="203040" imgH="291960" progId="Equation.DSMT4">
                  <p:embed/>
                </p:oleObj>
              </mc:Choice>
              <mc:Fallback>
                <p:oleObj name="Equation" r:id="rId26" imgW="203040" imgH="291960" progId="Equation.DSMT4">
                  <p:embed/>
                  <p:pic>
                    <p:nvPicPr>
                      <p:cNvPr id="0" name="Picture 1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295552" y="14620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7" name="Object 17"/>
          <p:cNvGraphicFramePr>
            <a:graphicFrameLocks noChangeAspect="1"/>
          </p:cNvGraphicFramePr>
          <p:nvPr/>
        </p:nvGraphicFramePr>
        <p:xfrm>
          <a:off x="2500313" y="1455738"/>
          <a:ext cx="279400" cy="292100"/>
        </p:xfrm>
        <a:graphic>
          <a:graphicData uri="http://schemas.openxmlformats.org/presentationml/2006/ole">
            <mc:AlternateContent xmlns:mc="http://schemas.openxmlformats.org/markup-compatibility/2006">
              <mc:Choice xmlns:v="urn:schemas-microsoft-com:vml" Requires="v">
                <p:oleObj spid="_x0000_s92283" name="Equation" r:id="rId28" imgW="279360" imgH="291960" progId="Equation.DSMT4">
                  <p:embed/>
                </p:oleObj>
              </mc:Choice>
              <mc:Fallback>
                <p:oleObj name="Equation" r:id="rId28" imgW="279360" imgH="291960" progId="Equation.DSMT4">
                  <p:embed/>
                  <p:pic>
                    <p:nvPicPr>
                      <p:cNvPr id="0" name="Picture 1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500313" y="1455738"/>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79" name="Object 19"/>
          <p:cNvGraphicFramePr>
            <a:graphicFrameLocks noChangeAspect="1"/>
          </p:cNvGraphicFramePr>
          <p:nvPr/>
        </p:nvGraphicFramePr>
        <p:xfrm>
          <a:off x="2762304" y="1468438"/>
          <a:ext cx="203200" cy="279400"/>
        </p:xfrm>
        <a:graphic>
          <a:graphicData uri="http://schemas.openxmlformats.org/presentationml/2006/ole">
            <mc:AlternateContent xmlns:mc="http://schemas.openxmlformats.org/markup-compatibility/2006">
              <mc:Choice xmlns:v="urn:schemas-microsoft-com:vml" Requires="v">
                <p:oleObj spid="_x0000_s92284" name="Equation" r:id="rId30" imgW="203040" imgH="279360" progId="Equation.DSMT4">
                  <p:embed/>
                </p:oleObj>
              </mc:Choice>
              <mc:Fallback>
                <p:oleObj name="Equation" r:id="rId30" imgW="203040" imgH="279360" progId="Equation.DSMT4">
                  <p:embed/>
                  <p:pic>
                    <p:nvPicPr>
                      <p:cNvPr id="0" name="Picture 1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762304" y="14684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80" name="Object 20"/>
          <p:cNvGraphicFramePr>
            <a:graphicFrameLocks noChangeAspect="1"/>
          </p:cNvGraphicFramePr>
          <p:nvPr/>
        </p:nvGraphicFramePr>
        <p:xfrm>
          <a:off x="2081240" y="1454150"/>
          <a:ext cx="190500" cy="279400"/>
        </p:xfrm>
        <a:graphic>
          <a:graphicData uri="http://schemas.openxmlformats.org/presentationml/2006/ole">
            <mc:AlternateContent xmlns:mc="http://schemas.openxmlformats.org/markup-compatibility/2006">
              <mc:Choice xmlns:v="urn:schemas-microsoft-com:vml" Requires="v">
                <p:oleObj spid="_x0000_s92285" name="Equation" r:id="rId32" imgW="190440" imgH="279360" progId="Equation.DSMT4">
                  <p:embed/>
                </p:oleObj>
              </mc:Choice>
              <mc:Fallback>
                <p:oleObj name="Equation" r:id="rId32" imgW="190440" imgH="279360" progId="Equation.DSMT4">
                  <p:embed/>
                  <p:pic>
                    <p:nvPicPr>
                      <p:cNvPr id="0" name="Picture 20"/>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081240" y="14541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1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16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6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16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17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17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9217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9217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9217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217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9217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9216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0964"/>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P spid="32" grpId="0"/>
      <p:bldP spid="17" grpId="0"/>
      <p:bldP spid="27" grpId="0"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spcBef>
                <a:spcPts val="1200"/>
              </a:spcBef>
              <a:buNone/>
            </a:pPr>
            <a:r>
              <a:rPr lang="en-US" i="0" dirty="0" smtClean="0">
                <a:solidFill>
                  <a:schemeClr val="tx1"/>
                </a:solidFill>
              </a:rPr>
              <a:t>Find the quotient                     to the nearest hundredth.</a:t>
            </a:r>
          </a:p>
          <a:p>
            <a:pPr>
              <a:spcBef>
                <a:spcPts val="1200"/>
              </a:spcBef>
            </a:pPr>
            <a:r>
              <a:rPr lang="en-US" b="1" dirty="0" smtClean="0"/>
              <a:t>Solution</a:t>
            </a:r>
            <a:endParaRPr lang="en-US" i="0" dirty="0" smtClean="0">
              <a:solidFill>
                <a:schemeClr val="tx1"/>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a:p>
            <a:pPr eaLnBrk="1" hangingPunct="1">
              <a:spcBef>
                <a:spcPts val="0"/>
              </a:spcBef>
              <a:buNone/>
            </a:pPr>
            <a:endParaRPr lang="en-US" i="0" dirty="0" smtClean="0">
              <a:solidFill>
                <a:srgbClr val="006666"/>
              </a:solidFill>
            </a:endParaRPr>
          </a:p>
        </p:txBody>
      </p:sp>
      <p:graphicFrame>
        <p:nvGraphicFramePr>
          <p:cNvPr id="26" name="Object 25"/>
          <p:cNvGraphicFramePr>
            <a:graphicFrameLocks noChangeAspect="1"/>
          </p:cNvGraphicFramePr>
          <p:nvPr/>
        </p:nvGraphicFramePr>
        <p:xfrm>
          <a:off x="3117369" y="1405325"/>
          <a:ext cx="1549400" cy="292100"/>
        </p:xfrm>
        <a:graphic>
          <a:graphicData uri="http://schemas.openxmlformats.org/presentationml/2006/ole">
            <mc:AlternateContent xmlns:mc="http://schemas.openxmlformats.org/markup-compatibility/2006">
              <mc:Choice xmlns:v="urn:schemas-microsoft-com:vml" Requires="v">
                <p:oleObj spid="_x0000_s17512" name="Equation" r:id="rId4" imgW="1549080" imgH="291960" progId="Equation.DSMT4">
                  <p:embed/>
                </p:oleObj>
              </mc:Choice>
              <mc:Fallback>
                <p:oleObj name="Equation" r:id="rId4" imgW="1549080" imgH="29196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17369" y="1405325"/>
                        <a:ext cx="154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Box 28"/>
          <p:cNvSpPr txBox="1"/>
          <p:nvPr/>
        </p:nvSpPr>
        <p:spPr>
          <a:xfrm>
            <a:off x="4751294" y="1716741"/>
            <a:ext cx="1594583" cy="400110"/>
          </a:xfrm>
          <a:prstGeom prst="rect">
            <a:avLst/>
          </a:prstGeom>
          <a:noFill/>
        </p:spPr>
        <p:txBody>
          <a:bodyPr wrap="square" rtlCol="0">
            <a:spAutoFit/>
          </a:bodyPr>
          <a:lstStyle/>
          <a:p>
            <a:r>
              <a:rPr lang="en-US" sz="2000" dirty="0" smtClean="0">
                <a:solidFill>
                  <a:srgbClr val="008080"/>
                </a:solidFill>
                <a:latin typeface="+mn-lt"/>
              </a:rPr>
              <a:t>thousandths</a:t>
            </a:r>
            <a:endParaRPr lang="en-US" sz="2000" dirty="0">
              <a:solidFill>
                <a:srgbClr val="008080"/>
              </a:solidFill>
              <a:latin typeface="+mn-lt"/>
            </a:endParaRPr>
          </a:p>
        </p:txBody>
      </p:sp>
      <p:grpSp>
        <p:nvGrpSpPr>
          <p:cNvPr id="4" name="Group 29"/>
          <p:cNvGrpSpPr/>
          <p:nvPr/>
        </p:nvGrpSpPr>
        <p:grpSpPr>
          <a:xfrm>
            <a:off x="3379694" y="1882588"/>
            <a:ext cx="1295400" cy="304800"/>
            <a:chOff x="2667794" y="2003612"/>
            <a:chExt cx="1295400" cy="304800"/>
          </a:xfrm>
        </p:grpSpPr>
        <p:cxnSp>
          <p:nvCxnSpPr>
            <p:cNvPr id="19" name="Straight Connector 18"/>
            <p:cNvCxnSpPr/>
            <p:nvPr/>
          </p:nvCxnSpPr>
          <p:spPr>
            <a:xfrm rot="10800000">
              <a:off x="2667794" y="2003612"/>
              <a:ext cx="1295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2516188" y="2155218"/>
              <a:ext cx="3048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7" name="TextBox 16"/>
          <p:cNvSpPr txBox="1"/>
          <p:nvPr/>
        </p:nvSpPr>
        <p:spPr>
          <a:xfrm>
            <a:off x="6202680" y="5227320"/>
            <a:ext cx="2560320" cy="640080"/>
          </a:xfrm>
          <a:prstGeom prst="rect">
            <a:avLst/>
          </a:prstGeom>
          <a:noFill/>
        </p:spPr>
        <p:txBody>
          <a:bodyPr wrap="square" rtlCol="0">
            <a:spAutoFit/>
          </a:bodyPr>
          <a:lstStyle/>
          <a:p>
            <a:r>
              <a:rPr lang="en-US" sz="2000" dirty="0" smtClean="0">
                <a:solidFill>
                  <a:srgbClr val="008080"/>
                </a:solidFill>
                <a:latin typeface="+mn-lt"/>
              </a:rPr>
              <a:t>accurate to the nearest hundredth</a:t>
            </a:r>
            <a:endParaRPr lang="en-US" sz="2000" dirty="0">
              <a:solidFill>
                <a:srgbClr val="008080"/>
              </a:solidFill>
              <a:latin typeface="+mn-lt"/>
            </a:endParaRPr>
          </a:p>
        </p:txBody>
      </p:sp>
      <p:graphicFrame>
        <p:nvGraphicFramePr>
          <p:cNvPr id="40964" name="Object 4"/>
          <p:cNvGraphicFramePr>
            <a:graphicFrameLocks noChangeAspect="1"/>
          </p:cNvGraphicFramePr>
          <p:nvPr/>
        </p:nvGraphicFramePr>
        <p:xfrm>
          <a:off x="3618230" y="5383530"/>
          <a:ext cx="2501900" cy="292100"/>
        </p:xfrm>
        <a:graphic>
          <a:graphicData uri="http://schemas.openxmlformats.org/presentationml/2006/ole">
            <mc:AlternateContent xmlns:mc="http://schemas.openxmlformats.org/markup-compatibility/2006">
              <mc:Choice xmlns:v="urn:schemas-microsoft-com:vml" Requires="v">
                <p:oleObj spid="_x0000_s17513" name="Equation" r:id="rId6" imgW="2501640" imgH="291960" progId="Equation.DSMT4">
                  <p:embed/>
                </p:oleObj>
              </mc:Choice>
              <mc:Fallback>
                <p:oleObj name="Equation" r:id="rId6" imgW="2501640" imgH="29196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18230" y="5383530"/>
                        <a:ext cx="2501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Arc 26"/>
          <p:cNvSpPr/>
          <p:nvPr/>
        </p:nvSpPr>
        <p:spPr>
          <a:xfrm rot="10800000">
            <a:off x="1981200" y="2762996"/>
            <a:ext cx="251012" cy="412377"/>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28" name="Arc 27"/>
          <p:cNvSpPr/>
          <p:nvPr/>
        </p:nvSpPr>
        <p:spPr>
          <a:xfrm rot="10800000">
            <a:off x="2631417" y="2764438"/>
            <a:ext cx="274320" cy="38100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graphicFrame>
        <p:nvGraphicFramePr>
          <p:cNvPr id="17415" name="Object 7"/>
          <p:cNvGraphicFramePr>
            <a:graphicFrameLocks noChangeAspect="1"/>
          </p:cNvGraphicFramePr>
          <p:nvPr/>
        </p:nvGraphicFramePr>
        <p:xfrm>
          <a:off x="1752600" y="2191871"/>
          <a:ext cx="1778000" cy="901700"/>
        </p:xfrm>
        <a:graphic>
          <a:graphicData uri="http://schemas.openxmlformats.org/presentationml/2006/ole">
            <mc:AlternateContent xmlns:mc="http://schemas.openxmlformats.org/markup-compatibility/2006">
              <mc:Choice xmlns:v="urn:schemas-microsoft-com:vml" Requires="v">
                <p:oleObj spid="_x0000_s17514" name="Equation" r:id="rId8" imgW="1777680" imgH="901440" progId="Equation.DSMT4">
                  <p:embed/>
                </p:oleObj>
              </mc:Choice>
              <mc:Fallback>
                <p:oleObj name="Equation" r:id="rId8" imgW="1777680" imgH="9014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191871"/>
                        <a:ext cx="1778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413000" y="3254375"/>
          <a:ext cx="698500" cy="406400"/>
        </p:xfrm>
        <a:graphic>
          <a:graphicData uri="http://schemas.openxmlformats.org/presentationml/2006/ole">
            <mc:AlternateContent xmlns:mc="http://schemas.openxmlformats.org/markup-compatibility/2006">
              <mc:Choice xmlns:v="urn:schemas-microsoft-com:vml" Requires="v">
                <p:oleObj spid="_x0000_s17515" name="Equation" r:id="rId10" imgW="698400" imgH="406080" progId="Equation.DSMT4">
                  <p:embed/>
                </p:oleObj>
              </mc:Choice>
              <mc:Fallback>
                <p:oleObj name="Equation" r:id="rId10" imgW="698400" imgH="406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13000" y="3254375"/>
                        <a:ext cx="698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81288" y="3779883"/>
          <a:ext cx="622300" cy="292100"/>
        </p:xfrm>
        <a:graphic>
          <a:graphicData uri="http://schemas.openxmlformats.org/presentationml/2006/ole">
            <mc:AlternateContent xmlns:mc="http://schemas.openxmlformats.org/markup-compatibility/2006">
              <mc:Choice xmlns:v="urn:schemas-microsoft-com:vml" Requires="v">
                <p:oleObj spid="_x0000_s17516" name="Equation" r:id="rId12" imgW="622080" imgH="291960" progId="Equation.DSMT4">
                  <p:embed/>
                </p:oleObj>
              </mc:Choice>
              <mc:Fallback>
                <p:oleObj name="Equation" r:id="rId12" imgW="622080" imgH="2919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81288" y="3779883"/>
                        <a:ext cx="62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668588" y="4191091"/>
          <a:ext cx="635000" cy="406400"/>
        </p:xfrm>
        <a:graphic>
          <a:graphicData uri="http://schemas.openxmlformats.org/presentationml/2006/ole">
            <mc:AlternateContent xmlns:mc="http://schemas.openxmlformats.org/markup-compatibility/2006">
              <mc:Choice xmlns:v="urn:schemas-microsoft-com:vml" Requires="v">
                <p:oleObj spid="_x0000_s17517" name="Equation" r:id="rId14" imgW="634680" imgH="406080" progId="Equation.DSMT4">
                  <p:embed/>
                </p:oleObj>
              </mc:Choice>
              <mc:Fallback>
                <p:oleObj name="Equation" r:id="rId14" imgW="634680" imgH="4060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68588" y="4191091"/>
                        <a:ext cx="635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2792506" y="4716599"/>
          <a:ext cx="558800" cy="292100"/>
        </p:xfrm>
        <a:graphic>
          <a:graphicData uri="http://schemas.openxmlformats.org/presentationml/2006/ole">
            <mc:AlternateContent xmlns:mc="http://schemas.openxmlformats.org/markup-compatibility/2006">
              <mc:Choice xmlns:v="urn:schemas-microsoft-com:vml" Requires="v">
                <p:oleObj spid="_x0000_s17518" name="Equation" r:id="rId16" imgW="558720" imgH="291960" progId="Equation.DSMT4">
                  <p:embed/>
                </p:oleObj>
              </mc:Choice>
              <mc:Fallback>
                <p:oleObj name="Equation" r:id="rId16" imgW="558720" imgH="29196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792506" y="4716599"/>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2805206" y="5127807"/>
          <a:ext cx="546100" cy="406400"/>
        </p:xfrm>
        <a:graphic>
          <a:graphicData uri="http://schemas.openxmlformats.org/presentationml/2006/ole">
            <mc:AlternateContent xmlns:mc="http://schemas.openxmlformats.org/markup-compatibility/2006">
              <mc:Choice xmlns:v="urn:schemas-microsoft-com:vml" Requires="v">
                <p:oleObj spid="_x0000_s17519" name="Equation" r:id="rId18" imgW="545760" imgH="406080" progId="Equation.DSMT4">
                  <p:embed/>
                </p:oleObj>
              </mc:Choice>
              <mc:Fallback>
                <p:oleObj name="Equation" r:id="rId18" imgW="545760" imgH="40608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805206" y="5127807"/>
                        <a:ext cx="546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2983006" y="5653314"/>
          <a:ext cx="368300" cy="279400"/>
        </p:xfrm>
        <a:graphic>
          <a:graphicData uri="http://schemas.openxmlformats.org/presentationml/2006/ole">
            <mc:AlternateContent xmlns:mc="http://schemas.openxmlformats.org/markup-compatibility/2006">
              <mc:Choice xmlns:v="urn:schemas-microsoft-com:vml" Requires="v">
                <p:oleObj spid="_x0000_s17520" name="Equation" r:id="rId20" imgW="368280" imgH="279360" progId="Equation.DSMT4">
                  <p:embed/>
                </p:oleObj>
              </mc:Choice>
              <mc:Fallback>
                <p:oleObj name="Equation" r:id="rId20" imgW="368280" imgH="27936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983006" y="5653314"/>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3" name="Object 15"/>
          <p:cNvGraphicFramePr>
            <a:graphicFrameLocks noChangeAspect="1"/>
          </p:cNvGraphicFramePr>
          <p:nvPr/>
        </p:nvGraphicFramePr>
        <p:xfrm>
          <a:off x="2641122" y="2224776"/>
          <a:ext cx="215900" cy="292100"/>
        </p:xfrm>
        <a:graphic>
          <a:graphicData uri="http://schemas.openxmlformats.org/presentationml/2006/ole">
            <mc:AlternateContent xmlns:mc="http://schemas.openxmlformats.org/markup-compatibility/2006">
              <mc:Choice xmlns:v="urn:schemas-microsoft-com:vml" Requires="v">
                <p:oleObj spid="_x0000_s17521" name="Equation" r:id="rId22" imgW="215640" imgH="291960" progId="Equation.DSMT4">
                  <p:embed/>
                </p:oleObj>
              </mc:Choice>
              <mc:Fallback>
                <p:oleObj name="Equation" r:id="rId22" imgW="215640" imgH="29196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41122" y="2224776"/>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4" name="Object 16"/>
          <p:cNvGraphicFramePr>
            <a:graphicFrameLocks noChangeAspect="1"/>
          </p:cNvGraphicFramePr>
          <p:nvPr/>
        </p:nvGraphicFramePr>
        <p:xfrm>
          <a:off x="2928460" y="2224776"/>
          <a:ext cx="203200" cy="292100"/>
        </p:xfrm>
        <a:graphic>
          <a:graphicData uri="http://schemas.openxmlformats.org/presentationml/2006/ole">
            <mc:AlternateContent xmlns:mc="http://schemas.openxmlformats.org/markup-compatibility/2006">
              <mc:Choice xmlns:v="urn:schemas-microsoft-com:vml" Requires="v">
                <p:oleObj spid="_x0000_s17522" name="Equation" r:id="rId24" imgW="203040" imgH="291960" progId="Equation.DSMT4">
                  <p:embed/>
                </p:oleObj>
              </mc:Choice>
              <mc:Fallback>
                <p:oleObj name="Equation" r:id="rId24" imgW="203040" imgH="29196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928460" y="222477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5" name="Object 17"/>
          <p:cNvGraphicFramePr>
            <a:graphicFrameLocks noChangeAspect="1"/>
          </p:cNvGraphicFramePr>
          <p:nvPr/>
        </p:nvGraphicFramePr>
        <p:xfrm>
          <a:off x="2852260" y="2383526"/>
          <a:ext cx="101600" cy="101600"/>
        </p:xfrm>
        <a:graphic>
          <a:graphicData uri="http://schemas.openxmlformats.org/presentationml/2006/ole">
            <mc:AlternateContent xmlns:mc="http://schemas.openxmlformats.org/markup-compatibility/2006">
              <mc:Choice xmlns:v="urn:schemas-microsoft-com:vml" Requires="v">
                <p:oleObj spid="_x0000_s17523" name="Equation" r:id="rId26" imgW="101520" imgH="101520" progId="Equation.DSMT4">
                  <p:embed/>
                </p:oleObj>
              </mc:Choice>
              <mc:Fallback>
                <p:oleObj name="Equation" r:id="rId26" imgW="101520" imgH="101520" progId="Equation.DSMT4">
                  <p:embed/>
                  <p:pic>
                    <p:nvPicPr>
                      <p:cNvPr id="0" name="Picture 1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852260" y="2383526"/>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6" name="Object 18"/>
          <p:cNvGraphicFramePr>
            <a:graphicFrameLocks noChangeAspect="1"/>
          </p:cNvGraphicFramePr>
          <p:nvPr/>
        </p:nvGraphicFramePr>
        <p:xfrm>
          <a:off x="3114197" y="2224776"/>
          <a:ext cx="203200" cy="292100"/>
        </p:xfrm>
        <a:graphic>
          <a:graphicData uri="http://schemas.openxmlformats.org/presentationml/2006/ole">
            <mc:AlternateContent xmlns:mc="http://schemas.openxmlformats.org/markup-compatibility/2006">
              <mc:Choice xmlns:v="urn:schemas-microsoft-com:vml" Requires="v">
                <p:oleObj spid="_x0000_s17524" name="Equation" r:id="rId28" imgW="203040" imgH="291960" progId="Equation.DSMT4">
                  <p:embed/>
                </p:oleObj>
              </mc:Choice>
              <mc:Fallback>
                <p:oleObj name="Equation" r:id="rId28" imgW="203040" imgH="291960" progId="Equation.DSMT4">
                  <p:embed/>
                  <p:pic>
                    <p:nvPicPr>
                      <p:cNvPr id="0" name="Picture 1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114197" y="222477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7" name="Object 19"/>
          <p:cNvGraphicFramePr>
            <a:graphicFrameLocks noChangeAspect="1"/>
          </p:cNvGraphicFramePr>
          <p:nvPr/>
        </p:nvGraphicFramePr>
        <p:xfrm>
          <a:off x="3290142" y="2224776"/>
          <a:ext cx="203200" cy="292100"/>
        </p:xfrm>
        <a:graphic>
          <a:graphicData uri="http://schemas.openxmlformats.org/presentationml/2006/ole">
            <mc:AlternateContent xmlns:mc="http://schemas.openxmlformats.org/markup-compatibility/2006">
              <mc:Choice xmlns:v="urn:schemas-microsoft-com:vml" Requires="v">
                <p:oleObj spid="_x0000_s17525" name="Equation" r:id="rId30" imgW="203040" imgH="291960" progId="Equation.DSMT4">
                  <p:embed/>
                </p:oleObj>
              </mc:Choice>
              <mc:Fallback>
                <p:oleObj name="Equation" r:id="rId30" imgW="203040" imgH="291960" progId="Equation.DSMT4">
                  <p:embed/>
                  <p:pic>
                    <p:nvPicPr>
                      <p:cNvPr id="0" name="Picture 1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290142" y="2224776"/>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2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4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4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4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4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4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74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742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42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42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4096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17" grpId="0"/>
      <p:bldP spid="27" grpId="0" animBg="1"/>
      <p:bldP spid="2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Know how to multiply decimal numbers and place the decimal point correctly in the product.</a:t>
            </a:r>
          </a:p>
          <a:p>
            <a:pPr marL="457200" indent="-457200" eaLnBrk="1" hangingPunct="1">
              <a:buFont typeface="Courier New" pitchFamily="49" charset="0"/>
              <a:buChar char="o"/>
            </a:pPr>
            <a:r>
              <a:rPr lang="en-US" i="0" dirty="0" smtClean="0">
                <a:solidFill>
                  <a:schemeClr val="tx1"/>
                </a:solidFill>
              </a:rPr>
              <a:t>Learn how to multiply decimal numbers mentally by powers of 10.</a:t>
            </a:r>
          </a:p>
          <a:p>
            <a:pPr marL="457200" indent="-457200" eaLnBrk="1" hangingPunct="1">
              <a:buFont typeface="Courier New" pitchFamily="49" charset="0"/>
              <a:buChar char="o"/>
            </a:pPr>
            <a:r>
              <a:rPr lang="en-US" i="0" dirty="0" smtClean="0">
                <a:solidFill>
                  <a:schemeClr val="tx1"/>
                </a:solidFill>
              </a:rPr>
              <a:t>Know how to divide decimal numbers and place the decimal point correctly in the quotient.</a:t>
            </a:r>
          </a:p>
          <a:p>
            <a:pPr marL="457200" indent="-457200">
              <a:buFont typeface="Courier New" pitchFamily="49" charset="0"/>
              <a:buChar char="o"/>
            </a:pPr>
            <a:r>
              <a:rPr lang="en-US" dirty="0" smtClean="0">
                <a:solidFill>
                  <a:schemeClr val="tx1"/>
                </a:solidFill>
              </a:rPr>
              <a:t>Learn how to divide decimal numbers mentally by powers of 10.</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Divide by Powers of 10</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4663440"/>
          </a:xfrm>
          <a:solidFill>
            <a:srgbClr val="FFFFCC"/>
          </a:solidFill>
          <a:ln w="28575">
            <a:solidFill>
              <a:srgbClr val="000000"/>
            </a:solidFill>
          </a:ln>
        </p:spPr>
        <p:txBody>
          <a:bodyPr>
            <a:normAutofit/>
          </a:bodyPr>
          <a:lstStyle/>
          <a:p>
            <a:pPr algn="ctr">
              <a:spcBef>
                <a:spcPts val="600"/>
              </a:spcBef>
            </a:pPr>
            <a:r>
              <a:rPr lang="en-US" b="1" dirty="0" smtClean="0">
                <a:solidFill>
                  <a:srgbClr val="000000"/>
                </a:solidFill>
              </a:rPr>
              <a:t>To Divide a Decimal Number by a Power of 10 </a:t>
            </a:r>
          </a:p>
          <a:p>
            <a:pPr marL="465138" indent="-465138">
              <a:spcBef>
                <a:spcPts val="600"/>
              </a:spcBef>
            </a:pPr>
            <a:r>
              <a:rPr lang="en-US" b="1" i="0" dirty="0" smtClean="0">
                <a:solidFill>
                  <a:srgbClr val="000000"/>
                </a:solidFill>
              </a:rPr>
              <a:t>1.</a:t>
            </a:r>
            <a:r>
              <a:rPr lang="en-US" i="0" dirty="0" smtClean="0">
                <a:solidFill>
                  <a:srgbClr val="000000"/>
                </a:solidFill>
              </a:rPr>
              <a:t>	Move the decimal point </a:t>
            </a:r>
            <a:r>
              <a:rPr lang="en-US" b="1" i="0" dirty="0" smtClean="0">
                <a:solidFill>
                  <a:srgbClr val="C00000"/>
                </a:solidFill>
              </a:rPr>
              <a:t>to the left</a:t>
            </a:r>
            <a:r>
              <a:rPr lang="en-US" i="0" dirty="0" smtClean="0">
                <a:solidFill>
                  <a:srgbClr val="000000"/>
                </a:solidFill>
              </a:rPr>
              <a:t>.</a:t>
            </a:r>
          </a:p>
          <a:p>
            <a:pPr marL="465138" indent="-465138">
              <a:spcBef>
                <a:spcPts val="0"/>
              </a:spcBef>
              <a:buNone/>
              <a:tabLst>
                <a:tab pos="457200" algn="l"/>
              </a:tabLst>
            </a:pPr>
            <a:r>
              <a:rPr lang="en-US" b="1" i="0" dirty="0" smtClean="0">
                <a:solidFill>
                  <a:srgbClr val="000000"/>
                </a:solidFill>
              </a:rPr>
              <a:t>2.</a:t>
            </a:r>
            <a:r>
              <a:rPr lang="en-US" i="0" dirty="0" smtClean="0">
                <a:solidFill>
                  <a:srgbClr val="000000"/>
                </a:solidFill>
              </a:rPr>
              <a:t>	Move it the same number of places as the number of 0’s in the power of 10.</a:t>
            </a:r>
          </a:p>
          <a:p>
            <a:pPr marL="465138" indent="-465138">
              <a:spcBef>
                <a:spcPts val="600"/>
              </a:spcBef>
              <a:buNone/>
              <a:tabLst>
                <a:tab pos="457200" algn="l"/>
              </a:tabLst>
            </a:pPr>
            <a:r>
              <a:rPr lang="en-US" b="1" i="0" dirty="0" smtClean="0">
                <a:solidFill>
                  <a:srgbClr val="000000"/>
                </a:solidFill>
              </a:rPr>
              <a:t>	</a:t>
            </a:r>
            <a:r>
              <a:rPr lang="en-US" i="0" dirty="0" smtClean="0">
                <a:solidFill>
                  <a:srgbClr val="000000"/>
                </a:solidFill>
              </a:rPr>
              <a:t>Division by </a:t>
            </a:r>
            <a:r>
              <a:rPr lang="en-US" b="1" i="0" dirty="0" smtClean="0">
                <a:solidFill>
                  <a:srgbClr val="C00000"/>
                </a:solidFill>
              </a:rPr>
              <a:t>10</a:t>
            </a:r>
            <a:r>
              <a:rPr lang="en-US" i="0" dirty="0" smtClean="0">
                <a:solidFill>
                  <a:srgbClr val="000000"/>
                </a:solidFill>
              </a:rPr>
              <a:t> moves the decimal point </a:t>
            </a:r>
            <a:r>
              <a:rPr lang="en-US" b="1" i="0" dirty="0" smtClean="0">
                <a:solidFill>
                  <a:srgbClr val="C00000"/>
                </a:solidFill>
              </a:rPr>
              <a:t>one</a:t>
            </a:r>
            <a:r>
              <a:rPr lang="en-US" i="0" dirty="0" smtClean="0">
                <a:solidFill>
                  <a:srgbClr val="000000"/>
                </a:solidFill>
              </a:rPr>
              <a:t> place </a:t>
            </a:r>
            <a:r>
              <a:rPr lang="en-US" b="1" i="0" dirty="0" smtClean="0">
                <a:solidFill>
                  <a:srgbClr val="C00000"/>
                </a:solidFill>
              </a:rPr>
              <a:t>to the left</a:t>
            </a:r>
            <a:r>
              <a:rPr lang="en-US" i="0" dirty="0" smtClean="0">
                <a:solidFill>
                  <a:srgbClr val="000000"/>
                </a:solidFill>
              </a:rPr>
              <a:t>;</a:t>
            </a:r>
          </a:p>
          <a:p>
            <a:pPr marL="465138" indent="-465138">
              <a:spcBef>
                <a:spcPts val="600"/>
              </a:spcBef>
              <a:buNone/>
              <a:tabLst>
                <a:tab pos="457200" algn="l"/>
              </a:tabLst>
            </a:pPr>
            <a:r>
              <a:rPr lang="en-US" i="0" dirty="0" smtClean="0">
                <a:solidFill>
                  <a:srgbClr val="000000"/>
                </a:solidFill>
              </a:rPr>
              <a:t>	Division by </a:t>
            </a:r>
            <a:r>
              <a:rPr lang="en-US" b="1" i="0" dirty="0" smtClean="0">
                <a:solidFill>
                  <a:srgbClr val="C00000"/>
                </a:solidFill>
              </a:rPr>
              <a:t>100</a:t>
            </a:r>
            <a:r>
              <a:rPr lang="en-US" i="0" dirty="0" smtClean="0">
                <a:solidFill>
                  <a:srgbClr val="000000"/>
                </a:solidFill>
              </a:rPr>
              <a:t> moves the decimal point </a:t>
            </a:r>
            <a:r>
              <a:rPr lang="en-US" b="1" i="0" dirty="0" smtClean="0">
                <a:solidFill>
                  <a:srgbClr val="C00000"/>
                </a:solidFill>
              </a:rPr>
              <a:t>two</a:t>
            </a:r>
            <a:r>
              <a:rPr lang="en-US" i="0" dirty="0" smtClean="0">
                <a:solidFill>
                  <a:srgbClr val="000000"/>
                </a:solidFill>
              </a:rPr>
              <a:t> places </a:t>
            </a:r>
            <a:r>
              <a:rPr lang="en-US" b="1" i="0" dirty="0" smtClean="0">
                <a:solidFill>
                  <a:srgbClr val="C00000"/>
                </a:solidFill>
              </a:rPr>
              <a:t>to the left</a:t>
            </a:r>
            <a:r>
              <a:rPr lang="en-US" i="0" dirty="0" smtClean="0">
                <a:solidFill>
                  <a:srgbClr val="000000"/>
                </a:solidFill>
              </a:rPr>
              <a:t>;</a:t>
            </a:r>
          </a:p>
          <a:p>
            <a:pPr marL="465138" indent="-465138">
              <a:spcBef>
                <a:spcPts val="600"/>
              </a:spcBef>
              <a:buNone/>
              <a:tabLst>
                <a:tab pos="457200" algn="l"/>
              </a:tabLst>
            </a:pPr>
            <a:r>
              <a:rPr lang="en-US" i="0" dirty="0" smtClean="0">
                <a:solidFill>
                  <a:srgbClr val="000000"/>
                </a:solidFill>
              </a:rPr>
              <a:t>	Division by </a:t>
            </a:r>
            <a:r>
              <a:rPr lang="en-US" b="1" i="0" dirty="0" smtClean="0">
                <a:solidFill>
                  <a:srgbClr val="C00000"/>
                </a:solidFill>
              </a:rPr>
              <a:t>1000</a:t>
            </a:r>
            <a:r>
              <a:rPr lang="en-US" i="0" dirty="0" smtClean="0">
                <a:solidFill>
                  <a:srgbClr val="000000"/>
                </a:solidFill>
              </a:rPr>
              <a:t> moves the decimal point </a:t>
            </a:r>
            <a:r>
              <a:rPr lang="en-US" b="1" i="0" dirty="0" smtClean="0">
                <a:solidFill>
                  <a:srgbClr val="C00000"/>
                </a:solidFill>
              </a:rPr>
              <a:t>three</a:t>
            </a:r>
            <a:r>
              <a:rPr lang="en-US" i="0" dirty="0" smtClean="0">
                <a:solidFill>
                  <a:srgbClr val="000000"/>
                </a:solidFill>
              </a:rPr>
              <a:t> places </a:t>
            </a:r>
            <a:r>
              <a:rPr lang="en-US" b="1" i="0" dirty="0" smtClean="0">
                <a:solidFill>
                  <a:srgbClr val="C00000"/>
                </a:solidFill>
              </a:rPr>
              <a:t>to the left</a:t>
            </a:r>
            <a:r>
              <a:rPr lang="en-US" i="0" dirty="0" smtClean="0">
                <a:solidFill>
                  <a:srgbClr val="000000"/>
                </a:solidFill>
              </a:rPr>
              <a:t>; and so 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0" eaLnBrk="1" hangingPunct="1">
              <a:spcBef>
                <a:spcPts val="1200"/>
              </a:spcBef>
              <a:buNone/>
            </a:pPr>
            <a:r>
              <a:rPr lang="en-US" i="0" dirty="0" smtClean="0">
                <a:solidFill>
                  <a:schemeClr val="tx1"/>
                </a:solidFill>
              </a:rPr>
              <a:t>The following quotients illustrate division by powers of 10.</a:t>
            </a:r>
          </a:p>
        </p:txBody>
      </p:sp>
      <p:sp>
        <p:nvSpPr>
          <p:cNvPr id="24" name="TextBox 23"/>
          <p:cNvSpPr txBox="1"/>
          <p:nvPr/>
        </p:nvSpPr>
        <p:spPr>
          <a:xfrm>
            <a:off x="4890247" y="2438400"/>
            <a:ext cx="4191000" cy="707886"/>
          </a:xfrm>
          <a:prstGeom prst="rect">
            <a:avLst/>
          </a:prstGeom>
          <a:noFill/>
        </p:spPr>
        <p:txBody>
          <a:bodyPr wrap="square" rtlCol="0">
            <a:spAutoFit/>
          </a:bodyPr>
          <a:lstStyle/>
          <a:p>
            <a:r>
              <a:rPr lang="en-US" sz="2000" dirty="0" smtClean="0">
                <a:solidFill>
                  <a:srgbClr val="008080"/>
                </a:solidFill>
                <a:latin typeface="+mn-lt"/>
              </a:rPr>
              <a:t>Move decimal point 2 places to the left.</a:t>
            </a:r>
            <a:endParaRPr lang="en-US" sz="2000" dirty="0">
              <a:solidFill>
                <a:srgbClr val="008080"/>
              </a:solidFill>
              <a:latin typeface="+mn-lt"/>
            </a:endParaRPr>
          </a:p>
        </p:txBody>
      </p:sp>
      <p:sp>
        <p:nvSpPr>
          <p:cNvPr id="30" name="TextBox 29"/>
          <p:cNvSpPr txBox="1"/>
          <p:nvPr/>
        </p:nvSpPr>
        <p:spPr>
          <a:xfrm>
            <a:off x="4890247" y="5314474"/>
            <a:ext cx="4191000" cy="707886"/>
          </a:xfrm>
          <a:prstGeom prst="rect">
            <a:avLst/>
          </a:prstGeom>
          <a:noFill/>
        </p:spPr>
        <p:txBody>
          <a:bodyPr wrap="square" rtlCol="0">
            <a:spAutoFit/>
          </a:bodyPr>
          <a:lstStyle/>
          <a:p>
            <a:r>
              <a:rPr lang="en-US" sz="2000" dirty="0" smtClean="0">
                <a:solidFill>
                  <a:srgbClr val="008080"/>
                </a:solidFill>
                <a:latin typeface="+mn-lt"/>
              </a:rPr>
              <a:t>Move decimal point 2 places to the left.</a:t>
            </a:r>
            <a:endParaRPr lang="en-US" sz="2000" dirty="0">
              <a:solidFill>
                <a:srgbClr val="008080"/>
              </a:solidFill>
              <a:latin typeface="+mn-lt"/>
            </a:endParaRPr>
          </a:p>
        </p:txBody>
      </p:sp>
      <p:sp>
        <p:nvSpPr>
          <p:cNvPr id="28" name="TextBox 27"/>
          <p:cNvSpPr txBox="1"/>
          <p:nvPr/>
        </p:nvSpPr>
        <p:spPr>
          <a:xfrm>
            <a:off x="4890247" y="4099018"/>
            <a:ext cx="4191000" cy="1015663"/>
          </a:xfrm>
          <a:prstGeom prst="rect">
            <a:avLst/>
          </a:prstGeom>
          <a:noFill/>
        </p:spPr>
        <p:txBody>
          <a:bodyPr wrap="square" rtlCol="0">
            <a:spAutoFit/>
          </a:bodyPr>
          <a:lstStyle/>
          <a:p>
            <a:r>
              <a:rPr lang="en-US" sz="2000" dirty="0" smtClean="0">
                <a:solidFill>
                  <a:srgbClr val="008080"/>
                </a:solidFill>
                <a:latin typeface="+mn-lt"/>
              </a:rPr>
              <a:t>Move decimal point 3 places to the left. The exponent tells how many places to move the decimal point.</a:t>
            </a:r>
            <a:endParaRPr lang="en-US" sz="2000" dirty="0">
              <a:solidFill>
                <a:srgbClr val="008080"/>
              </a:solidFill>
              <a:latin typeface="+mn-lt"/>
            </a:endParaRPr>
          </a:p>
        </p:txBody>
      </p:sp>
      <p:sp>
        <p:nvSpPr>
          <p:cNvPr id="27" name="TextBox 26"/>
          <p:cNvSpPr txBox="1"/>
          <p:nvPr/>
        </p:nvSpPr>
        <p:spPr>
          <a:xfrm>
            <a:off x="4890247" y="3426758"/>
            <a:ext cx="4191000" cy="400110"/>
          </a:xfrm>
          <a:prstGeom prst="rect">
            <a:avLst/>
          </a:prstGeom>
          <a:noFill/>
        </p:spPr>
        <p:txBody>
          <a:bodyPr wrap="square" rtlCol="0">
            <a:spAutoFit/>
          </a:bodyPr>
          <a:lstStyle/>
          <a:p>
            <a:r>
              <a:rPr lang="en-US" sz="2000" dirty="0" smtClean="0">
                <a:solidFill>
                  <a:srgbClr val="008080"/>
                </a:solidFill>
                <a:latin typeface="+mn-lt"/>
              </a:rPr>
              <a:t>Move decimal point 1 place to the left.</a:t>
            </a:r>
            <a:endParaRPr lang="en-US" sz="2000" dirty="0">
              <a:solidFill>
                <a:srgbClr val="008080"/>
              </a:solidFill>
              <a:latin typeface="+mn-lt"/>
            </a:endParaRPr>
          </a:p>
        </p:txBody>
      </p:sp>
      <p:graphicFrame>
        <p:nvGraphicFramePr>
          <p:cNvPr id="19462" name="Object 6"/>
          <p:cNvGraphicFramePr>
            <a:graphicFrameLocks noChangeAspect="1"/>
          </p:cNvGraphicFramePr>
          <p:nvPr/>
        </p:nvGraphicFramePr>
        <p:xfrm>
          <a:off x="530352" y="2497138"/>
          <a:ext cx="1968500" cy="292100"/>
        </p:xfrm>
        <a:graphic>
          <a:graphicData uri="http://schemas.openxmlformats.org/presentationml/2006/ole">
            <mc:AlternateContent xmlns:mc="http://schemas.openxmlformats.org/markup-compatibility/2006">
              <mc:Choice xmlns:v="urn:schemas-microsoft-com:vml" Requires="v">
                <p:oleObj spid="_x0000_s19532" name="Equation" r:id="rId4" imgW="1968480" imgH="291960" progId="Equation.DSMT4">
                  <p:embed/>
                </p:oleObj>
              </mc:Choice>
              <mc:Fallback>
                <p:oleObj name="Equation" r:id="rId4" imgW="1968480" imgH="2919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2497138"/>
                        <a:ext cx="196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2563906" y="2180772"/>
          <a:ext cx="977900" cy="838200"/>
        </p:xfrm>
        <a:graphic>
          <a:graphicData uri="http://schemas.openxmlformats.org/presentationml/2006/ole">
            <mc:AlternateContent xmlns:mc="http://schemas.openxmlformats.org/markup-compatibility/2006">
              <mc:Choice xmlns:v="urn:schemas-microsoft-com:vml" Requires="v">
                <p:oleObj spid="_x0000_s19533" name="Equation" r:id="rId6" imgW="977760" imgH="838080" progId="Equation.DSMT4">
                  <p:embed/>
                </p:oleObj>
              </mc:Choice>
              <mc:Fallback>
                <p:oleObj name="Equation" r:id="rId6" imgW="97776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63906" y="2180772"/>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3582467" y="2481942"/>
          <a:ext cx="1270000" cy="292100"/>
        </p:xfrm>
        <a:graphic>
          <a:graphicData uri="http://schemas.openxmlformats.org/presentationml/2006/ole">
            <mc:AlternateContent xmlns:mc="http://schemas.openxmlformats.org/markup-compatibility/2006">
              <mc:Choice xmlns:v="urn:schemas-microsoft-com:vml" Requires="v">
                <p:oleObj spid="_x0000_s19534" name="Equation" r:id="rId8" imgW="1269720" imgH="291960" progId="Equation.DSMT4">
                  <p:embed/>
                </p:oleObj>
              </mc:Choice>
              <mc:Fallback>
                <p:oleObj name="Equation" r:id="rId8" imgW="1269720" imgH="29196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82467" y="2481942"/>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253844669"/>
              </p:ext>
            </p:extLst>
          </p:nvPr>
        </p:nvGraphicFramePr>
        <p:xfrm>
          <a:off x="581025" y="3484563"/>
          <a:ext cx="1689100" cy="304800"/>
        </p:xfrm>
        <a:graphic>
          <a:graphicData uri="http://schemas.openxmlformats.org/presentationml/2006/ole">
            <mc:AlternateContent xmlns:mc="http://schemas.openxmlformats.org/markup-compatibility/2006">
              <mc:Choice xmlns:v="urn:schemas-microsoft-com:vml" Requires="v">
                <p:oleObj spid="_x0000_s19535" name="Equation" r:id="rId10" imgW="1688760" imgH="304560" progId="Equation.DSMT4">
                  <p:embed/>
                </p:oleObj>
              </mc:Choice>
              <mc:Fallback>
                <p:oleObj name="Equation" r:id="rId10" imgW="1688760" imgH="304560" progId="Equation.DSMT4">
                  <p:embed/>
                  <p:pic>
                    <p:nvPicPr>
                      <p:cNvPr id="0" name="Picture 9"/>
                      <p:cNvPicPr>
                        <a:picLocks noChangeAspect="1" noChangeArrowheads="1"/>
                      </p:cNvPicPr>
                      <p:nvPr/>
                    </p:nvPicPr>
                    <p:blipFill>
                      <a:blip r:embed="rId11"/>
                      <a:srcRect/>
                      <a:stretch>
                        <a:fillRect/>
                      </a:stretch>
                    </p:blipFill>
                    <p:spPr bwMode="auto">
                      <a:xfrm>
                        <a:off x="581025" y="3484563"/>
                        <a:ext cx="1689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extLst>
              <p:ext uri="{D42A27DB-BD31-4B8C-83A1-F6EECF244321}">
                <p14:modId xmlns:p14="http://schemas.microsoft.com/office/powerpoint/2010/main" val="4158074574"/>
              </p:ext>
            </p:extLst>
          </p:nvPr>
        </p:nvGraphicFramePr>
        <p:xfrm>
          <a:off x="2482850" y="3227388"/>
          <a:ext cx="889000" cy="838200"/>
        </p:xfrm>
        <a:graphic>
          <a:graphicData uri="http://schemas.openxmlformats.org/presentationml/2006/ole">
            <mc:AlternateContent xmlns:mc="http://schemas.openxmlformats.org/markup-compatibility/2006">
              <mc:Choice xmlns:v="urn:schemas-microsoft-com:vml" Requires="v">
                <p:oleObj spid="_x0000_s19536" name="Equation" r:id="rId12" imgW="888840" imgH="838080" progId="Equation.DSMT4">
                  <p:embed/>
                </p:oleObj>
              </mc:Choice>
              <mc:Fallback>
                <p:oleObj name="Equation" r:id="rId12" imgW="888840" imgH="838080" progId="Equation.DSMT4">
                  <p:embed/>
                  <p:pic>
                    <p:nvPicPr>
                      <p:cNvPr id="0" name="Picture 10"/>
                      <p:cNvPicPr>
                        <a:picLocks noChangeAspect="1" noChangeArrowheads="1"/>
                      </p:cNvPicPr>
                      <p:nvPr/>
                    </p:nvPicPr>
                    <p:blipFill>
                      <a:blip r:embed="rId13"/>
                      <a:srcRect/>
                      <a:stretch>
                        <a:fillRect/>
                      </a:stretch>
                    </p:blipFill>
                    <p:spPr bwMode="auto">
                      <a:xfrm>
                        <a:off x="2482850" y="3227388"/>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3505200" y="3505200"/>
          <a:ext cx="914400" cy="292100"/>
        </p:xfrm>
        <a:graphic>
          <a:graphicData uri="http://schemas.openxmlformats.org/presentationml/2006/ole">
            <mc:AlternateContent xmlns:mc="http://schemas.openxmlformats.org/markup-compatibility/2006">
              <mc:Choice xmlns:v="urn:schemas-microsoft-com:vml" Requires="v">
                <p:oleObj spid="_x0000_s19537" name="Equation" r:id="rId14" imgW="914400" imgH="291960" progId="Equation.DSMT4">
                  <p:embed/>
                </p:oleObj>
              </mc:Choice>
              <mc:Fallback>
                <p:oleObj name="Equation" r:id="rId14" imgW="914400" imgH="29196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5200" y="35052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530352" y="4357914"/>
          <a:ext cx="2082800" cy="381000"/>
        </p:xfrm>
        <a:graphic>
          <a:graphicData uri="http://schemas.openxmlformats.org/presentationml/2006/ole">
            <mc:AlternateContent xmlns:mc="http://schemas.openxmlformats.org/markup-compatibility/2006">
              <mc:Choice xmlns:v="urn:schemas-microsoft-com:vml" Requires="v">
                <p:oleObj spid="_x0000_s19538" name="Equation" r:id="rId16" imgW="2082600" imgH="380880" progId="Equation.DSMT4">
                  <p:embed/>
                </p:oleObj>
              </mc:Choice>
              <mc:Fallback>
                <p:oleObj name="Equation" r:id="rId16" imgW="2082600" imgH="38088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0352" y="4357914"/>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2632208" y="4474455"/>
          <a:ext cx="1282700" cy="292100"/>
        </p:xfrm>
        <a:graphic>
          <a:graphicData uri="http://schemas.openxmlformats.org/presentationml/2006/ole">
            <mc:AlternateContent xmlns:mc="http://schemas.openxmlformats.org/markup-compatibility/2006">
              <mc:Choice xmlns:v="urn:schemas-microsoft-com:vml" Requires="v">
                <p:oleObj spid="_x0000_s19539" name="Equation" r:id="rId18" imgW="1282680" imgH="291960" progId="Equation.DSMT4">
                  <p:embed/>
                </p:oleObj>
              </mc:Choice>
              <mc:Fallback>
                <p:oleObj name="Equation" r:id="rId18" imgW="1282680" imgH="29196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32208" y="4474455"/>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0" name="Object 14"/>
          <p:cNvGraphicFramePr>
            <a:graphicFrameLocks noChangeAspect="1"/>
          </p:cNvGraphicFramePr>
          <p:nvPr/>
        </p:nvGraphicFramePr>
        <p:xfrm>
          <a:off x="530352" y="5280025"/>
          <a:ext cx="2070100" cy="381000"/>
        </p:xfrm>
        <a:graphic>
          <a:graphicData uri="http://schemas.openxmlformats.org/presentationml/2006/ole">
            <mc:AlternateContent xmlns:mc="http://schemas.openxmlformats.org/markup-compatibility/2006">
              <mc:Choice xmlns:v="urn:schemas-microsoft-com:vml" Requires="v">
                <p:oleObj spid="_x0000_s19540" name="Equation" r:id="rId20" imgW="2070000" imgH="380880" progId="Equation.DSMT4">
                  <p:embed/>
                </p:oleObj>
              </mc:Choice>
              <mc:Fallback>
                <p:oleObj name="Equation" r:id="rId20" imgW="2070000" imgH="38088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0352" y="5280025"/>
                        <a:ext cx="2070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71" name="Object 15"/>
          <p:cNvGraphicFramePr>
            <a:graphicFrameLocks noChangeAspect="1"/>
          </p:cNvGraphicFramePr>
          <p:nvPr/>
        </p:nvGraphicFramePr>
        <p:xfrm>
          <a:off x="2617694" y="5369859"/>
          <a:ext cx="1092200" cy="292100"/>
        </p:xfrm>
        <a:graphic>
          <a:graphicData uri="http://schemas.openxmlformats.org/presentationml/2006/ole">
            <mc:AlternateContent xmlns:mc="http://schemas.openxmlformats.org/markup-compatibility/2006">
              <mc:Choice xmlns:v="urn:schemas-microsoft-com:vml" Requires="v">
                <p:oleObj spid="_x0000_s19541" name="Equation" r:id="rId22" imgW="1091880" imgH="291960" progId="Equation.DSMT4">
                  <p:embed/>
                </p:oleObj>
              </mc:Choice>
              <mc:Fallback>
                <p:oleObj name="Equation" r:id="rId22" imgW="1091880" imgH="29196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17694" y="5369859"/>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6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7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7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0" grpId="0"/>
      <p:bldP spid="28" grpId="0"/>
      <p:bldP spid="2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9</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spcBef>
                <a:spcPts val="1200"/>
              </a:spcBef>
            </a:pPr>
            <a:r>
              <a:rPr lang="en-US" dirty="0" smtClean="0"/>
              <a:t>For the product</a:t>
            </a:r>
            <a:endParaRPr lang="en-US" i="0" dirty="0" smtClean="0">
              <a:solidFill>
                <a:schemeClr val="tx1"/>
              </a:solidFill>
            </a:endParaRPr>
          </a:p>
          <a:p>
            <a:pPr marL="465138" indent="-465138" eaLnBrk="1" hangingPunct="1">
              <a:spcBef>
                <a:spcPts val="1200"/>
              </a:spcBef>
              <a:buNone/>
            </a:pPr>
            <a:r>
              <a:rPr lang="en-US" b="1" i="0" dirty="0" smtClean="0">
                <a:solidFill>
                  <a:schemeClr val="tx1"/>
                </a:solidFill>
              </a:rPr>
              <a:t>a.</a:t>
            </a:r>
            <a:r>
              <a:rPr lang="en-US" i="0" dirty="0" smtClean="0">
                <a:solidFill>
                  <a:schemeClr val="tx1"/>
                </a:solidFill>
              </a:rPr>
              <a:t>	First, estimate the product.  Then,</a:t>
            </a:r>
          </a:p>
          <a:p>
            <a:pPr marL="465138" indent="-465138" eaLnBrk="1" hangingPunct="1">
              <a:spcBef>
                <a:spcPts val="1200"/>
              </a:spcBef>
              <a:buNone/>
            </a:pPr>
            <a:r>
              <a:rPr lang="en-US" b="1" dirty="0" smtClean="0">
                <a:solidFill>
                  <a:schemeClr val="tx1"/>
                </a:solidFill>
              </a:rPr>
              <a:t>b.</a:t>
            </a:r>
            <a:r>
              <a:rPr lang="en-US" dirty="0" smtClean="0">
                <a:solidFill>
                  <a:schemeClr val="tx1"/>
                </a:solidFill>
              </a:rPr>
              <a:t>	</a:t>
            </a:r>
            <a:r>
              <a:rPr lang="en-US" i="0" dirty="0" smtClean="0">
                <a:solidFill>
                  <a:schemeClr val="tx1"/>
                </a:solidFill>
              </a:rPr>
              <a:t>find the product.</a:t>
            </a:r>
          </a:p>
          <a:p>
            <a:pPr marL="465138" indent="-465138">
              <a:spcBef>
                <a:spcPts val="1200"/>
              </a:spcBef>
            </a:pPr>
            <a:r>
              <a:rPr lang="en-US" b="1" dirty="0" smtClean="0"/>
              <a:t>Solutions</a:t>
            </a:r>
            <a:endParaRPr lang="en-US" i="0" dirty="0" smtClean="0">
              <a:solidFill>
                <a:schemeClr val="tx1"/>
              </a:solidFill>
            </a:endParaRPr>
          </a:p>
          <a:p>
            <a:pPr marL="465138" indent="-465138">
              <a:spcBef>
                <a:spcPts val="1200"/>
              </a:spcBef>
            </a:pPr>
            <a:r>
              <a:rPr lang="en-US" b="1" i="0" dirty="0" smtClean="0">
                <a:solidFill>
                  <a:schemeClr val="tx1"/>
                </a:solidFill>
              </a:rPr>
              <a:t>a.	</a:t>
            </a:r>
            <a:r>
              <a:rPr lang="en-US" i="0" dirty="0" smtClean="0">
                <a:solidFill>
                  <a:schemeClr val="tx1"/>
                </a:solidFill>
              </a:rPr>
              <a:t>Estimate by multiplying </a:t>
            </a:r>
            <a:r>
              <a:rPr lang="en-US" dirty="0" smtClean="0">
                <a:solidFill>
                  <a:schemeClr val="tx1"/>
                </a:solidFill>
              </a:rPr>
              <a:t>rounded numbers </a:t>
            </a:r>
            <a:endParaRPr lang="en-US" i="0" dirty="0" smtClean="0">
              <a:solidFill>
                <a:schemeClr val="tx1"/>
              </a:solidFill>
            </a:endParaRPr>
          </a:p>
        </p:txBody>
      </p:sp>
      <p:graphicFrame>
        <p:nvGraphicFramePr>
          <p:cNvPr id="18" name="Object 17"/>
          <p:cNvGraphicFramePr>
            <a:graphicFrameLocks noChangeAspect="1"/>
          </p:cNvGraphicFramePr>
          <p:nvPr/>
        </p:nvGraphicFramePr>
        <p:xfrm>
          <a:off x="2908300" y="1349375"/>
          <a:ext cx="1892300" cy="469900"/>
        </p:xfrm>
        <a:graphic>
          <a:graphicData uri="http://schemas.openxmlformats.org/presentationml/2006/ole">
            <mc:AlternateContent xmlns:mc="http://schemas.openxmlformats.org/markup-compatibility/2006">
              <mc:Choice xmlns:v="urn:schemas-microsoft-com:vml" Requires="v">
                <p:oleObj spid="_x0000_s21528" name="Equation" r:id="rId4" imgW="1892160" imgH="469800" progId="Equation.DSMT4">
                  <p:embed/>
                </p:oleObj>
              </mc:Choice>
              <mc:Fallback>
                <p:oleObj name="Equation" r:id="rId4" imgW="1892160" imgH="4698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08300" y="1349375"/>
                        <a:ext cx="1892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Box 20"/>
          <p:cNvSpPr txBox="1"/>
          <p:nvPr/>
        </p:nvSpPr>
        <p:spPr>
          <a:xfrm>
            <a:off x="3002279" y="4357914"/>
            <a:ext cx="1950721" cy="938719"/>
          </a:xfrm>
          <a:prstGeom prst="rect">
            <a:avLst/>
          </a:prstGeom>
          <a:noFill/>
        </p:spPr>
        <p:txBody>
          <a:bodyPr wrap="square" rtlCol="0">
            <a:spAutoFit/>
          </a:bodyPr>
          <a:lstStyle/>
          <a:p>
            <a:r>
              <a:rPr lang="en-US" sz="2000" dirty="0" smtClean="0">
                <a:solidFill>
                  <a:srgbClr val="008080"/>
                </a:solidFill>
                <a:latin typeface="+mn-lt"/>
              </a:rPr>
              <a:t>0.358 rounded</a:t>
            </a:r>
          </a:p>
          <a:p>
            <a:pPr>
              <a:spcBef>
                <a:spcPts val="1800"/>
              </a:spcBef>
            </a:pPr>
            <a:r>
              <a:rPr lang="en-US" sz="2000" dirty="0" smtClean="0">
                <a:solidFill>
                  <a:srgbClr val="008080"/>
                </a:solidFill>
                <a:latin typeface="+mn-lt"/>
              </a:rPr>
              <a:t>6.2 rounded</a:t>
            </a:r>
          </a:p>
        </p:txBody>
      </p:sp>
      <p:cxnSp>
        <p:nvCxnSpPr>
          <p:cNvPr id="26" name="Straight Arrow Connector 25"/>
          <p:cNvCxnSpPr/>
          <p:nvPr/>
        </p:nvCxnSpPr>
        <p:spPr>
          <a:xfrm rot="10800000">
            <a:off x="2392099" y="5662792"/>
            <a:ext cx="557349"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08" name="Object 4"/>
          <p:cNvGraphicFramePr>
            <a:graphicFrameLocks noChangeAspect="1"/>
          </p:cNvGraphicFramePr>
          <p:nvPr/>
        </p:nvGraphicFramePr>
        <p:xfrm>
          <a:off x="1287199" y="4341906"/>
          <a:ext cx="965200" cy="1016000"/>
        </p:xfrm>
        <a:graphic>
          <a:graphicData uri="http://schemas.openxmlformats.org/presentationml/2006/ole">
            <mc:AlternateContent xmlns:mc="http://schemas.openxmlformats.org/markup-compatibility/2006">
              <mc:Choice xmlns:v="urn:schemas-microsoft-com:vml" Requires="v">
                <p:oleObj spid="_x0000_s21529" name="Equation" r:id="rId6" imgW="965160" imgH="1015920" progId="Equation.DSMT4">
                  <p:embed/>
                </p:oleObj>
              </mc:Choice>
              <mc:Fallback>
                <p:oleObj name="Equation" r:id="rId6" imgW="965160" imgH="10159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87199" y="4341906"/>
                        <a:ext cx="965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1782499" y="5511800"/>
          <a:ext cx="469900" cy="279400"/>
        </p:xfrm>
        <a:graphic>
          <a:graphicData uri="http://schemas.openxmlformats.org/presentationml/2006/ole">
            <mc:AlternateContent xmlns:mc="http://schemas.openxmlformats.org/markup-compatibility/2006">
              <mc:Choice xmlns:v="urn:schemas-microsoft-com:vml" Requires="v">
                <p:oleObj spid="_x0000_s21530" name="Equation" r:id="rId8" imgW="469800" imgH="279360" progId="Equation.DSMT4">
                  <p:embed/>
                </p:oleObj>
              </mc:Choice>
              <mc:Fallback>
                <p:oleObj name="Equation" r:id="rId8" imgW="46980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82499" y="5511800"/>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3033486" y="5461000"/>
            <a:ext cx="1095172" cy="400110"/>
          </a:xfrm>
          <a:prstGeom prst="rect">
            <a:avLst/>
          </a:prstGeom>
        </p:spPr>
        <p:txBody>
          <a:bodyPr wrap="none">
            <a:spAutoFit/>
          </a:bodyPr>
          <a:lstStyle/>
          <a:p>
            <a:r>
              <a:rPr lang="en-US" sz="2000" dirty="0" smtClean="0">
                <a:solidFill>
                  <a:srgbClr val="008080"/>
                </a:solidFill>
              </a:rPr>
              <a:t>estimate</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5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9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b.</a:t>
            </a:r>
            <a:r>
              <a:rPr lang="en-US" dirty="0" smtClean="0"/>
              <a:t>	Find the actual product.</a:t>
            </a:r>
          </a:p>
        </p:txBody>
      </p:sp>
      <p:sp>
        <p:nvSpPr>
          <p:cNvPr id="6" name="TextBox 5"/>
          <p:cNvSpPr txBox="1"/>
          <p:nvPr/>
        </p:nvSpPr>
        <p:spPr>
          <a:xfrm>
            <a:off x="4267199" y="4348943"/>
            <a:ext cx="1950720" cy="400110"/>
          </a:xfrm>
          <a:prstGeom prst="rect">
            <a:avLst/>
          </a:prstGeom>
          <a:noFill/>
        </p:spPr>
        <p:txBody>
          <a:bodyPr wrap="square" rtlCol="0">
            <a:spAutoFit/>
          </a:bodyPr>
          <a:lstStyle/>
          <a:p>
            <a:r>
              <a:rPr lang="en-US" sz="2000" dirty="0" smtClean="0">
                <a:solidFill>
                  <a:srgbClr val="008080"/>
                </a:solidFill>
                <a:latin typeface="+mn-lt"/>
              </a:rPr>
              <a:t>actual product</a:t>
            </a:r>
          </a:p>
        </p:txBody>
      </p:sp>
      <p:cxnSp>
        <p:nvCxnSpPr>
          <p:cNvPr id="7" name="Straight Arrow Connector 6"/>
          <p:cNvCxnSpPr/>
          <p:nvPr/>
        </p:nvCxnSpPr>
        <p:spPr>
          <a:xfrm flipH="1">
            <a:off x="3124200" y="4577543"/>
            <a:ext cx="1066799" cy="1"/>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93187" name="Object 3"/>
          <p:cNvGraphicFramePr>
            <a:graphicFrameLocks noChangeAspect="1"/>
          </p:cNvGraphicFramePr>
          <p:nvPr/>
        </p:nvGraphicFramePr>
        <p:xfrm>
          <a:off x="1600200" y="2133600"/>
          <a:ext cx="1320800" cy="1016000"/>
        </p:xfrm>
        <a:graphic>
          <a:graphicData uri="http://schemas.openxmlformats.org/presentationml/2006/ole">
            <mc:AlternateContent xmlns:mc="http://schemas.openxmlformats.org/markup-compatibility/2006">
              <mc:Choice xmlns:v="urn:schemas-microsoft-com:vml" Requires="v">
                <p:oleObj spid="_x0000_s93215" name="Equation" r:id="rId3" imgW="1320480" imgH="1015920" progId="Equation.DSMT4">
                  <p:embed/>
                </p:oleObj>
              </mc:Choice>
              <mc:Fallback>
                <p:oleObj name="Equation" r:id="rId3" imgW="1320480" imgH="10159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133600"/>
                        <a:ext cx="1320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188" name="Object 4"/>
          <p:cNvGraphicFramePr>
            <a:graphicFrameLocks noChangeAspect="1"/>
          </p:cNvGraphicFramePr>
          <p:nvPr/>
        </p:nvGraphicFramePr>
        <p:xfrm>
          <a:off x="2313641" y="3316941"/>
          <a:ext cx="558800" cy="292100"/>
        </p:xfrm>
        <a:graphic>
          <a:graphicData uri="http://schemas.openxmlformats.org/presentationml/2006/ole">
            <mc:AlternateContent xmlns:mc="http://schemas.openxmlformats.org/markup-compatibility/2006">
              <mc:Choice xmlns:v="urn:schemas-microsoft-com:vml" Requires="v">
                <p:oleObj spid="_x0000_s93216" name="Equation" r:id="rId5" imgW="558720" imgH="291960" progId="Equation.DSMT4">
                  <p:embed/>
                </p:oleObj>
              </mc:Choice>
              <mc:Fallback>
                <p:oleObj name="Equation" r:id="rId5" imgW="55872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3641" y="3316941"/>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189" name="Object 5"/>
          <p:cNvGraphicFramePr>
            <a:graphicFrameLocks noChangeAspect="1"/>
          </p:cNvGraphicFramePr>
          <p:nvPr/>
        </p:nvGraphicFramePr>
        <p:xfrm>
          <a:off x="1627188" y="3824567"/>
          <a:ext cx="1079500" cy="406400"/>
        </p:xfrm>
        <a:graphic>
          <a:graphicData uri="http://schemas.openxmlformats.org/presentationml/2006/ole">
            <mc:AlternateContent xmlns:mc="http://schemas.openxmlformats.org/markup-compatibility/2006">
              <mc:Choice xmlns:v="urn:schemas-microsoft-com:vml" Requires="v">
                <p:oleObj spid="_x0000_s93217" name="Equation" r:id="rId7" imgW="1079280" imgH="406080" progId="Equation.DSMT4">
                  <p:embed/>
                </p:oleObj>
              </mc:Choice>
              <mc:Fallback>
                <p:oleObj name="Equation" r:id="rId7" imgW="107928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27188" y="3824567"/>
                        <a:ext cx="1079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190" name="Object 6"/>
          <p:cNvGraphicFramePr>
            <a:graphicFrameLocks noChangeAspect="1"/>
          </p:cNvGraphicFramePr>
          <p:nvPr/>
        </p:nvGraphicFramePr>
        <p:xfrm>
          <a:off x="1869141" y="4446494"/>
          <a:ext cx="1003300" cy="292100"/>
        </p:xfrm>
        <a:graphic>
          <a:graphicData uri="http://schemas.openxmlformats.org/presentationml/2006/ole">
            <mc:AlternateContent xmlns:mc="http://schemas.openxmlformats.org/markup-compatibility/2006">
              <mc:Choice xmlns:v="urn:schemas-microsoft-com:vml" Requires="v">
                <p:oleObj spid="_x0000_s93218" name="Equation" r:id="rId9" imgW="1002960" imgH="291960" progId="Equation.DSMT4">
                  <p:embed/>
                </p:oleObj>
              </mc:Choice>
              <mc:Fallback>
                <p:oleObj name="Equation" r:id="rId9" imgW="1002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69141" y="4446494"/>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1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1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1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31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9 (cont.)</a:t>
            </a:r>
            <a:endParaRPr lang="en-US" dirty="0"/>
          </a:p>
        </p:txBody>
      </p:sp>
      <p:sp>
        <p:nvSpPr>
          <p:cNvPr id="3" name="Content Placeholder 2"/>
          <p:cNvSpPr>
            <a:spLocks noGrp="1"/>
          </p:cNvSpPr>
          <p:nvPr>
            <p:ph idx="1"/>
          </p:nvPr>
        </p:nvSpPr>
        <p:spPr/>
        <p:txBody>
          <a:bodyPr/>
          <a:lstStyle/>
          <a:p>
            <a:r>
              <a:rPr lang="en-US" dirty="0" smtClean="0"/>
              <a:t>The estimated product 2.4 helps place the decimal point correctly in the product </a:t>
            </a:r>
            <a:r>
              <a:rPr lang="en-US" dirty="0" smtClean="0">
                <a:solidFill>
                  <a:srgbClr val="FF0000"/>
                </a:solidFill>
              </a:rPr>
              <a:t>2.2196</a:t>
            </a:r>
            <a:r>
              <a:rPr lang="en-US" dirty="0" smtClean="0"/>
              <a:t>. Thus an answer of </a:t>
            </a:r>
            <a:r>
              <a:rPr lang="en-US" dirty="0" smtClean="0">
                <a:solidFill>
                  <a:srgbClr val="000099"/>
                </a:solidFill>
              </a:rPr>
              <a:t>0.22196 </a:t>
            </a:r>
            <a:r>
              <a:rPr lang="en-US" dirty="0" smtClean="0">
                <a:solidFill>
                  <a:schemeClr val="tx1"/>
                </a:solidFill>
              </a:rPr>
              <a:t>or</a:t>
            </a:r>
            <a:r>
              <a:rPr lang="en-US" dirty="0" smtClean="0">
                <a:solidFill>
                  <a:srgbClr val="000099"/>
                </a:solidFill>
              </a:rPr>
              <a:t> 22.196 </a:t>
            </a:r>
            <a:r>
              <a:rPr lang="en-US" dirty="0" smtClean="0"/>
              <a:t>would indicate an error in the placement of the decimal point, since the answer should be near 2.4 (or between 2 and 3).</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10</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0" eaLnBrk="1" hangingPunct="1">
              <a:spcBef>
                <a:spcPts val="1200"/>
              </a:spcBef>
              <a:buNone/>
            </a:pPr>
            <a:r>
              <a:rPr lang="en-US" i="0" dirty="0" smtClean="0">
                <a:solidFill>
                  <a:schemeClr val="tx1"/>
                </a:solidFill>
              </a:rPr>
              <a:t>First estimate the quotient                       then find the quotient </a:t>
            </a:r>
            <a:r>
              <a:rPr lang="en-US" dirty="0" smtClean="0">
                <a:solidFill>
                  <a:schemeClr val="tx1"/>
                </a:solidFill>
              </a:rPr>
              <a:t>to the nearest tenth.</a:t>
            </a:r>
          </a:p>
          <a:p>
            <a:pPr marL="0" indent="0" eaLnBrk="1" hangingPunct="1">
              <a:spcBef>
                <a:spcPts val="1200"/>
              </a:spcBef>
              <a:buNone/>
            </a:pPr>
            <a:r>
              <a:rPr lang="en-US" b="1" i="0" dirty="0" smtClean="0">
                <a:solidFill>
                  <a:schemeClr val="tx1"/>
                </a:solidFill>
              </a:rPr>
              <a:t>Solution</a:t>
            </a:r>
          </a:p>
          <a:p>
            <a:pPr>
              <a:spcBef>
                <a:spcPts val="1200"/>
              </a:spcBef>
              <a:tabLst>
                <a:tab pos="457200" algn="l"/>
              </a:tabLst>
            </a:pPr>
            <a:r>
              <a:rPr lang="en-US" b="1" i="0" dirty="0" smtClean="0">
                <a:solidFill>
                  <a:schemeClr val="tx1"/>
                </a:solidFill>
              </a:rPr>
              <a:t>a.	</a:t>
            </a:r>
            <a:r>
              <a:rPr lang="en-US" dirty="0" smtClean="0"/>
              <a:t>Using </a:t>
            </a:r>
            <a:r>
              <a:rPr lang="en-US" dirty="0" smtClean="0">
                <a:solidFill>
                  <a:srgbClr val="000099"/>
                </a:solidFill>
              </a:rPr>
              <a:t>6.1 ≈ 6 </a:t>
            </a:r>
            <a:r>
              <a:rPr lang="en-US" dirty="0" smtClean="0"/>
              <a:t>and </a:t>
            </a:r>
            <a:r>
              <a:rPr lang="en-US" dirty="0" smtClean="0">
                <a:solidFill>
                  <a:srgbClr val="000099"/>
                </a:solidFill>
              </a:rPr>
              <a:t>0.312 ≈ 0.3</a:t>
            </a:r>
            <a:r>
              <a:rPr lang="en-US" dirty="0" smtClean="0"/>
              <a:t>, estimate the quotient.</a:t>
            </a:r>
            <a:endParaRPr lang="en-US" i="0" dirty="0" smtClean="0">
              <a:solidFill>
                <a:schemeClr val="tx1"/>
              </a:solidFill>
            </a:endParaRPr>
          </a:p>
        </p:txBody>
      </p:sp>
      <p:graphicFrame>
        <p:nvGraphicFramePr>
          <p:cNvPr id="18" name="Object 17"/>
          <p:cNvGraphicFramePr>
            <a:graphicFrameLocks noChangeAspect="1"/>
          </p:cNvGraphicFramePr>
          <p:nvPr/>
        </p:nvGraphicFramePr>
        <p:xfrm>
          <a:off x="4481513" y="1414463"/>
          <a:ext cx="1663700" cy="330200"/>
        </p:xfrm>
        <a:graphic>
          <a:graphicData uri="http://schemas.openxmlformats.org/presentationml/2006/ole">
            <mc:AlternateContent xmlns:mc="http://schemas.openxmlformats.org/markup-compatibility/2006">
              <mc:Choice xmlns:v="urn:schemas-microsoft-com:vml" Requires="v">
                <p:oleObj spid="_x0000_s23578" name="Equation" r:id="rId4" imgW="1663560" imgH="330120" progId="Equation.DSMT4">
                  <p:embed/>
                </p:oleObj>
              </mc:Choice>
              <mc:Fallback>
                <p:oleObj name="Equation" r:id="rId4" imgW="1663560" imgH="33012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81513" y="1414463"/>
                        <a:ext cx="16637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8" name="Object 6"/>
          <p:cNvGraphicFramePr>
            <a:graphicFrameLocks noChangeAspect="1"/>
          </p:cNvGraphicFramePr>
          <p:nvPr/>
        </p:nvGraphicFramePr>
        <p:xfrm>
          <a:off x="1524000" y="3892550"/>
          <a:ext cx="1257300" cy="901700"/>
        </p:xfrm>
        <a:graphic>
          <a:graphicData uri="http://schemas.openxmlformats.org/presentationml/2006/ole">
            <mc:AlternateContent xmlns:mc="http://schemas.openxmlformats.org/markup-compatibility/2006">
              <mc:Choice xmlns:v="urn:schemas-microsoft-com:vml" Requires="v">
                <p:oleObj spid="_x0000_s23579" name="Equation" r:id="rId6" imgW="1257120" imgH="901440" progId="Equation.DSMT4">
                  <p:embed/>
                </p:oleObj>
              </mc:Choice>
              <mc:Fallback>
                <p:oleObj name="Equation" r:id="rId6" imgW="1257120" imgH="90144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3892550"/>
                        <a:ext cx="1257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8" name="Straight Arrow Connector 37"/>
          <p:cNvCxnSpPr/>
          <p:nvPr/>
        </p:nvCxnSpPr>
        <p:spPr>
          <a:xfrm flipH="1">
            <a:off x="2764135" y="4025153"/>
            <a:ext cx="761999" cy="1"/>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3629228" y="3810000"/>
            <a:ext cx="1095172" cy="400110"/>
          </a:xfrm>
          <a:prstGeom prst="rect">
            <a:avLst/>
          </a:prstGeom>
        </p:spPr>
        <p:txBody>
          <a:bodyPr wrap="none">
            <a:spAutoFit/>
          </a:bodyPr>
          <a:lstStyle/>
          <a:p>
            <a:r>
              <a:rPr lang="en-US" sz="2000" dirty="0" smtClean="0">
                <a:solidFill>
                  <a:srgbClr val="008080"/>
                </a:solidFill>
              </a:rPr>
              <a:t>estimate</a:t>
            </a:r>
            <a:endParaRPr lang="en-US" sz="2000" dirty="0">
              <a:solidFill>
                <a:srgbClr val="008080"/>
              </a:solidFill>
            </a:endParaRPr>
          </a:p>
        </p:txBody>
      </p:sp>
      <p:sp>
        <p:nvSpPr>
          <p:cNvPr id="42" name="Arc 41"/>
          <p:cNvSpPr/>
          <p:nvPr/>
        </p:nvSpPr>
        <p:spPr>
          <a:xfrm rot="10800000">
            <a:off x="2335306" y="4495800"/>
            <a:ext cx="381000" cy="38100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43" name="Arc 42"/>
          <p:cNvSpPr/>
          <p:nvPr/>
        </p:nvSpPr>
        <p:spPr>
          <a:xfrm rot="10800000">
            <a:off x="1676400" y="4495800"/>
            <a:ext cx="381000" cy="38100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graphicFrame>
        <p:nvGraphicFramePr>
          <p:cNvPr id="23559" name="Object 7"/>
          <p:cNvGraphicFramePr>
            <a:graphicFrameLocks noChangeAspect="1"/>
          </p:cNvGraphicFramePr>
          <p:nvPr/>
        </p:nvGraphicFramePr>
        <p:xfrm>
          <a:off x="2238828" y="3898900"/>
          <a:ext cx="457200" cy="292100"/>
        </p:xfrm>
        <a:graphic>
          <a:graphicData uri="http://schemas.openxmlformats.org/presentationml/2006/ole">
            <mc:AlternateContent xmlns:mc="http://schemas.openxmlformats.org/markup-compatibility/2006">
              <mc:Choice xmlns:v="urn:schemas-microsoft-com:vml" Requires="v">
                <p:oleObj spid="_x0000_s23580" name="Equation" r:id="rId8" imgW="457200" imgH="291960" progId="Equation.DSMT4">
                  <p:embed/>
                </p:oleObj>
              </mc:Choice>
              <mc:Fallback>
                <p:oleObj name="Equation" r:id="rId8" imgW="45720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38828" y="389890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55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animBg="1"/>
      <p:bldP spid="4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4159" name="Object 15"/>
          <p:cNvGraphicFramePr>
            <a:graphicFrameLocks noChangeAspect="1"/>
          </p:cNvGraphicFramePr>
          <p:nvPr/>
        </p:nvGraphicFramePr>
        <p:xfrm>
          <a:off x="2875600" y="1840692"/>
          <a:ext cx="203200" cy="292100"/>
        </p:xfrm>
        <a:graphic>
          <a:graphicData uri="http://schemas.openxmlformats.org/presentationml/2006/ole">
            <mc:AlternateContent xmlns:mc="http://schemas.openxmlformats.org/markup-compatibility/2006">
              <mc:Choice xmlns:v="urn:schemas-microsoft-com:vml" Requires="v">
                <p:oleObj spid="_x0000_s134247" name="Equation" r:id="rId4" imgW="203040" imgH="291960" progId="Equation.DSMT4">
                  <p:embed/>
                </p:oleObj>
              </mc:Choice>
              <mc:Fallback>
                <p:oleObj name="Equation" r:id="rId4" imgW="203040" imgH="29196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5600" y="184069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10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spcBef>
                <a:spcPts val="1200"/>
              </a:spcBef>
              <a:tabLst>
                <a:tab pos="465138" algn="l"/>
              </a:tabLst>
            </a:pPr>
            <a:r>
              <a:rPr lang="en-US" b="1" dirty="0" smtClean="0"/>
              <a:t>b. 	</a:t>
            </a:r>
            <a:r>
              <a:rPr lang="en-US" dirty="0" smtClean="0"/>
              <a:t>Find the quotient to the nearest tenth.</a:t>
            </a:r>
            <a:endParaRPr lang="en-US" i="0" dirty="0" smtClean="0">
              <a:solidFill>
                <a:schemeClr val="tx1"/>
              </a:solidFill>
            </a:endParaRPr>
          </a:p>
        </p:txBody>
      </p:sp>
      <p:graphicFrame>
        <p:nvGraphicFramePr>
          <p:cNvPr id="23558" name="Object 6"/>
          <p:cNvGraphicFramePr>
            <a:graphicFrameLocks noChangeAspect="1"/>
          </p:cNvGraphicFramePr>
          <p:nvPr/>
        </p:nvGraphicFramePr>
        <p:xfrm>
          <a:off x="1214120" y="1787525"/>
          <a:ext cx="2336800" cy="901700"/>
        </p:xfrm>
        <a:graphic>
          <a:graphicData uri="http://schemas.openxmlformats.org/presentationml/2006/ole">
            <mc:AlternateContent xmlns:mc="http://schemas.openxmlformats.org/markup-compatibility/2006">
              <mc:Choice xmlns:v="urn:schemas-microsoft-com:vml" Requires="v">
                <p:oleObj spid="_x0000_s134248" name="Equation" r:id="rId6" imgW="2336760" imgH="901440" progId="Equation.DSMT4">
                  <p:embed/>
                </p:oleObj>
              </mc:Choice>
              <mc:Fallback>
                <p:oleObj name="Equation" r:id="rId6" imgW="2336760" imgH="90144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4120" y="1787525"/>
                        <a:ext cx="2336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2" name="Arc 41"/>
          <p:cNvSpPr/>
          <p:nvPr/>
        </p:nvSpPr>
        <p:spPr>
          <a:xfrm rot="10800000">
            <a:off x="2491400" y="2389496"/>
            <a:ext cx="548640" cy="27432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43" name="Arc 42"/>
          <p:cNvSpPr/>
          <p:nvPr/>
        </p:nvSpPr>
        <p:spPr>
          <a:xfrm rot="10800000">
            <a:off x="1481464" y="2403144"/>
            <a:ext cx="548640" cy="27432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graphicFrame>
        <p:nvGraphicFramePr>
          <p:cNvPr id="134149" name="Object 5"/>
          <p:cNvGraphicFramePr>
            <a:graphicFrameLocks noChangeAspect="1"/>
          </p:cNvGraphicFramePr>
          <p:nvPr/>
        </p:nvGraphicFramePr>
        <p:xfrm>
          <a:off x="2249488" y="2667000"/>
          <a:ext cx="723900" cy="406400"/>
        </p:xfrm>
        <a:graphic>
          <a:graphicData uri="http://schemas.openxmlformats.org/presentationml/2006/ole">
            <mc:AlternateContent xmlns:mc="http://schemas.openxmlformats.org/markup-compatibility/2006">
              <mc:Choice xmlns:v="urn:schemas-microsoft-com:vml" Requires="v">
                <p:oleObj spid="_x0000_s134249" name="Equation" r:id="rId8" imgW="723600" imgH="406080" progId="Equation.DSMT4">
                  <p:embed/>
                </p:oleObj>
              </mc:Choice>
              <mc:Fallback>
                <p:oleObj name="Equation" r:id="rId8" imgW="723600" imgH="406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49488" y="2667000"/>
                        <a:ext cx="723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0" name="Object 6"/>
          <p:cNvGraphicFramePr>
            <a:graphicFrameLocks noChangeAspect="1"/>
          </p:cNvGraphicFramePr>
          <p:nvPr/>
        </p:nvGraphicFramePr>
        <p:xfrm>
          <a:off x="2249488" y="3170238"/>
          <a:ext cx="812800" cy="292100"/>
        </p:xfrm>
        <a:graphic>
          <a:graphicData uri="http://schemas.openxmlformats.org/presentationml/2006/ole">
            <mc:AlternateContent xmlns:mc="http://schemas.openxmlformats.org/markup-compatibility/2006">
              <mc:Choice xmlns:v="urn:schemas-microsoft-com:vml" Requires="v">
                <p:oleObj spid="_x0000_s134250" name="Equation" r:id="rId10" imgW="812520" imgH="291960" progId="Equation.DSMT4">
                  <p:embed/>
                </p:oleObj>
              </mc:Choice>
              <mc:Fallback>
                <p:oleObj name="Equation" r:id="rId10" imgW="81252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49488" y="3170238"/>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1" name="Object 7"/>
          <p:cNvGraphicFramePr>
            <a:graphicFrameLocks noChangeAspect="1"/>
          </p:cNvGraphicFramePr>
          <p:nvPr/>
        </p:nvGraphicFramePr>
        <p:xfrm>
          <a:off x="2249488" y="3535363"/>
          <a:ext cx="812800" cy="406400"/>
        </p:xfrm>
        <a:graphic>
          <a:graphicData uri="http://schemas.openxmlformats.org/presentationml/2006/ole">
            <mc:AlternateContent xmlns:mc="http://schemas.openxmlformats.org/markup-compatibility/2006">
              <mc:Choice xmlns:v="urn:schemas-microsoft-com:vml" Requires="v">
                <p:oleObj spid="_x0000_s134251" name="Equation" r:id="rId12" imgW="812520" imgH="406080" progId="Equation.DSMT4">
                  <p:embed/>
                </p:oleObj>
              </mc:Choice>
              <mc:Fallback>
                <p:oleObj name="Equation" r:id="rId12" imgW="812520" imgH="406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49488" y="3535363"/>
                        <a:ext cx="812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2" name="Object 8"/>
          <p:cNvGraphicFramePr>
            <a:graphicFrameLocks noChangeAspect="1"/>
          </p:cNvGraphicFramePr>
          <p:nvPr/>
        </p:nvGraphicFramePr>
        <p:xfrm>
          <a:off x="2500313" y="4038600"/>
          <a:ext cx="812800" cy="292100"/>
        </p:xfrm>
        <a:graphic>
          <a:graphicData uri="http://schemas.openxmlformats.org/presentationml/2006/ole">
            <mc:AlternateContent xmlns:mc="http://schemas.openxmlformats.org/markup-compatibility/2006">
              <mc:Choice xmlns:v="urn:schemas-microsoft-com:vml" Requires="v">
                <p:oleObj spid="_x0000_s134252" name="Equation" r:id="rId14" imgW="812520" imgH="291960" progId="Equation.DSMT4">
                  <p:embed/>
                </p:oleObj>
              </mc:Choice>
              <mc:Fallback>
                <p:oleObj name="Equation" r:id="rId14" imgW="81252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00313" y="40386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3" name="Object 9"/>
          <p:cNvGraphicFramePr>
            <a:graphicFrameLocks noChangeAspect="1"/>
          </p:cNvGraphicFramePr>
          <p:nvPr/>
        </p:nvGraphicFramePr>
        <p:xfrm>
          <a:off x="2500313" y="4389438"/>
          <a:ext cx="812800" cy="406400"/>
        </p:xfrm>
        <a:graphic>
          <a:graphicData uri="http://schemas.openxmlformats.org/presentationml/2006/ole">
            <mc:AlternateContent xmlns:mc="http://schemas.openxmlformats.org/markup-compatibility/2006">
              <mc:Choice xmlns:v="urn:schemas-microsoft-com:vml" Requires="v">
                <p:oleObj spid="_x0000_s134253" name="Equation" r:id="rId16" imgW="812520" imgH="406080" progId="Equation.DSMT4">
                  <p:embed/>
                </p:oleObj>
              </mc:Choice>
              <mc:Fallback>
                <p:oleObj name="Equation" r:id="rId16" imgW="812520" imgH="406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00313" y="4389438"/>
                        <a:ext cx="812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4" name="Object 10"/>
          <p:cNvGraphicFramePr>
            <a:graphicFrameLocks noChangeAspect="1"/>
          </p:cNvGraphicFramePr>
          <p:nvPr/>
        </p:nvGraphicFramePr>
        <p:xfrm>
          <a:off x="2660650" y="4860925"/>
          <a:ext cx="812800" cy="292100"/>
        </p:xfrm>
        <a:graphic>
          <a:graphicData uri="http://schemas.openxmlformats.org/presentationml/2006/ole">
            <mc:AlternateContent xmlns:mc="http://schemas.openxmlformats.org/markup-compatibility/2006">
              <mc:Choice xmlns:v="urn:schemas-microsoft-com:vml" Requires="v">
                <p:oleObj spid="_x0000_s134254" name="Equation" r:id="rId18" imgW="812520" imgH="291960" progId="Equation.DSMT4">
                  <p:embed/>
                </p:oleObj>
              </mc:Choice>
              <mc:Fallback>
                <p:oleObj name="Equation" r:id="rId18" imgW="812520" imgH="2919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60650" y="4860925"/>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5" name="Object 11"/>
          <p:cNvGraphicFramePr>
            <a:graphicFrameLocks noChangeAspect="1"/>
          </p:cNvGraphicFramePr>
          <p:nvPr/>
        </p:nvGraphicFramePr>
        <p:xfrm>
          <a:off x="2673350" y="5216525"/>
          <a:ext cx="800100" cy="406400"/>
        </p:xfrm>
        <a:graphic>
          <a:graphicData uri="http://schemas.openxmlformats.org/presentationml/2006/ole">
            <mc:AlternateContent xmlns:mc="http://schemas.openxmlformats.org/markup-compatibility/2006">
              <mc:Choice xmlns:v="urn:schemas-microsoft-com:vml" Requires="v">
                <p:oleObj spid="_x0000_s134255" name="Equation" r:id="rId20" imgW="799920" imgH="406080" progId="Equation.DSMT4">
                  <p:embed/>
                </p:oleObj>
              </mc:Choice>
              <mc:Fallback>
                <p:oleObj name="Equation" r:id="rId20" imgW="799920" imgH="40608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73350" y="5216525"/>
                        <a:ext cx="800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6" name="Object 12"/>
          <p:cNvGraphicFramePr>
            <a:graphicFrameLocks noChangeAspect="1"/>
          </p:cNvGraphicFramePr>
          <p:nvPr/>
        </p:nvGraphicFramePr>
        <p:xfrm>
          <a:off x="3079750" y="5654040"/>
          <a:ext cx="393700" cy="292100"/>
        </p:xfrm>
        <a:graphic>
          <a:graphicData uri="http://schemas.openxmlformats.org/presentationml/2006/ole">
            <mc:AlternateContent xmlns:mc="http://schemas.openxmlformats.org/markup-compatibility/2006">
              <mc:Choice xmlns:v="urn:schemas-microsoft-com:vml" Requires="v">
                <p:oleObj spid="_x0000_s134256" name="Equation" r:id="rId22" imgW="393480" imgH="291960" progId="Equation.DSMT4">
                  <p:embed/>
                </p:oleObj>
              </mc:Choice>
              <mc:Fallback>
                <p:oleObj name="Equation" r:id="rId22" imgW="393480" imgH="29196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079750" y="565404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58" name="Object 14"/>
          <p:cNvGraphicFramePr>
            <a:graphicFrameLocks noChangeAspect="1"/>
          </p:cNvGraphicFramePr>
          <p:nvPr/>
        </p:nvGraphicFramePr>
        <p:xfrm>
          <a:off x="2677480" y="1847042"/>
          <a:ext cx="190500" cy="279400"/>
        </p:xfrm>
        <a:graphic>
          <a:graphicData uri="http://schemas.openxmlformats.org/presentationml/2006/ole">
            <mc:AlternateContent xmlns:mc="http://schemas.openxmlformats.org/markup-compatibility/2006">
              <mc:Choice xmlns:v="urn:schemas-microsoft-com:vml" Requires="v">
                <p:oleObj spid="_x0000_s134257" name="Equation" r:id="rId24" imgW="190440" imgH="279360" progId="Equation.DSMT4">
                  <p:embed/>
                </p:oleObj>
              </mc:Choice>
              <mc:Fallback>
                <p:oleObj name="Equation" r:id="rId24" imgW="190440" imgH="27936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77480" y="184704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60" name="Object 16"/>
          <p:cNvGraphicFramePr>
            <a:graphicFrameLocks noChangeAspect="1"/>
          </p:cNvGraphicFramePr>
          <p:nvPr/>
        </p:nvGraphicFramePr>
        <p:xfrm>
          <a:off x="3081338" y="1839913"/>
          <a:ext cx="279400" cy="292100"/>
        </p:xfrm>
        <a:graphic>
          <a:graphicData uri="http://schemas.openxmlformats.org/presentationml/2006/ole">
            <mc:AlternateContent xmlns:mc="http://schemas.openxmlformats.org/markup-compatibility/2006">
              <mc:Choice xmlns:v="urn:schemas-microsoft-com:vml" Requires="v">
                <p:oleObj spid="_x0000_s134258" name="Equation" r:id="rId26" imgW="279360" imgH="291960" progId="Equation.DSMT4">
                  <p:embed/>
                </p:oleObj>
              </mc:Choice>
              <mc:Fallback>
                <p:oleObj name="Equation" r:id="rId26" imgW="279360" imgH="291960" progId="Equation.DSMT4">
                  <p:embed/>
                  <p:pic>
                    <p:nvPicPr>
                      <p:cNvPr id="0" name="Picture 1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081338" y="1839913"/>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61" name="Object 17"/>
          <p:cNvGraphicFramePr>
            <a:graphicFrameLocks noChangeAspect="1"/>
          </p:cNvGraphicFramePr>
          <p:nvPr/>
        </p:nvGraphicFramePr>
        <p:xfrm>
          <a:off x="3350988" y="1840692"/>
          <a:ext cx="203200" cy="292100"/>
        </p:xfrm>
        <a:graphic>
          <a:graphicData uri="http://schemas.openxmlformats.org/presentationml/2006/ole">
            <mc:AlternateContent xmlns:mc="http://schemas.openxmlformats.org/markup-compatibility/2006">
              <mc:Choice xmlns:v="urn:schemas-microsoft-com:vml" Requires="v">
                <p:oleObj spid="_x0000_s134259" name="Equation" r:id="rId28" imgW="203040" imgH="291960" progId="Equation.DSMT4">
                  <p:embed/>
                </p:oleObj>
              </mc:Choice>
              <mc:Fallback>
                <p:oleObj name="Equation" r:id="rId28" imgW="203040" imgH="291960" progId="Equation.DSMT4">
                  <p:embed/>
                  <p:pic>
                    <p:nvPicPr>
                      <p:cNvPr id="0" name="Picture 1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350988" y="184069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62" name="Object 6"/>
          <p:cNvGraphicFramePr>
            <a:graphicFrameLocks noChangeAspect="1"/>
          </p:cNvGraphicFramePr>
          <p:nvPr/>
        </p:nvGraphicFramePr>
        <p:xfrm>
          <a:off x="4191000" y="5334000"/>
          <a:ext cx="2514600" cy="292100"/>
        </p:xfrm>
        <a:graphic>
          <a:graphicData uri="http://schemas.openxmlformats.org/presentationml/2006/ole">
            <mc:AlternateContent xmlns:mc="http://schemas.openxmlformats.org/markup-compatibility/2006">
              <mc:Choice xmlns:v="urn:schemas-microsoft-com:vml" Requires="v">
                <p:oleObj spid="_x0000_s134260" name="Equation" r:id="rId30" imgW="2514600" imgH="291960" progId="Equation.DSMT4">
                  <p:embed/>
                </p:oleObj>
              </mc:Choice>
              <mc:Fallback>
                <p:oleObj name="Equation" r:id="rId30" imgW="2514600" imgH="291960" progId="Equation.DSMT4">
                  <p:embed/>
                  <p:pic>
                    <p:nvPicPr>
                      <p:cNvPr id="0" name="Picture 1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191000" y="5334000"/>
                        <a:ext cx="2514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415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41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41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41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41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4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41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415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41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416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415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415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41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a:t>
            </a:r>
            <a:endParaRPr lang="en-US" dirty="0">
              <a:solidFill>
                <a:schemeClr val="accent1">
                  <a:lumMod val="50000"/>
                </a:schemeClr>
              </a:solidFill>
            </a:endParaRPr>
          </a:p>
        </p:txBody>
      </p:sp>
      <p:sp>
        <p:nvSpPr>
          <p:cNvPr id="6" name="Content Placeholder 5"/>
          <p:cNvSpPr>
            <a:spLocks noGrp="1"/>
          </p:cNvSpPr>
          <p:nvPr>
            <p:ph idx="1"/>
          </p:nvPr>
        </p:nvSpPr>
        <p:spPr/>
        <p:txBody>
          <a:bodyPr>
            <a:normAutofit/>
          </a:bodyPr>
          <a:lstStyle/>
          <a:p>
            <a:r>
              <a:rPr lang="en-US" dirty="0" smtClean="0"/>
              <a:t>You can buy a car for </a:t>
            </a:r>
            <a:r>
              <a:rPr lang="en-US" dirty="0" smtClean="0">
                <a:solidFill>
                  <a:srgbClr val="0000FF"/>
                </a:solidFill>
              </a:rPr>
              <a:t>$8500 </a:t>
            </a:r>
            <a:r>
              <a:rPr lang="en-US" dirty="0" smtClean="0"/>
              <a:t>cash, or you can make a down payment of </a:t>
            </a:r>
            <a:r>
              <a:rPr lang="en-US" dirty="0" smtClean="0">
                <a:solidFill>
                  <a:srgbClr val="0000FF"/>
                </a:solidFill>
              </a:rPr>
              <a:t>$1700</a:t>
            </a:r>
            <a:r>
              <a:rPr lang="en-US" dirty="0" smtClean="0"/>
              <a:t> and then pay </a:t>
            </a:r>
            <a:r>
              <a:rPr lang="en-US" dirty="0" smtClean="0">
                <a:solidFill>
                  <a:srgbClr val="0000FF"/>
                </a:solidFill>
              </a:rPr>
              <a:t>$616.67</a:t>
            </a:r>
            <a:r>
              <a:rPr lang="en-US" dirty="0" smtClean="0"/>
              <a:t> each month for 12 months. How much can you save by paying cash?</a:t>
            </a:r>
          </a:p>
          <a:p>
            <a:r>
              <a:rPr lang="en-US" b="1" dirty="0" smtClean="0"/>
              <a:t>Solution</a:t>
            </a:r>
          </a:p>
          <a:p>
            <a:pPr>
              <a:tabLst>
                <a:tab pos="457200" algn="l"/>
              </a:tabLst>
            </a:pPr>
            <a:r>
              <a:rPr lang="en-US" b="1" dirty="0" smtClean="0"/>
              <a:t>a.</a:t>
            </a:r>
            <a:r>
              <a:rPr lang="en-US" dirty="0" smtClean="0"/>
              <a:t>	Find the amount paid in monthly payments by 	multiplying the amount of each payment by 12. In 	this case, judgment dictates that we do not want to 	lose two full monthly payments in our estimate, so 	we use 12 and do not round to 10.</a:t>
            </a:r>
            <a:endParaRPr lang="en-US" i="0" dirty="0" smtClean="0">
              <a:solidFill>
                <a:srgbClr val="366092"/>
              </a:solidFill>
            </a:endParaRPr>
          </a:p>
        </p:txBody>
      </p:sp>
      <p:sp>
        <p:nvSpPr>
          <p:cNvPr id="5" name="Content Placeholder 5"/>
          <p:cNvSpPr txBox="1">
            <a:spLocks/>
          </p:cNvSpPr>
          <p:nvPr/>
        </p:nvSpPr>
        <p:spPr bwMode="auto">
          <a:xfrm>
            <a:off x="3455043" y="4518948"/>
            <a:ext cx="4207397" cy="21017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Courier New" pitchFamily="49" charset="0"/>
              <a:buNone/>
              <a:tabLst/>
              <a:defRPr/>
            </a:pPr>
            <a:endParaRPr kumimoji="0" lang="en-US" sz="2800" b="0" i="0" u="none" strike="noStrike" kern="1200" cap="none" spc="0" normalizeH="0" baseline="0" noProof="0" dirty="0" smtClean="0">
              <a:ln>
                <a:noFill/>
              </a:ln>
              <a:solidFill>
                <a:srgbClr val="006666"/>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 (cont.)</a:t>
            </a:r>
            <a:endParaRPr lang="en-US" dirty="0">
              <a:solidFill>
                <a:schemeClr val="accent1">
                  <a:lumMod val="50000"/>
                </a:schemeClr>
              </a:solidFill>
            </a:endParaRPr>
          </a:p>
        </p:txBody>
      </p:sp>
      <p:sp>
        <p:nvSpPr>
          <p:cNvPr id="13" name="Content Placeholder 5"/>
          <p:cNvSpPr>
            <a:spLocks noGrp="1"/>
          </p:cNvSpPr>
          <p:nvPr>
            <p:ph idx="1"/>
          </p:nvPr>
        </p:nvSpPr>
        <p:spPr/>
        <p:txBody>
          <a:bodyPr>
            <a:normAutofit/>
          </a:bodyPr>
          <a:lstStyle/>
          <a:p>
            <a:r>
              <a:rPr lang="en-US" b="1" dirty="0" smtClean="0"/>
              <a:t>     Estimate 			</a:t>
            </a:r>
            <a:endParaRPr lang="en-US" i="0" dirty="0" smtClean="0">
              <a:solidFill>
                <a:srgbClr val="366092"/>
              </a:solidFill>
            </a:endParaRPr>
          </a:p>
          <a:p>
            <a:pPr>
              <a:buNone/>
            </a:pPr>
            <a:endParaRPr lang="en-US" i="0" dirty="0" smtClean="0">
              <a:solidFill>
                <a:srgbClr val="366092"/>
              </a:solidFill>
            </a:endParaRPr>
          </a:p>
        </p:txBody>
      </p:sp>
      <p:sp>
        <p:nvSpPr>
          <p:cNvPr id="12" name="Rectangle 11"/>
          <p:cNvSpPr/>
          <p:nvPr/>
        </p:nvSpPr>
        <p:spPr>
          <a:xfrm>
            <a:off x="6145306" y="4114800"/>
            <a:ext cx="2893869" cy="400110"/>
          </a:xfrm>
          <a:prstGeom prst="rect">
            <a:avLst/>
          </a:prstGeom>
        </p:spPr>
        <p:txBody>
          <a:bodyPr wrap="none">
            <a:spAutoFit/>
          </a:bodyPr>
          <a:lstStyle/>
          <a:p>
            <a:r>
              <a:rPr lang="en-US" sz="2000" dirty="0" smtClean="0">
                <a:solidFill>
                  <a:srgbClr val="008080"/>
                </a:solidFill>
              </a:rPr>
              <a:t>paid in monthly payments</a:t>
            </a:r>
            <a:endParaRPr lang="en-US" sz="2000" dirty="0">
              <a:solidFill>
                <a:srgbClr val="008080"/>
              </a:solidFill>
            </a:endParaRPr>
          </a:p>
        </p:txBody>
      </p:sp>
      <p:graphicFrame>
        <p:nvGraphicFramePr>
          <p:cNvPr id="120835" name="Object 3"/>
          <p:cNvGraphicFramePr>
            <a:graphicFrameLocks noChangeAspect="1"/>
          </p:cNvGraphicFramePr>
          <p:nvPr/>
        </p:nvGraphicFramePr>
        <p:xfrm>
          <a:off x="575982" y="1905000"/>
          <a:ext cx="1511300" cy="1016000"/>
        </p:xfrm>
        <a:graphic>
          <a:graphicData uri="http://schemas.openxmlformats.org/presentationml/2006/ole">
            <mc:AlternateContent xmlns:mc="http://schemas.openxmlformats.org/markup-compatibility/2006">
              <mc:Choice xmlns:v="urn:schemas-microsoft-com:vml" Requires="v">
                <p:oleObj spid="_x0000_s120877" name="Equation" r:id="rId3" imgW="1511280" imgH="1015920" progId="Equation.DSMT4">
                  <p:embed/>
                </p:oleObj>
              </mc:Choice>
              <mc:Fallback>
                <p:oleObj name="Equation" r:id="rId3" imgW="1511280" imgH="10159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982" y="1905000"/>
                        <a:ext cx="15113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6" name="Object 4"/>
          <p:cNvGraphicFramePr>
            <a:graphicFrameLocks noChangeAspect="1"/>
          </p:cNvGraphicFramePr>
          <p:nvPr/>
        </p:nvGraphicFramePr>
        <p:xfrm>
          <a:off x="537882" y="3088341"/>
          <a:ext cx="1549400" cy="977900"/>
        </p:xfrm>
        <a:graphic>
          <a:graphicData uri="http://schemas.openxmlformats.org/presentationml/2006/ole">
            <mc:AlternateContent xmlns:mc="http://schemas.openxmlformats.org/markup-compatibility/2006">
              <mc:Choice xmlns:v="urn:schemas-microsoft-com:vml" Requires="v">
                <p:oleObj spid="_x0000_s120878" name="Equation" r:id="rId5" imgW="1549080" imgH="977760" progId="Equation.DSMT4">
                  <p:embed/>
                </p:oleObj>
              </mc:Choice>
              <mc:Fallback>
                <p:oleObj name="Equation" r:id="rId5" imgW="1549080" imgH="9777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7882" y="3088341"/>
                        <a:ext cx="1549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7" name="Object 5"/>
          <p:cNvGraphicFramePr>
            <a:graphicFrameLocks noChangeAspect="1"/>
          </p:cNvGraphicFramePr>
          <p:nvPr/>
        </p:nvGraphicFramePr>
        <p:xfrm>
          <a:off x="1172882" y="4177553"/>
          <a:ext cx="914400" cy="368300"/>
        </p:xfrm>
        <a:graphic>
          <a:graphicData uri="http://schemas.openxmlformats.org/presentationml/2006/ole">
            <mc:AlternateContent xmlns:mc="http://schemas.openxmlformats.org/markup-compatibility/2006">
              <mc:Choice xmlns:v="urn:schemas-microsoft-com:vml" Requires="v">
                <p:oleObj spid="_x0000_s120879" name="Equation" r:id="rId7" imgW="914400" imgH="368280" progId="Equation.DSMT4">
                  <p:embed/>
                </p:oleObj>
              </mc:Choice>
              <mc:Fallback>
                <p:oleObj name="Equation" r:id="rId7" imgW="91440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72882" y="4177553"/>
                        <a:ext cx="914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8" name="Object 6"/>
          <p:cNvGraphicFramePr>
            <a:graphicFrameLocks noChangeAspect="1"/>
          </p:cNvGraphicFramePr>
          <p:nvPr/>
        </p:nvGraphicFramePr>
        <p:xfrm>
          <a:off x="4165600" y="1905000"/>
          <a:ext cx="1943100" cy="1016000"/>
        </p:xfrm>
        <a:graphic>
          <a:graphicData uri="http://schemas.openxmlformats.org/presentationml/2006/ole">
            <mc:AlternateContent xmlns:mc="http://schemas.openxmlformats.org/markup-compatibility/2006">
              <mc:Choice xmlns:v="urn:schemas-microsoft-com:vml" Requires="v">
                <p:oleObj spid="_x0000_s120880" name="Equation" r:id="rId9" imgW="1942920" imgH="1015920" progId="Equation.DSMT4">
                  <p:embed/>
                </p:oleObj>
              </mc:Choice>
              <mc:Fallback>
                <p:oleObj name="Equation" r:id="rId9" imgW="1942920" imgH="10159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65600" y="1905000"/>
                        <a:ext cx="1943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9" name="Object 7"/>
          <p:cNvGraphicFramePr>
            <a:graphicFrameLocks noChangeAspect="1"/>
          </p:cNvGraphicFramePr>
          <p:nvPr/>
        </p:nvGraphicFramePr>
        <p:xfrm>
          <a:off x="4114800" y="3088341"/>
          <a:ext cx="1993900" cy="977900"/>
        </p:xfrm>
        <a:graphic>
          <a:graphicData uri="http://schemas.openxmlformats.org/presentationml/2006/ole">
            <mc:AlternateContent xmlns:mc="http://schemas.openxmlformats.org/markup-compatibility/2006">
              <mc:Choice xmlns:v="urn:schemas-microsoft-com:vml" Requires="v">
                <p:oleObj spid="_x0000_s120881" name="Equation" r:id="rId11" imgW="1993680" imgH="977760" progId="Equation.DSMT4">
                  <p:embed/>
                </p:oleObj>
              </mc:Choice>
              <mc:Fallback>
                <p:oleObj name="Equation" r:id="rId11" imgW="1993680" imgH="9777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14800" y="3088341"/>
                        <a:ext cx="1993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40" name="Object 8"/>
          <p:cNvGraphicFramePr>
            <a:graphicFrameLocks noChangeAspect="1"/>
          </p:cNvGraphicFramePr>
          <p:nvPr/>
        </p:nvGraphicFramePr>
        <p:xfrm>
          <a:off x="4686300" y="4168588"/>
          <a:ext cx="1422400" cy="419100"/>
        </p:xfrm>
        <a:graphic>
          <a:graphicData uri="http://schemas.openxmlformats.org/presentationml/2006/ole">
            <mc:AlternateContent xmlns:mc="http://schemas.openxmlformats.org/markup-compatibility/2006">
              <mc:Choice xmlns:v="urn:schemas-microsoft-com:vml" Requires="v">
                <p:oleObj spid="_x0000_s120882" name="Equation" r:id="rId13" imgW="1422360" imgH="419040" progId="Equation.DSMT4">
                  <p:embed/>
                </p:oleObj>
              </mc:Choice>
              <mc:Fallback>
                <p:oleObj name="Equation" r:id="rId13" imgW="1422360" imgH="4190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6300" y="4168588"/>
                        <a:ext cx="14224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3991428" y="1295400"/>
            <a:ext cx="2427139" cy="523220"/>
          </a:xfrm>
          <a:prstGeom prst="rect">
            <a:avLst/>
          </a:prstGeom>
        </p:spPr>
        <p:txBody>
          <a:bodyPr wrap="none">
            <a:spAutoFit/>
          </a:bodyPr>
          <a:lstStyle/>
          <a:p>
            <a:r>
              <a:rPr lang="en-US" sz="2800" b="1" dirty="0" smtClean="0"/>
              <a:t>Actual Amount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08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08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08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08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08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084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3175" indent="-3175">
              <a:tabLst>
                <a:tab pos="457200" algn="l"/>
              </a:tabLst>
            </a:pPr>
            <a:r>
              <a:rPr lang="en-US" b="1" dirty="0" smtClean="0"/>
              <a:t>b.</a:t>
            </a:r>
            <a:r>
              <a:rPr lang="en-US" dirty="0" smtClean="0"/>
              <a:t>	Find the total amount paid by </a:t>
            </a:r>
            <a:r>
              <a:rPr lang="en-US" b="1" dirty="0" smtClean="0">
                <a:solidFill>
                  <a:schemeClr val="tx1"/>
                </a:solidFill>
              </a:rPr>
              <a:t>adding</a:t>
            </a:r>
            <a:r>
              <a:rPr lang="en-US" dirty="0" smtClean="0"/>
              <a:t> the down 	payment to the answer in part </a:t>
            </a:r>
            <a:r>
              <a:rPr lang="en-US" b="1" dirty="0" smtClean="0"/>
              <a:t>a</a:t>
            </a:r>
            <a:r>
              <a:rPr lang="en-US" dirty="0" smtClean="0"/>
              <a:t>.</a:t>
            </a:r>
          </a:p>
          <a:p>
            <a:pPr marL="3175" indent="-3175">
              <a:spcBef>
                <a:spcPts val="1200"/>
              </a:spcBef>
              <a:tabLst>
                <a:tab pos="457200" algn="l"/>
              </a:tabLst>
            </a:pPr>
            <a:r>
              <a:rPr lang="en-US" b="1" dirty="0" smtClean="0"/>
              <a:t>    Estimate 			</a:t>
            </a:r>
            <a:endParaRPr lang="en-US" dirty="0" smtClean="0"/>
          </a:p>
          <a:p>
            <a:pPr marL="3175" indent="-3175">
              <a:tabLst>
                <a:tab pos="457200" algn="l"/>
              </a:tabLst>
            </a:pPr>
            <a:endParaRPr lang="en-US" dirty="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 (cont.)</a:t>
            </a:r>
            <a:endParaRPr lang="en-US" dirty="0">
              <a:solidFill>
                <a:schemeClr val="accent1">
                  <a:lumMod val="50000"/>
                </a:schemeClr>
              </a:solidFill>
            </a:endParaRPr>
          </a:p>
        </p:txBody>
      </p:sp>
      <p:sp>
        <p:nvSpPr>
          <p:cNvPr id="9" name="Rectangle 8"/>
          <p:cNvSpPr/>
          <p:nvPr/>
        </p:nvSpPr>
        <p:spPr>
          <a:xfrm>
            <a:off x="2232212" y="3006478"/>
            <a:ext cx="1749069" cy="400110"/>
          </a:xfrm>
          <a:prstGeom prst="rect">
            <a:avLst/>
          </a:prstGeom>
        </p:spPr>
        <p:txBody>
          <a:bodyPr wrap="none">
            <a:spAutoFit/>
          </a:bodyPr>
          <a:lstStyle/>
          <a:p>
            <a:r>
              <a:rPr lang="en-US" sz="2000" dirty="0" smtClean="0">
                <a:solidFill>
                  <a:srgbClr val="008080"/>
                </a:solidFill>
              </a:rPr>
              <a:t>down payment</a:t>
            </a:r>
            <a:endParaRPr lang="en-US" sz="2000" dirty="0">
              <a:solidFill>
                <a:srgbClr val="008080"/>
              </a:solidFill>
            </a:endParaRPr>
          </a:p>
        </p:txBody>
      </p:sp>
      <p:sp>
        <p:nvSpPr>
          <p:cNvPr id="10" name="Rectangle 9"/>
          <p:cNvSpPr/>
          <p:nvPr/>
        </p:nvSpPr>
        <p:spPr>
          <a:xfrm>
            <a:off x="2224404" y="3562290"/>
            <a:ext cx="2132443" cy="400110"/>
          </a:xfrm>
          <a:prstGeom prst="rect">
            <a:avLst/>
          </a:prstGeom>
        </p:spPr>
        <p:txBody>
          <a:bodyPr wrap="none">
            <a:spAutoFit/>
          </a:bodyPr>
          <a:lstStyle/>
          <a:p>
            <a:r>
              <a:rPr lang="en-US" sz="2000" dirty="0" smtClean="0">
                <a:solidFill>
                  <a:srgbClr val="008080"/>
                </a:solidFill>
              </a:rPr>
              <a:t>monthly payments</a:t>
            </a:r>
            <a:endParaRPr lang="en-US" sz="2000" dirty="0">
              <a:solidFill>
                <a:srgbClr val="008080"/>
              </a:solidFill>
            </a:endParaRPr>
          </a:p>
        </p:txBody>
      </p:sp>
      <p:sp>
        <p:nvSpPr>
          <p:cNvPr id="11" name="Rectangle 10"/>
          <p:cNvSpPr/>
          <p:nvPr/>
        </p:nvSpPr>
        <p:spPr>
          <a:xfrm>
            <a:off x="2263588" y="4171890"/>
            <a:ext cx="1179297" cy="400110"/>
          </a:xfrm>
          <a:prstGeom prst="rect">
            <a:avLst/>
          </a:prstGeom>
        </p:spPr>
        <p:txBody>
          <a:bodyPr wrap="none">
            <a:spAutoFit/>
          </a:bodyPr>
          <a:lstStyle/>
          <a:p>
            <a:r>
              <a:rPr lang="en-US" sz="2000" dirty="0" smtClean="0">
                <a:solidFill>
                  <a:srgbClr val="008080"/>
                </a:solidFill>
              </a:rPr>
              <a:t>total paid</a:t>
            </a:r>
            <a:endParaRPr lang="en-US" sz="2000" dirty="0">
              <a:solidFill>
                <a:srgbClr val="008080"/>
              </a:solidFill>
            </a:endParaRPr>
          </a:p>
        </p:txBody>
      </p:sp>
      <p:sp>
        <p:nvSpPr>
          <p:cNvPr id="15" name="Rectangle 14"/>
          <p:cNvSpPr/>
          <p:nvPr/>
        </p:nvSpPr>
        <p:spPr>
          <a:xfrm>
            <a:off x="6705600" y="2925796"/>
            <a:ext cx="1749069" cy="400110"/>
          </a:xfrm>
          <a:prstGeom prst="rect">
            <a:avLst/>
          </a:prstGeom>
        </p:spPr>
        <p:txBody>
          <a:bodyPr wrap="none">
            <a:spAutoFit/>
          </a:bodyPr>
          <a:lstStyle/>
          <a:p>
            <a:r>
              <a:rPr lang="en-US" sz="2000" dirty="0" smtClean="0">
                <a:solidFill>
                  <a:srgbClr val="008080"/>
                </a:solidFill>
              </a:rPr>
              <a:t>down payment</a:t>
            </a:r>
            <a:endParaRPr lang="en-US" sz="2000" dirty="0">
              <a:solidFill>
                <a:srgbClr val="008080"/>
              </a:solidFill>
            </a:endParaRPr>
          </a:p>
        </p:txBody>
      </p:sp>
      <p:sp>
        <p:nvSpPr>
          <p:cNvPr id="16" name="Rectangle 15"/>
          <p:cNvSpPr/>
          <p:nvPr/>
        </p:nvSpPr>
        <p:spPr>
          <a:xfrm>
            <a:off x="6697792" y="3481608"/>
            <a:ext cx="2132443" cy="400110"/>
          </a:xfrm>
          <a:prstGeom prst="rect">
            <a:avLst/>
          </a:prstGeom>
        </p:spPr>
        <p:txBody>
          <a:bodyPr wrap="none">
            <a:spAutoFit/>
          </a:bodyPr>
          <a:lstStyle/>
          <a:p>
            <a:r>
              <a:rPr lang="en-US" sz="2000" dirty="0" smtClean="0">
                <a:solidFill>
                  <a:srgbClr val="008080"/>
                </a:solidFill>
              </a:rPr>
              <a:t>monthly payments</a:t>
            </a:r>
            <a:endParaRPr lang="en-US" sz="2000" dirty="0">
              <a:solidFill>
                <a:srgbClr val="008080"/>
              </a:solidFill>
            </a:endParaRPr>
          </a:p>
        </p:txBody>
      </p:sp>
      <p:sp>
        <p:nvSpPr>
          <p:cNvPr id="17" name="Rectangle 16"/>
          <p:cNvSpPr/>
          <p:nvPr/>
        </p:nvSpPr>
        <p:spPr>
          <a:xfrm>
            <a:off x="6736976" y="4091208"/>
            <a:ext cx="1179297" cy="400110"/>
          </a:xfrm>
          <a:prstGeom prst="rect">
            <a:avLst/>
          </a:prstGeom>
        </p:spPr>
        <p:txBody>
          <a:bodyPr wrap="none">
            <a:spAutoFit/>
          </a:bodyPr>
          <a:lstStyle/>
          <a:p>
            <a:r>
              <a:rPr lang="en-US" sz="2000" dirty="0" smtClean="0">
                <a:solidFill>
                  <a:srgbClr val="008080"/>
                </a:solidFill>
              </a:rPr>
              <a:t>total paid</a:t>
            </a:r>
            <a:endParaRPr lang="en-US" sz="2000" dirty="0">
              <a:solidFill>
                <a:srgbClr val="008080"/>
              </a:solidFill>
            </a:endParaRPr>
          </a:p>
        </p:txBody>
      </p:sp>
      <p:graphicFrame>
        <p:nvGraphicFramePr>
          <p:cNvPr id="119811" name="Object 3"/>
          <p:cNvGraphicFramePr>
            <a:graphicFrameLocks noChangeAspect="1"/>
          </p:cNvGraphicFramePr>
          <p:nvPr/>
        </p:nvGraphicFramePr>
        <p:xfrm>
          <a:off x="469900" y="3028890"/>
          <a:ext cx="1676400" cy="1016000"/>
        </p:xfrm>
        <a:graphic>
          <a:graphicData uri="http://schemas.openxmlformats.org/presentationml/2006/ole">
            <mc:AlternateContent xmlns:mc="http://schemas.openxmlformats.org/markup-compatibility/2006">
              <mc:Choice xmlns:v="urn:schemas-microsoft-com:vml" Requires="v">
                <p:oleObj spid="_x0000_s119839" name="Equation" r:id="rId3" imgW="1676160" imgH="1015920" progId="Equation.DSMT4">
                  <p:embed/>
                </p:oleObj>
              </mc:Choice>
              <mc:Fallback>
                <p:oleObj name="Equation" r:id="rId3" imgW="1676160" imgH="10159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900" y="3028890"/>
                        <a:ext cx="1676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2" name="Object 4"/>
          <p:cNvGraphicFramePr>
            <a:graphicFrameLocks noChangeAspect="1"/>
          </p:cNvGraphicFramePr>
          <p:nvPr/>
        </p:nvGraphicFramePr>
        <p:xfrm>
          <a:off x="914400" y="4184590"/>
          <a:ext cx="1231900" cy="368300"/>
        </p:xfrm>
        <a:graphic>
          <a:graphicData uri="http://schemas.openxmlformats.org/presentationml/2006/ole">
            <mc:AlternateContent xmlns:mc="http://schemas.openxmlformats.org/markup-compatibility/2006">
              <mc:Choice xmlns:v="urn:schemas-microsoft-com:vml" Requires="v">
                <p:oleObj spid="_x0000_s119840" name="Equation" r:id="rId5" imgW="1231560" imgH="368280" progId="Equation.DSMT4">
                  <p:embed/>
                </p:oleObj>
              </mc:Choice>
              <mc:Fallback>
                <p:oleObj name="Equation" r:id="rId5" imgW="123156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18459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3" name="Object 5"/>
          <p:cNvGraphicFramePr>
            <a:graphicFrameLocks noChangeAspect="1"/>
          </p:cNvGraphicFramePr>
          <p:nvPr/>
        </p:nvGraphicFramePr>
        <p:xfrm>
          <a:off x="4400550" y="2974915"/>
          <a:ext cx="2159000" cy="1016000"/>
        </p:xfrm>
        <a:graphic>
          <a:graphicData uri="http://schemas.openxmlformats.org/presentationml/2006/ole">
            <mc:AlternateContent xmlns:mc="http://schemas.openxmlformats.org/markup-compatibility/2006">
              <mc:Choice xmlns:v="urn:schemas-microsoft-com:vml" Requires="v">
                <p:oleObj spid="_x0000_s119841" name="Equation" r:id="rId7" imgW="2158920" imgH="1015920" progId="Equation.DSMT4">
                  <p:embed/>
                </p:oleObj>
              </mc:Choice>
              <mc:Fallback>
                <p:oleObj name="Equation" r:id="rId7" imgW="2158920" imgH="10159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00550" y="2974915"/>
                        <a:ext cx="2159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4" name="Object 6"/>
          <p:cNvGraphicFramePr>
            <a:graphicFrameLocks noChangeAspect="1"/>
          </p:cNvGraphicFramePr>
          <p:nvPr/>
        </p:nvGraphicFramePr>
        <p:xfrm>
          <a:off x="4883150" y="4108390"/>
          <a:ext cx="1676400" cy="368300"/>
        </p:xfrm>
        <a:graphic>
          <a:graphicData uri="http://schemas.openxmlformats.org/presentationml/2006/ole">
            <mc:AlternateContent xmlns:mc="http://schemas.openxmlformats.org/markup-compatibility/2006">
              <mc:Choice xmlns:v="urn:schemas-microsoft-com:vml" Requires="v">
                <p:oleObj spid="_x0000_s119842" name="Equation" r:id="rId9" imgW="1676160" imgH="368280" progId="Equation.DSMT4">
                  <p:embed/>
                </p:oleObj>
              </mc:Choice>
              <mc:Fallback>
                <p:oleObj name="Equation" r:id="rId9" imgW="167616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3150" y="4108390"/>
                        <a:ext cx="1676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13"/>
          <p:cNvSpPr/>
          <p:nvPr/>
        </p:nvSpPr>
        <p:spPr>
          <a:xfrm>
            <a:off x="4648200" y="2286000"/>
            <a:ext cx="2427139" cy="523220"/>
          </a:xfrm>
          <a:prstGeom prst="rect">
            <a:avLst/>
          </a:prstGeom>
        </p:spPr>
        <p:txBody>
          <a:bodyPr wrap="none">
            <a:spAutoFit/>
          </a:bodyPr>
          <a:lstStyle/>
          <a:p>
            <a:r>
              <a:rPr lang="en-US" sz="2800" b="1" dirty="0" smtClean="0"/>
              <a:t>Actual Amount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98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98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98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98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5" grpId="0"/>
      <p:bldP spid="16" grpId="0"/>
      <p:bldP spid="17"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Be able to estimate products and quotients with rounded numbers.</a:t>
            </a:r>
          </a:p>
          <a:p>
            <a:pPr marL="457200" indent="-457200" eaLnBrk="1" hangingPunct="1">
              <a:buFont typeface="Courier New" pitchFamily="49" charset="0"/>
              <a:buChar char="o"/>
            </a:pPr>
            <a:r>
              <a:rPr lang="en-US" i="0" dirty="0" smtClean="0">
                <a:solidFill>
                  <a:schemeClr val="tx1"/>
                </a:solidFill>
              </a:rPr>
              <a:t>Understand how to solve word problems involving decimal numbers.</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3175" indent="-3175">
              <a:tabLst>
                <a:tab pos="457200" algn="l"/>
              </a:tabLst>
            </a:pPr>
            <a:r>
              <a:rPr lang="en-US" b="1" dirty="0" smtClean="0"/>
              <a:t>c.	</a:t>
            </a:r>
            <a:r>
              <a:rPr lang="en-US" dirty="0" smtClean="0"/>
              <a:t>Find the savings </a:t>
            </a:r>
            <a:r>
              <a:rPr lang="en-US" dirty="0" smtClean="0">
                <a:solidFill>
                  <a:schemeClr val="tx1"/>
                </a:solidFill>
              </a:rPr>
              <a:t>by </a:t>
            </a:r>
            <a:r>
              <a:rPr lang="en-US" b="1" dirty="0" smtClean="0">
                <a:solidFill>
                  <a:schemeClr val="tx1"/>
                </a:solidFill>
              </a:rPr>
              <a:t>subtracting</a:t>
            </a:r>
            <a:r>
              <a:rPr lang="en-US" dirty="0" smtClean="0">
                <a:solidFill>
                  <a:schemeClr val="tx1"/>
                </a:solidFill>
              </a:rPr>
              <a:t> </a:t>
            </a:r>
            <a:r>
              <a:rPr lang="en-US" dirty="0" smtClean="0">
                <a:solidFill>
                  <a:srgbClr val="0000FF"/>
                </a:solidFill>
              </a:rPr>
              <a:t>$8500 </a:t>
            </a:r>
            <a:r>
              <a:rPr lang="en-US" dirty="0" smtClean="0"/>
              <a:t>from the 	answer in part </a:t>
            </a:r>
            <a:r>
              <a:rPr lang="en-US" b="1" dirty="0" smtClean="0"/>
              <a:t>b</a:t>
            </a:r>
            <a:r>
              <a:rPr lang="en-US" dirty="0" smtClean="0"/>
              <a:t>.</a:t>
            </a:r>
          </a:p>
          <a:p>
            <a:pPr marL="3175" indent="-3175">
              <a:tabLst>
                <a:tab pos="457200" algn="l"/>
              </a:tabLst>
            </a:pPr>
            <a:r>
              <a:rPr lang="en-US" b="1" dirty="0" smtClean="0"/>
              <a:t>          Estimate 		</a:t>
            </a:r>
            <a:endParaRPr lang="en-US" dirty="0" smtClean="0"/>
          </a:p>
          <a:p>
            <a:pPr marL="3175" indent="-3175">
              <a:tabLst>
                <a:tab pos="457200" algn="l"/>
              </a:tabLst>
            </a:pPr>
            <a:endParaRPr lang="en-US" dirty="0" smtClean="0"/>
          </a:p>
          <a:p>
            <a:pPr marL="3175" indent="-3175">
              <a:tabLst>
                <a:tab pos="457200" algn="l"/>
              </a:tabLst>
            </a:pPr>
            <a:endParaRPr lang="en-US" dirty="0" smtClean="0"/>
          </a:p>
          <a:p>
            <a:pPr marL="3175" indent="-3175">
              <a:tabLst>
                <a:tab pos="457200" algn="l"/>
              </a:tabLst>
            </a:pPr>
            <a:endParaRPr lang="en-US" dirty="0" smtClean="0"/>
          </a:p>
          <a:p>
            <a:pPr marL="3175" indent="-3175">
              <a:tabLst>
                <a:tab pos="457200" algn="l"/>
              </a:tabLst>
            </a:pPr>
            <a:endParaRPr lang="en-US" dirty="0" smtClean="0"/>
          </a:p>
          <a:p>
            <a:pPr marL="3175" indent="-3175">
              <a:tabLst>
                <a:tab pos="457200" algn="l"/>
              </a:tabLst>
            </a:pPr>
            <a:r>
              <a:rPr lang="en-US" dirty="0" smtClean="0"/>
              <a:t>The </a:t>
            </a:r>
            <a:r>
              <a:rPr lang="en-US" dirty="0" smtClean="0">
                <a:solidFill>
                  <a:srgbClr val="FF0000"/>
                </a:solidFill>
              </a:rPr>
              <a:t>$700 </a:t>
            </a:r>
            <a:r>
              <a:rPr lang="en-US" dirty="0" smtClean="0"/>
              <a:t>estimate is very close to the actual savings.</a:t>
            </a:r>
            <a:endParaRPr lang="en-US" dirty="0"/>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11 (cont.)</a:t>
            </a:r>
            <a:endParaRPr lang="en-US" dirty="0">
              <a:solidFill>
                <a:schemeClr val="accent1">
                  <a:lumMod val="50000"/>
                </a:schemeClr>
              </a:solidFill>
            </a:endParaRPr>
          </a:p>
        </p:txBody>
      </p:sp>
      <p:sp>
        <p:nvSpPr>
          <p:cNvPr id="17" name="Rectangle 16"/>
          <p:cNvSpPr/>
          <p:nvPr/>
        </p:nvSpPr>
        <p:spPr>
          <a:xfrm>
            <a:off x="6508376" y="3957918"/>
            <a:ext cx="2506264" cy="400110"/>
          </a:xfrm>
          <a:prstGeom prst="rect">
            <a:avLst/>
          </a:prstGeom>
        </p:spPr>
        <p:txBody>
          <a:bodyPr wrap="none">
            <a:spAutoFit/>
          </a:bodyPr>
          <a:lstStyle/>
          <a:p>
            <a:r>
              <a:rPr lang="en-US" sz="2000" dirty="0" smtClean="0">
                <a:solidFill>
                  <a:srgbClr val="008080"/>
                </a:solidFill>
              </a:rPr>
              <a:t>savings by paying cash</a:t>
            </a:r>
            <a:endParaRPr lang="en-US" sz="2000" dirty="0">
              <a:solidFill>
                <a:srgbClr val="008080"/>
              </a:solidFill>
            </a:endParaRPr>
          </a:p>
        </p:txBody>
      </p:sp>
      <p:graphicFrame>
        <p:nvGraphicFramePr>
          <p:cNvPr id="130054" name="Object 6"/>
          <p:cNvGraphicFramePr>
            <a:graphicFrameLocks noChangeAspect="1"/>
          </p:cNvGraphicFramePr>
          <p:nvPr/>
        </p:nvGraphicFramePr>
        <p:xfrm>
          <a:off x="686547" y="2895600"/>
          <a:ext cx="2133600" cy="1016000"/>
        </p:xfrm>
        <a:graphic>
          <a:graphicData uri="http://schemas.openxmlformats.org/presentationml/2006/ole">
            <mc:AlternateContent xmlns:mc="http://schemas.openxmlformats.org/markup-compatibility/2006">
              <mc:Choice xmlns:v="urn:schemas-microsoft-com:vml" Requires="v">
                <p:oleObj spid="_x0000_s130082" name="Equation" r:id="rId3" imgW="2133360" imgH="1015920" progId="Equation.DSMT4">
                  <p:embed/>
                </p:oleObj>
              </mc:Choice>
              <mc:Fallback>
                <p:oleObj name="Equation" r:id="rId3" imgW="2133360" imgH="101592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547" y="2895600"/>
                        <a:ext cx="2133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1156447" y="4052047"/>
          <a:ext cx="1663700" cy="419100"/>
        </p:xfrm>
        <a:graphic>
          <a:graphicData uri="http://schemas.openxmlformats.org/presentationml/2006/ole">
            <mc:AlternateContent xmlns:mc="http://schemas.openxmlformats.org/markup-compatibility/2006">
              <mc:Choice xmlns:v="urn:schemas-microsoft-com:vml" Requires="v">
                <p:oleObj spid="_x0000_s130083" name="Equation" r:id="rId5" imgW="1663560" imgH="419040" progId="Equation.DSMT4">
                  <p:embed/>
                </p:oleObj>
              </mc:Choice>
              <mc:Fallback>
                <p:oleObj name="Equation" r:id="rId5" imgW="1663560" imgH="41904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6447" y="4052047"/>
                        <a:ext cx="1663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4267200" y="2828365"/>
          <a:ext cx="2133600" cy="1016000"/>
        </p:xfrm>
        <a:graphic>
          <a:graphicData uri="http://schemas.openxmlformats.org/presentationml/2006/ole">
            <mc:AlternateContent xmlns:mc="http://schemas.openxmlformats.org/markup-compatibility/2006">
              <mc:Choice xmlns:v="urn:schemas-microsoft-com:vml" Requires="v">
                <p:oleObj spid="_x0000_s130084" name="Equation" r:id="rId7" imgW="2133360" imgH="1015920" progId="Equation.DSMT4">
                  <p:embed/>
                </p:oleObj>
              </mc:Choice>
              <mc:Fallback>
                <p:oleObj name="Equation" r:id="rId7" imgW="2133360" imgH="101592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67200" y="2828365"/>
                        <a:ext cx="2133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4686300" y="3948953"/>
          <a:ext cx="1714500" cy="419100"/>
        </p:xfrm>
        <a:graphic>
          <a:graphicData uri="http://schemas.openxmlformats.org/presentationml/2006/ole">
            <mc:AlternateContent xmlns:mc="http://schemas.openxmlformats.org/markup-compatibility/2006">
              <mc:Choice xmlns:v="urn:schemas-microsoft-com:vml" Requires="v">
                <p:oleObj spid="_x0000_s130085" name="Equation" r:id="rId9" imgW="1714320" imgH="419040" progId="Equation.DSMT4">
                  <p:embed/>
                </p:oleObj>
              </mc:Choice>
              <mc:Fallback>
                <p:oleObj name="Equation" r:id="rId9" imgW="1714320" imgH="41904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86300" y="3948953"/>
                        <a:ext cx="1714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4419600" y="2256972"/>
            <a:ext cx="2427139" cy="523220"/>
          </a:xfrm>
          <a:prstGeom prst="rect">
            <a:avLst/>
          </a:prstGeom>
        </p:spPr>
        <p:txBody>
          <a:bodyPr wrap="none">
            <a:spAutoFit/>
          </a:bodyPr>
          <a:lstStyle/>
          <a:p>
            <a:r>
              <a:rPr lang="en-US" sz="2800" b="1" dirty="0" smtClean="0"/>
              <a:t>Actual Amount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00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12</a:t>
            </a:r>
            <a:endParaRPr lang="en-US" dirty="0">
              <a:solidFill>
                <a:schemeClr val="accent1">
                  <a:lumMod val="50000"/>
                </a:schemeClr>
              </a:solidFill>
            </a:endParaRPr>
          </a:p>
        </p:txBody>
      </p:sp>
      <p:sp>
        <p:nvSpPr>
          <p:cNvPr id="6" name="Content Placeholder 5"/>
          <p:cNvSpPr>
            <a:spLocks noGrp="1"/>
          </p:cNvSpPr>
          <p:nvPr>
            <p:ph idx="1"/>
          </p:nvPr>
        </p:nvSpPr>
        <p:spPr/>
        <p:txBody>
          <a:bodyPr>
            <a:normAutofit/>
          </a:bodyPr>
          <a:lstStyle/>
          <a:p>
            <a:r>
              <a:rPr lang="en-US" dirty="0" smtClean="0"/>
              <a:t>The gas tank of a car holds </a:t>
            </a:r>
            <a:r>
              <a:rPr lang="en-US" dirty="0" smtClean="0">
                <a:solidFill>
                  <a:srgbClr val="0000FF"/>
                </a:solidFill>
              </a:rPr>
              <a:t>18</a:t>
            </a:r>
            <a:r>
              <a:rPr lang="en-US" dirty="0" smtClean="0"/>
              <a:t> gallons of gasoline. Approximately how many miles per gallon does the car average if it will go </a:t>
            </a:r>
            <a:r>
              <a:rPr lang="en-US" dirty="0" smtClean="0">
                <a:solidFill>
                  <a:srgbClr val="0000FF"/>
                </a:solidFill>
              </a:rPr>
              <a:t>470</a:t>
            </a:r>
            <a:r>
              <a:rPr lang="en-US" dirty="0" smtClean="0"/>
              <a:t> miles on one tank of gas?</a:t>
            </a:r>
          </a:p>
          <a:p>
            <a:r>
              <a:rPr lang="en-US" b="1" dirty="0" smtClean="0"/>
              <a:t>Solution</a:t>
            </a:r>
          </a:p>
          <a:p>
            <a:r>
              <a:rPr lang="en-US" dirty="0" smtClean="0"/>
              <a:t>Miles per gallon means miles divided by gallons. Since the question calls only for an approximate answer, rounded values can be used.</a:t>
            </a:r>
          </a:p>
          <a:p>
            <a:pPr>
              <a:spcBef>
                <a:spcPts val="1200"/>
              </a:spcBef>
            </a:pPr>
            <a:r>
              <a:rPr lang="en-US" dirty="0" smtClean="0">
                <a:solidFill>
                  <a:srgbClr val="000099"/>
                </a:solidFill>
              </a:rPr>
              <a:t>18 ≈ 20 gal </a:t>
            </a:r>
            <a:r>
              <a:rPr lang="en-US" dirty="0" smtClean="0">
                <a:solidFill>
                  <a:schemeClr val="tx1"/>
                </a:solidFill>
              </a:rPr>
              <a:t>and</a:t>
            </a:r>
            <a:r>
              <a:rPr lang="en-US" dirty="0" smtClean="0">
                <a:solidFill>
                  <a:srgbClr val="000099"/>
                </a:solidFill>
              </a:rPr>
              <a:t> 470 ≈ 500 miles</a:t>
            </a:r>
            <a:r>
              <a:rPr lang="en-US" dirty="0" smtClean="0"/>
              <a:t>.</a:t>
            </a:r>
            <a:endParaRPr lang="en-US" i="0" dirty="0" smtClean="0">
              <a:solidFill>
                <a:srgbClr val="366092"/>
              </a:solidFill>
            </a:endParaRPr>
          </a:p>
          <a:p>
            <a:pPr>
              <a:buNone/>
            </a:pPr>
            <a:endParaRPr lang="en-US" i="0" dirty="0" smtClean="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12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 car averages about </a:t>
            </a:r>
            <a:r>
              <a:rPr lang="en-US" dirty="0" smtClean="0">
                <a:solidFill>
                  <a:srgbClr val="FF0000"/>
                </a:solidFill>
              </a:rPr>
              <a:t>25 miles </a:t>
            </a:r>
            <a:r>
              <a:rPr lang="en-US" dirty="0" smtClean="0"/>
              <a:t>per gallon.</a:t>
            </a:r>
            <a:endParaRPr lang="en-US" dirty="0"/>
          </a:p>
        </p:txBody>
      </p:sp>
      <p:sp>
        <p:nvSpPr>
          <p:cNvPr id="5" name="Rectangle 4"/>
          <p:cNvSpPr/>
          <p:nvPr/>
        </p:nvSpPr>
        <p:spPr>
          <a:xfrm>
            <a:off x="2667000" y="1281953"/>
            <a:ext cx="1832618" cy="400110"/>
          </a:xfrm>
          <a:prstGeom prst="rect">
            <a:avLst/>
          </a:prstGeom>
        </p:spPr>
        <p:txBody>
          <a:bodyPr wrap="none">
            <a:spAutoFit/>
          </a:bodyPr>
          <a:lstStyle/>
          <a:p>
            <a:r>
              <a:rPr lang="en-US" sz="2000" dirty="0" smtClean="0">
                <a:solidFill>
                  <a:srgbClr val="008080"/>
                </a:solidFill>
              </a:rPr>
              <a:t>miles per gallon</a:t>
            </a:r>
            <a:endParaRPr lang="en-US" sz="2000" dirty="0">
              <a:solidFill>
                <a:srgbClr val="008080"/>
              </a:solidFill>
            </a:endParaRPr>
          </a:p>
        </p:txBody>
      </p:sp>
      <p:graphicFrame>
        <p:nvGraphicFramePr>
          <p:cNvPr id="131075" name="Object 3"/>
          <p:cNvGraphicFramePr>
            <a:graphicFrameLocks noChangeAspect="1"/>
          </p:cNvGraphicFramePr>
          <p:nvPr/>
        </p:nvGraphicFramePr>
        <p:xfrm>
          <a:off x="1371600" y="1313330"/>
          <a:ext cx="1092200" cy="901700"/>
        </p:xfrm>
        <a:graphic>
          <a:graphicData uri="http://schemas.openxmlformats.org/presentationml/2006/ole">
            <mc:AlternateContent xmlns:mc="http://schemas.openxmlformats.org/markup-compatibility/2006">
              <mc:Choice xmlns:v="urn:schemas-microsoft-com:vml" Requires="v">
                <p:oleObj spid="_x0000_s131124" name="Equation" r:id="rId3" imgW="1091880" imgH="901440" progId="Equation.DSMT4">
                  <p:embed/>
                </p:oleObj>
              </mc:Choice>
              <mc:Fallback>
                <p:oleObj name="Equation" r:id="rId3" imgW="109188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313330"/>
                        <a:ext cx="1092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14798" y="1349375"/>
          <a:ext cx="203200" cy="292100"/>
        </p:xfrm>
        <a:graphic>
          <a:graphicData uri="http://schemas.openxmlformats.org/presentationml/2006/ole">
            <mc:AlternateContent xmlns:mc="http://schemas.openxmlformats.org/markup-compatibility/2006">
              <mc:Choice xmlns:v="urn:schemas-microsoft-com:vml" Requires="v">
                <p:oleObj spid="_x0000_s131125" name="Equation" r:id="rId5" imgW="203040" imgH="291960" progId="Equation.DSMT4">
                  <p:embed/>
                </p:oleObj>
              </mc:Choice>
              <mc:Fallback>
                <p:oleObj name="Equation" r:id="rId5" imgW="2030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4798" y="134937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7" name="Object 5"/>
          <p:cNvGraphicFramePr>
            <a:graphicFrameLocks noChangeAspect="1"/>
          </p:cNvGraphicFramePr>
          <p:nvPr/>
        </p:nvGraphicFramePr>
        <p:xfrm>
          <a:off x="1869141" y="2250141"/>
          <a:ext cx="393700" cy="406400"/>
        </p:xfrm>
        <a:graphic>
          <a:graphicData uri="http://schemas.openxmlformats.org/presentationml/2006/ole">
            <mc:AlternateContent xmlns:mc="http://schemas.openxmlformats.org/markup-compatibility/2006">
              <mc:Choice xmlns:v="urn:schemas-microsoft-com:vml" Requires="v">
                <p:oleObj spid="_x0000_s131126" name="Equation" r:id="rId7" imgW="393480" imgH="406080" progId="Equation.DSMT4">
                  <p:embed/>
                </p:oleObj>
              </mc:Choice>
              <mc:Fallback>
                <p:oleObj name="Equation" r:id="rId7" imgW="39348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9141" y="2250141"/>
                        <a:ext cx="393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8" name="Object 6"/>
          <p:cNvGraphicFramePr>
            <a:graphicFrameLocks noChangeAspect="1"/>
          </p:cNvGraphicFramePr>
          <p:nvPr/>
        </p:nvGraphicFramePr>
        <p:xfrm>
          <a:off x="1869141" y="2832847"/>
          <a:ext cx="546100" cy="292100"/>
        </p:xfrm>
        <a:graphic>
          <a:graphicData uri="http://schemas.openxmlformats.org/presentationml/2006/ole">
            <mc:AlternateContent xmlns:mc="http://schemas.openxmlformats.org/markup-compatibility/2006">
              <mc:Choice xmlns:v="urn:schemas-microsoft-com:vml" Requires="v">
                <p:oleObj spid="_x0000_s131127" name="Equation" r:id="rId9" imgW="545760" imgH="291960" progId="Equation.DSMT4">
                  <p:embed/>
                </p:oleObj>
              </mc:Choice>
              <mc:Fallback>
                <p:oleObj name="Equation" r:id="rId9" imgW="5457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69141" y="2832847"/>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9" name="Object 7"/>
          <p:cNvGraphicFramePr>
            <a:graphicFrameLocks noChangeAspect="1"/>
          </p:cNvGraphicFramePr>
          <p:nvPr/>
        </p:nvGraphicFramePr>
        <p:xfrm>
          <a:off x="1864659" y="3312459"/>
          <a:ext cx="546100" cy="406400"/>
        </p:xfrm>
        <a:graphic>
          <a:graphicData uri="http://schemas.openxmlformats.org/presentationml/2006/ole">
            <mc:AlternateContent xmlns:mc="http://schemas.openxmlformats.org/markup-compatibility/2006">
              <mc:Choice xmlns:v="urn:schemas-microsoft-com:vml" Requires="v">
                <p:oleObj spid="_x0000_s131128" name="Equation" r:id="rId11" imgW="545760" imgH="406080" progId="Equation.DSMT4">
                  <p:embed/>
                </p:oleObj>
              </mc:Choice>
              <mc:Fallback>
                <p:oleObj name="Equation" r:id="rId11" imgW="545760" imgH="406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64659" y="3312459"/>
                        <a:ext cx="546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0" name="Object 8"/>
          <p:cNvGraphicFramePr>
            <a:graphicFrameLocks noChangeAspect="1"/>
          </p:cNvGraphicFramePr>
          <p:nvPr/>
        </p:nvGraphicFramePr>
        <p:xfrm>
          <a:off x="2232212" y="3899647"/>
          <a:ext cx="215900" cy="292100"/>
        </p:xfrm>
        <a:graphic>
          <a:graphicData uri="http://schemas.openxmlformats.org/presentationml/2006/ole">
            <mc:AlternateContent xmlns:mc="http://schemas.openxmlformats.org/markup-compatibility/2006">
              <mc:Choice xmlns:v="urn:schemas-microsoft-com:vml" Requires="v">
                <p:oleObj spid="_x0000_s131129" name="Equation" r:id="rId13" imgW="215640" imgH="291960" progId="Equation.DSMT4">
                  <p:embed/>
                </p:oleObj>
              </mc:Choice>
              <mc:Fallback>
                <p:oleObj name="Equation" r:id="rId13" imgW="2156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32212" y="3899647"/>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1" name="Object 9"/>
          <p:cNvGraphicFramePr>
            <a:graphicFrameLocks noChangeAspect="1"/>
          </p:cNvGraphicFramePr>
          <p:nvPr/>
        </p:nvGraphicFramePr>
        <p:xfrm>
          <a:off x="2041994" y="1345310"/>
          <a:ext cx="190500" cy="279400"/>
        </p:xfrm>
        <a:graphic>
          <a:graphicData uri="http://schemas.openxmlformats.org/presentationml/2006/ole">
            <mc:AlternateContent xmlns:mc="http://schemas.openxmlformats.org/markup-compatibility/2006">
              <mc:Choice xmlns:v="urn:schemas-microsoft-com:vml" Requires="v">
                <p:oleObj spid="_x0000_s131130" name="Equation" r:id="rId15" imgW="190440" imgH="279360" progId="Equation.DSMT4">
                  <p:embed/>
                </p:oleObj>
              </mc:Choice>
              <mc:Fallback>
                <p:oleObj name="Equation" r:id="rId15" imgW="19044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41994" y="134531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1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1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1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1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13</a:t>
            </a:r>
            <a:endParaRPr lang="en-US" dirty="0">
              <a:solidFill>
                <a:schemeClr val="accent1">
                  <a:lumMod val="50000"/>
                </a:schemeClr>
              </a:solidFill>
            </a:endParaRPr>
          </a:p>
        </p:txBody>
      </p:sp>
      <p:sp>
        <p:nvSpPr>
          <p:cNvPr id="6" name="Content Placeholder 5"/>
          <p:cNvSpPr>
            <a:spLocks noGrp="1"/>
          </p:cNvSpPr>
          <p:nvPr>
            <p:ph idx="1"/>
          </p:nvPr>
        </p:nvSpPr>
        <p:spPr/>
        <p:txBody>
          <a:bodyPr>
            <a:noAutofit/>
          </a:bodyPr>
          <a:lstStyle/>
          <a:p>
            <a:pPr marL="0" indent="0">
              <a:buNone/>
            </a:pPr>
            <a:r>
              <a:rPr lang="en-US" i="0" dirty="0" smtClean="0"/>
              <a:t>If you jog at an average speed of </a:t>
            </a:r>
            <a:r>
              <a:rPr lang="en-US" i="0" dirty="0" smtClean="0">
                <a:solidFill>
                  <a:srgbClr val="0000FF"/>
                </a:solidFill>
              </a:rPr>
              <a:t>4.8</a:t>
            </a:r>
            <a:r>
              <a:rPr lang="en-US" i="0" dirty="0" smtClean="0"/>
              <a:t> miles per hour, how far will you jog in </a:t>
            </a:r>
            <a:r>
              <a:rPr lang="en-US" i="0" dirty="0" smtClean="0">
                <a:solidFill>
                  <a:srgbClr val="0000FF"/>
                </a:solidFill>
              </a:rPr>
              <a:t>3.2</a:t>
            </a:r>
            <a:r>
              <a:rPr lang="en-US" i="0" dirty="0" smtClean="0"/>
              <a:t> hours?</a:t>
            </a:r>
          </a:p>
          <a:p>
            <a:pPr marL="0" indent="0">
              <a:buNone/>
            </a:pPr>
            <a:r>
              <a:rPr lang="en-US" b="1" i="0" dirty="0" smtClean="0"/>
              <a:t>Solution</a:t>
            </a:r>
          </a:p>
          <a:p>
            <a:pPr marL="0" indent="0">
              <a:buNone/>
            </a:pPr>
            <a:r>
              <a:rPr lang="en-US" i="0" dirty="0" smtClean="0"/>
              <a:t>Multiply the average speed by the number of hours.</a:t>
            </a:r>
          </a:p>
          <a:p>
            <a:pPr>
              <a:buNone/>
            </a:pPr>
            <a:endParaRPr lang="en-US" i="0" dirty="0" smtClean="0"/>
          </a:p>
          <a:p>
            <a:pPr>
              <a:buNone/>
            </a:pPr>
            <a:endParaRPr lang="en-US" i="0" dirty="0" smtClean="0"/>
          </a:p>
          <a:p>
            <a:pPr>
              <a:buNone/>
            </a:pPr>
            <a:endParaRPr lang="en-US" i="0" dirty="0" smtClean="0"/>
          </a:p>
          <a:p>
            <a:pPr>
              <a:lnSpc>
                <a:spcPct val="200000"/>
              </a:lnSpc>
              <a:buNone/>
            </a:pPr>
            <a:r>
              <a:rPr lang="en-US" i="0" dirty="0" smtClean="0"/>
              <a:t>			You will jog </a:t>
            </a:r>
            <a:r>
              <a:rPr lang="en-US" i="0" dirty="0" smtClean="0">
                <a:solidFill>
                  <a:srgbClr val="FF0000"/>
                </a:solidFill>
              </a:rPr>
              <a:t>15.36 miles in 3.2 hours</a:t>
            </a:r>
            <a:r>
              <a:rPr lang="en-US" i="0" dirty="0" smtClean="0"/>
              <a:t>.</a:t>
            </a:r>
          </a:p>
          <a:p>
            <a:pPr>
              <a:buNone/>
            </a:pPr>
            <a:endParaRPr lang="en-US" i="0" dirty="0" smtClean="0"/>
          </a:p>
          <a:p>
            <a:pPr>
              <a:buNone/>
            </a:pPr>
            <a:endParaRPr lang="en-US" i="0" dirty="0" smtClean="0"/>
          </a:p>
        </p:txBody>
      </p:sp>
      <p:sp>
        <p:nvSpPr>
          <p:cNvPr id="10" name="Rectangle 9"/>
          <p:cNvSpPr/>
          <p:nvPr/>
        </p:nvSpPr>
        <p:spPr>
          <a:xfrm>
            <a:off x="2590800" y="3428253"/>
            <a:ext cx="1699504" cy="400110"/>
          </a:xfrm>
          <a:prstGeom prst="rect">
            <a:avLst/>
          </a:prstGeom>
        </p:spPr>
        <p:txBody>
          <a:bodyPr wrap="none">
            <a:spAutoFit/>
          </a:bodyPr>
          <a:lstStyle/>
          <a:p>
            <a:r>
              <a:rPr lang="en-US" sz="2000" dirty="0" smtClean="0">
                <a:solidFill>
                  <a:srgbClr val="008080"/>
                </a:solidFill>
              </a:rPr>
              <a:t>miles per hour</a:t>
            </a:r>
            <a:endParaRPr lang="en-US" sz="2000" dirty="0">
              <a:solidFill>
                <a:srgbClr val="008080"/>
              </a:solidFill>
            </a:endParaRPr>
          </a:p>
        </p:txBody>
      </p:sp>
      <p:sp>
        <p:nvSpPr>
          <p:cNvPr id="11" name="Rectangle 10"/>
          <p:cNvSpPr/>
          <p:nvPr/>
        </p:nvSpPr>
        <p:spPr>
          <a:xfrm>
            <a:off x="2599765" y="3885453"/>
            <a:ext cx="775020" cy="400110"/>
          </a:xfrm>
          <a:prstGeom prst="rect">
            <a:avLst/>
          </a:prstGeom>
        </p:spPr>
        <p:txBody>
          <a:bodyPr wrap="none">
            <a:spAutoFit/>
          </a:bodyPr>
          <a:lstStyle/>
          <a:p>
            <a:r>
              <a:rPr lang="en-US" sz="2000" dirty="0" smtClean="0">
                <a:solidFill>
                  <a:srgbClr val="008080"/>
                </a:solidFill>
              </a:rPr>
              <a:t>hours</a:t>
            </a:r>
            <a:endParaRPr lang="en-US" sz="2000" dirty="0">
              <a:solidFill>
                <a:srgbClr val="008080"/>
              </a:solidFill>
            </a:endParaRPr>
          </a:p>
        </p:txBody>
      </p:sp>
      <p:sp>
        <p:nvSpPr>
          <p:cNvPr id="12" name="Rectangle 11"/>
          <p:cNvSpPr/>
          <p:nvPr/>
        </p:nvSpPr>
        <p:spPr>
          <a:xfrm>
            <a:off x="2592686" y="5570384"/>
            <a:ext cx="737702" cy="400110"/>
          </a:xfrm>
          <a:prstGeom prst="rect">
            <a:avLst/>
          </a:prstGeom>
        </p:spPr>
        <p:txBody>
          <a:bodyPr wrap="none">
            <a:spAutoFit/>
          </a:bodyPr>
          <a:lstStyle/>
          <a:p>
            <a:r>
              <a:rPr lang="en-US" sz="2000" dirty="0" smtClean="0">
                <a:solidFill>
                  <a:srgbClr val="008080"/>
                </a:solidFill>
              </a:rPr>
              <a:t>miles</a:t>
            </a:r>
            <a:endParaRPr lang="en-US" sz="2000" dirty="0">
              <a:solidFill>
                <a:srgbClr val="008080"/>
              </a:solidFill>
            </a:endParaRPr>
          </a:p>
        </p:txBody>
      </p:sp>
      <p:graphicFrame>
        <p:nvGraphicFramePr>
          <p:cNvPr id="126978" name="Object 2"/>
          <p:cNvGraphicFramePr>
            <a:graphicFrameLocks noChangeAspect="1"/>
          </p:cNvGraphicFramePr>
          <p:nvPr/>
        </p:nvGraphicFramePr>
        <p:xfrm>
          <a:off x="1371600" y="3429000"/>
          <a:ext cx="965200" cy="901700"/>
        </p:xfrm>
        <a:graphic>
          <a:graphicData uri="http://schemas.openxmlformats.org/presentationml/2006/ole">
            <mc:AlternateContent xmlns:mc="http://schemas.openxmlformats.org/markup-compatibility/2006">
              <mc:Choice xmlns:v="urn:schemas-microsoft-com:vml" Requires="v">
                <p:oleObj spid="_x0000_s127006" name="Equation" r:id="rId3" imgW="965160" imgH="901440" progId="Equation.DSMT4">
                  <p:embed/>
                </p:oleObj>
              </mc:Choice>
              <mc:Fallback>
                <p:oleObj name="Equation" r:id="rId3" imgW="96516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429000"/>
                        <a:ext cx="965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79" name="Object 3"/>
          <p:cNvGraphicFramePr>
            <a:graphicFrameLocks noChangeAspect="1"/>
          </p:cNvGraphicFramePr>
          <p:nvPr/>
        </p:nvGraphicFramePr>
        <p:xfrm>
          <a:off x="1842247" y="4509247"/>
          <a:ext cx="457200" cy="381000"/>
        </p:xfrm>
        <a:graphic>
          <a:graphicData uri="http://schemas.openxmlformats.org/presentationml/2006/ole">
            <mc:AlternateContent xmlns:mc="http://schemas.openxmlformats.org/markup-compatibility/2006">
              <mc:Choice xmlns:v="urn:schemas-microsoft-com:vml" Requires="v">
                <p:oleObj spid="_x0000_s127007" name="Equation" r:id="rId5" imgW="457200" imgH="380880" progId="Equation.DSMT4">
                  <p:embed/>
                </p:oleObj>
              </mc:Choice>
              <mc:Fallback>
                <p:oleObj name="Equation" r:id="rId5" imgW="45720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2247" y="4509247"/>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0" name="Object 4"/>
          <p:cNvGraphicFramePr>
            <a:graphicFrameLocks noChangeAspect="1"/>
          </p:cNvGraphicFramePr>
          <p:nvPr/>
        </p:nvGraphicFramePr>
        <p:xfrm>
          <a:off x="1371600" y="4966447"/>
          <a:ext cx="927100" cy="495300"/>
        </p:xfrm>
        <a:graphic>
          <a:graphicData uri="http://schemas.openxmlformats.org/presentationml/2006/ole">
            <mc:AlternateContent xmlns:mc="http://schemas.openxmlformats.org/markup-compatibility/2006">
              <mc:Choice xmlns:v="urn:schemas-microsoft-com:vml" Requires="v">
                <p:oleObj spid="_x0000_s127008" name="Equation" r:id="rId7" imgW="927000" imgH="495000" progId="Equation.DSMT4">
                  <p:embed/>
                </p:oleObj>
              </mc:Choice>
              <mc:Fallback>
                <p:oleObj name="Equation" r:id="rId7" imgW="927000" imgH="4950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66447"/>
                        <a:ext cx="927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1" name="Object 5"/>
          <p:cNvGraphicFramePr>
            <a:graphicFrameLocks noChangeAspect="1"/>
          </p:cNvGraphicFramePr>
          <p:nvPr/>
        </p:nvGraphicFramePr>
        <p:xfrm>
          <a:off x="1411941" y="5638800"/>
          <a:ext cx="812800" cy="292100"/>
        </p:xfrm>
        <a:graphic>
          <a:graphicData uri="http://schemas.openxmlformats.org/presentationml/2006/ole">
            <mc:AlternateContent xmlns:mc="http://schemas.openxmlformats.org/markup-compatibility/2006">
              <mc:Choice xmlns:v="urn:schemas-microsoft-com:vml" Requires="v">
                <p:oleObj spid="_x0000_s127009" name="Equation" r:id="rId9" imgW="812520" imgH="291960" progId="Equation.DSMT4">
                  <p:embed/>
                </p:oleObj>
              </mc:Choice>
              <mc:Fallback>
                <p:oleObj name="Equation" r:id="rId9" imgW="81252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11941" y="56388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697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6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69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698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14</a:t>
            </a:r>
            <a:endParaRPr lang="en-US" dirty="0">
              <a:solidFill>
                <a:schemeClr val="accent1">
                  <a:lumMod val="50000"/>
                </a:schemeClr>
              </a:solidFill>
            </a:endParaRPr>
          </a:p>
        </p:txBody>
      </p:sp>
      <p:sp>
        <p:nvSpPr>
          <p:cNvPr id="6" name="Content Placeholder 5"/>
          <p:cNvSpPr>
            <a:spLocks noGrp="1"/>
          </p:cNvSpPr>
          <p:nvPr>
            <p:ph idx="1"/>
          </p:nvPr>
        </p:nvSpPr>
        <p:spPr/>
        <p:txBody>
          <a:bodyPr>
            <a:normAutofit/>
          </a:bodyPr>
          <a:lstStyle/>
          <a:p>
            <a:pPr marL="0" indent="0">
              <a:buNone/>
            </a:pPr>
            <a:r>
              <a:rPr lang="en-US" i="0" dirty="0" smtClean="0">
                <a:solidFill>
                  <a:srgbClr val="366092"/>
                </a:solidFill>
              </a:rPr>
              <a:t>Suppose that the price of a gallon of gas is stated as </a:t>
            </a:r>
            <a:r>
              <a:rPr lang="en-US" i="0" dirty="0" smtClean="0">
                <a:solidFill>
                  <a:srgbClr val="0000FF"/>
                </a:solidFill>
              </a:rPr>
              <a:t>$3.15 </a:t>
            </a:r>
            <a:r>
              <a:rPr lang="en-US" i="0" dirty="0" smtClean="0">
                <a:solidFill>
                  <a:srgbClr val="366092"/>
                </a:solidFill>
              </a:rPr>
              <a:t>at the pump and the station owner tells you that the taxes you are paying are figured at </a:t>
            </a:r>
            <a:r>
              <a:rPr lang="en-US" i="0" dirty="0" smtClean="0">
                <a:solidFill>
                  <a:srgbClr val="0000FF"/>
                </a:solidFill>
              </a:rPr>
              <a:t>0.45</a:t>
            </a:r>
            <a:r>
              <a:rPr lang="en-US" i="0" dirty="0" smtClean="0">
                <a:solidFill>
                  <a:srgbClr val="366092"/>
                </a:solidFill>
              </a:rPr>
              <a:t> times the price he is actually charging for a gallon of gas.  What price (to the nearest penny) is he actually charging for a gallon of gas?</a:t>
            </a:r>
          </a:p>
          <a:p>
            <a:r>
              <a:rPr lang="en-US" b="1" dirty="0" smtClean="0"/>
              <a:t>Solution</a:t>
            </a:r>
          </a:p>
          <a:p>
            <a:r>
              <a:rPr lang="en-US" dirty="0" smtClean="0"/>
              <a:t>To find the actual price of a gallon of gas, before taxes, divide the total price by </a:t>
            </a:r>
            <a:r>
              <a:rPr lang="en-US" dirty="0" smtClean="0">
                <a:solidFill>
                  <a:srgbClr val="000099"/>
                </a:solidFill>
              </a:rPr>
              <a:t>1.45</a:t>
            </a:r>
            <a:r>
              <a:rPr lang="en-US" dirty="0" smtClean="0"/>
              <a:t>.</a:t>
            </a:r>
            <a:endParaRPr lang="en-US" i="0" dirty="0" smtClean="0">
              <a:solidFill>
                <a:srgbClr val="006666"/>
              </a:solidFill>
            </a:endParaRPr>
          </a:p>
          <a:p>
            <a:pPr>
              <a:buNone/>
            </a:pPr>
            <a:endParaRPr lang="en-US" i="0" dirty="0" smtClean="0">
              <a:solidFill>
                <a:srgbClr val="006666"/>
              </a:solidFill>
            </a:endParaRPr>
          </a:p>
          <a:p>
            <a:pPr>
              <a:buNone/>
            </a:pPr>
            <a:endParaRPr lang="en-US" i="0" dirty="0" smtClean="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14 (cont.)</a:t>
            </a:r>
            <a:endParaRPr lang="en-US" dirty="0">
              <a:solidFill>
                <a:schemeClr val="accent1">
                  <a:lumMod val="50000"/>
                </a:schemeClr>
              </a:solidFill>
            </a:endParaRPr>
          </a:p>
        </p:txBody>
      </p:sp>
      <p:sp>
        <p:nvSpPr>
          <p:cNvPr id="6" name="Content Placeholder 5"/>
          <p:cNvSpPr>
            <a:spLocks noGrp="1"/>
          </p:cNvSpPr>
          <p:nvPr>
            <p:ph idx="1"/>
          </p:nvPr>
        </p:nvSpPr>
        <p:spPr/>
        <p:txBody>
          <a:bodyPr/>
          <a:lstStyle/>
          <a:p>
            <a:pPr>
              <a:buNone/>
            </a:pPr>
            <a:endParaRPr lang="en-US" i="0" dirty="0" smtClean="0">
              <a:solidFill>
                <a:srgbClr val="366092"/>
              </a:solidFill>
            </a:endParaRPr>
          </a:p>
          <a:p>
            <a:pPr>
              <a:buNone/>
            </a:pPr>
            <a:endParaRPr lang="en-US" i="0" dirty="0" smtClean="0">
              <a:solidFill>
                <a:srgbClr val="366092"/>
              </a:solidFill>
            </a:endParaRPr>
          </a:p>
        </p:txBody>
      </p:sp>
      <p:sp>
        <p:nvSpPr>
          <p:cNvPr id="14" name="Arc 13"/>
          <p:cNvSpPr/>
          <p:nvPr/>
        </p:nvSpPr>
        <p:spPr>
          <a:xfrm rot="10800000">
            <a:off x="2537011" y="1703295"/>
            <a:ext cx="381000" cy="38100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15" name="Arc 14"/>
          <p:cNvSpPr/>
          <p:nvPr/>
        </p:nvSpPr>
        <p:spPr>
          <a:xfrm rot="10800000">
            <a:off x="1703294" y="1703295"/>
            <a:ext cx="381000" cy="381000"/>
          </a:xfrm>
          <a:prstGeom prst="arc">
            <a:avLst>
              <a:gd name="adj1" fmla="val 10874651"/>
              <a:gd name="adj2" fmla="val 0"/>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rgbClr val="008080"/>
              </a:solidFill>
            </a:endParaRPr>
          </a:p>
        </p:txBody>
      </p:sp>
      <p:sp>
        <p:nvSpPr>
          <p:cNvPr id="16" name="Rectangle 15"/>
          <p:cNvSpPr/>
          <p:nvPr/>
        </p:nvSpPr>
        <p:spPr>
          <a:xfrm>
            <a:off x="4191000" y="4495800"/>
            <a:ext cx="4724400" cy="1384995"/>
          </a:xfrm>
          <a:prstGeom prst="rect">
            <a:avLst/>
          </a:prstGeom>
        </p:spPr>
        <p:txBody>
          <a:bodyPr wrap="square">
            <a:spAutoFit/>
          </a:bodyPr>
          <a:lstStyle/>
          <a:p>
            <a:r>
              <a:rPr lang="en-US" sz="2800" dirty="0" smtClean="0"/>
              <a:t>So, the actual cost of the gas is about </a:t>
            </a:r>
            <a:r>
              <a:rPr lang="en-US" sz="2800" dirty="0" smtClean="0">
                <a:solidFill>
                  <a:srgbClr val="FF0000"/>
                </a:solidFill>
              </a:rPr>
              <a:t>$2.17 </a:t>
            </a:r>
            <a:r>
              <a:rPr lang="en-US" sz="2800" dirty="0" smtClean="0"/>
              <a:t>per gallon before taxes.</a:t>
            </a:r>
            <a:endParaRPr lang="en-US" sz="2800" dirty="0"/>
          </a:p>
        </p:txBody>
      </p:sp>
      <p:graphicFrame>
        <p:nvGraphicFramePr>
          <p:cNvPr id="27652" name="Object 4"/>
          <p:cNvGraphicFramePr>
            <a:graphicFrameLocks noChangeAspect="1"/>
          </p:cNvGraphicFramePr>
          <p:nvPr/>
        </p:nvGraphicFramePr>
        <p:xfrm>
          <a:off x="1447800" y="1141070"/>
          <a:ext cx="2133600" cy="901700"/>
        </p:xfrm>
        <a:graphic>
          <a:graphicData uri="http://schemas.openxmlformats.org/presentationml/2006/ole">
            <mc:AlternateContent xmlns:mc="http://schemas.openxmlformats.org/markup-compatibility/2006">
              <mc:Choice xmlns:v="urn:schemas-microsoft-com:vml" Requires="v">
                <p:oleObj spid="_x0000_s27744" name="Equation" r:id="rId3" imgW="2133360" imgH="901440" progId="Equation.DSMT4">
                  <p:embed/>
                </p:oleObj>
              </mc:Choice>
              <mc:Fallback>
                <p:oleObj name="Equation" r:id="rId3" imgW="2133360" imgH="9014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141070"/>
                        <a:ext cx="2133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4" name="Object 6"/>
          <p:cNvGraphicFramePr>
            <a:graphicFrameLocks noChangeAspect="1"/>
          </p:cNvGraphicFramePr>
          <p:nvPr/>
        </p:nvGraphicFramePr>
        <p:xfrm>
          <a:off x="2272553" y="2077463"/>
          <a:ext cx="622300" cy="495300"/>
        </p:xfrm>
        <a:graphic>
          <a:graphicData uri="http://schemas.openxmlformats.org/presentationml/2006/ole">
            <mc:AlternateContent xmlns:mc="http://schemas.openxmlformats.org/markup-compatibility/2006">
              <mc:Choice xmlns:v="urn:schemas-microsoft-com:vml" Requires="v">
                <p:oleObj spid="_x0000_s27745" name="Equation" r:id="rId5" imgW="622080" imgH="495000" progId="Equation.DSMT4">
                  <p:embed/>
                </p:oleObj>
              </mc:Choice>
              <mc:Fallback>
                <p:oleObj name="Equation" r:id="rId5" imgW="622080" imgH="495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2553" y="2077463"/>
                        <a:ext cx="622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5" name="Object 7"/>
          <p:cNvGraphicFramePr>
            <a:graphicFrameLocks noChangeAspect="1"/>
          </p:cNvGraphicFramePr>
          <p:nvPr/>
        </p:nvGraphicFramePr>
        <p:xfrm>
          <a:off x="2541494" y="2617694"/>
          <a:ext cx="622300" cy="381000"/>
        </p:xfrm>
        <a:graphic>
          <a:graphicData uri="http://schemas.openxmlformats.org/presentationml/2006/ole">
            <mc:AlternateContent xmlns:mc="http://schemas.openxmlformats.org/markup-compatibility/2006">
              <mc:Choice xmlns:v="urn:schemas-microsoft-com:vml" Requires="v">
                <p:oleObj spid="_x0000_s27746" name="Equation" r:id="rId7" imgW="622080" imgH="380880" progId="Equation.DSMT4">
                  <p:embed/>
                </p:oleObj>
              </mc:Choice>
              <mc:Fallback>
                <p:oleObj name="Equation" r:id="rId7" imgW="622080" imgH="3808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1494" y="2617694"/>
                        <a:ext cx="62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2541494" y="3070412"/>
          <a:ext cx="622300" cy="495300"/>
        </p:xfrm>
        <a:graphic>
          <a:graphicData uri="http://schemas.openxmlformats.org/presentationml/2006/ole">
            <mc:AlternateContent xmlns:mc="http://schemas.openxmlformats.org/markup-compatibility/2006">
              <mc:Choice xmlns:v="urn:schemas-microsoft-com:vml" Requires="v">
                <p:oleObj spid="_x0000_s27747" name="Equation" r:id="rId9" imgW="622080" imgH="495000" progId="Equation.DSMT4">
                  <p:embed/>
                </p:oleObj>
              </mc:Choice>
              <mc:Fallback>
                <p:oleObj name="Equation" r:id="rId9" imgW="622080" imgH="4950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1494" y="3070412"/>
                        <a:ext cx="622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2537012" y="3657600"/>
          <a:ext cx="812800" cy="381000"/>
        </p:xfrm>
        <a:graphic>
          <a:graphicData uri="http://schemas.openxmlformats.org/presentationml/2006/ole">
            <mc:AlternateContent xmlns:mc="http://schemas.openxmlformats.org/markup-compatibility/2006">
              <mc:Choice xmlns:v="urn:schemas-microsoft-com:vml" Requires="v">
                <p:oleObj spid="_x0000_s27748" name="Equation" r:id="rId11" imgW="812520" imgH="380880" progId="Equation.DSMT4">
                  <p:embed/>
                </p:oleObj>
              </mc:Choice>
              <mc:Fallback>
                <p:oleObj name="Equation" r:id="rId11" imgW="812520" imgH="3808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37012" y="3657600"/>
                        <a:ext cx="81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2552474" y="4102100"/>
          <a:ext cx="787400" cy="495300"/>
        </p:xfrm>
        <a:graphic>
          <a:graphicData uri="http://schemas.openxmlformats.org/presentationml/2006/ole">
            <mc:AlternateContent xmlns:mc="http://schemas.openxmlformats.org/markup-compatibility/2006">
              <mc:Choice xmlns:v="urn:schemas-microsoft-com:vml" Requires="v">
                <p:oleObj spid="_x0000_s27749" name="Equation" r:id="rId13" imgW="787320" imgH="495000" progId="Equation.DSMT4">
                  <p:embed/>
                </p:oleObj>
              </mc:Choice>
              <mc:Fallback>
                <p:oleObj name="Equation" r:id="rId13" imgW="787320" imgH="495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52474" y="4102100"/>
                        <a:ext cx="78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3022600" y="4688541"/>
          <a:ext cx="558800" cy="292100"/>
        </p:xfrm>
        <a:graphic>
          <a:graphicData uri="http://schemas.openxmlformats.org/presentationml/2006/ole">
            <mc:AlternateContent xmlns:mc="http://schemas.openxmlformats.org/markup-compatibility/2006">
              <mc:Choice xmlns:v="urn:schemas-microsoft-com:vml" Requires="v">
                <p:oleObj spid="_x0000_s27750" name="Equation" r:id="rId15" imgW="558720" imgH="291960" progId="Equation.DSMT4">
                  <p:embed/>
                </p:oleObj>
              </mc:Choice>
              <mc:Fallback>
                <p:oleObj name="Equation" r:id="rId15" imgW="55872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22600" y="4688541"/>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0" name="Object 12"/>
          <p:cNvGraphicFramePr>
            <a:graphicFrameLocks noChangeAspect="1"/>
          </p:cNvGraphicFramePr>
          <p:nvPr/>
        </p:nvGraphicFramePr>
        <p:xfrm>
          <a:off x="3022600" y="5118847"/>
          <a:ext cx="558800" cy="406400"/>
        </p:xfrm>
        <a:graphic>
          <a:graphicData uri="http://schemas.openxmlformats.org/presentationml/2006/ole">
            <mc:AlternateContent xmlns:mc="http://schemas.openxmlformats.org/markup-compatibility/2006">
              <mc:Choice xmlns:v="urn:schemas-microsoft-com:vml" Requires="v">
                <p:oleObj spid="_x0000_s27751" name="Equation" r:id="rId17" imgW="558720" imgH="406080" progId="Equation.DSMT4">
                  <p:embed/>
                </p:oleObj>
              </mc:Choice>
              <mc:Fallback>
                <p:oleObj name="Equation" r:id="rId17" imgW="558720" imgH="406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22600" y="5118847"/>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1" name="Object 13"/>
          <p:cNvGraphicFramePr>
            <a:graphicFrameLocks noChangeAspect="1"/>
          </p:cNvGraphicFramePr>
          <p:nvPr/>
        </p:nvGraphicFramePr>
        <p:xfrm>
          <a:off x="3200400" y="5652247"/>
          <a:ext cx="381000" cy="292100"/>
        </p:xfrm>
        <a:graphic>
          <a:graphicData uri="http://schemas.openxmlformats.org/presentationml/2006/ole">
            <mc:AlternateContent xmlns:mc="http://schemas.openxmlformats.org/markup-compatibility/2006">
              <mc:Choice xmlns:v="urn:schemas-microsoft-com:vml" Requires="v">
                <p:oleObj spid="_x0000_s27752" name="Equation" r:id="rId19" imgW="380880" imgH="291960" progId="Equation.DSMT4">
                  <p:embed/>
                </p:oleObj>
              </mc:Choice>
              <mc:Fallback>
                <p:oleObj name="Equation" r:id="rId19" imgW="380880" imgH="2919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00400" y="5652247"/>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2" name="Object 14"/>
          <p:cNvGraphicFramePr>
            <a:graphicFrameLocks noChangeAspect="1"/>
          </p:cNvGraphicFramePr>
          <p:nvPr/>
        </p:nvGraphicFramePr>
        <p:xfrm>
          <a:off x="2660650" y="1163638"/>
          <a:ext cx="190500" cy="279400"/>
        </p:xfrm>
        <a:graphic>
          <a:graphicData uri="http://schemas.openxmlformats.org/presentationml/2006/ole">
            <mc:AlternateContent xmlns:mc="http://schemas.openxmlformats.org/markup-compatibility/2006">
              <mc:Choice xmlns:v="urn:schemas-microsoft-com:vml" Requires="v">
                <p:oleObj spid="_x0000_s27753" name="Equation" r:id="rId21" imgW="190440" imgH="279360" progId="Equation.DSMT4">
                  <p:embed/>
                </p:oleObj>
              </mc:Choice>
              <mc:Fallback>
                <p:oleObj name="Equation" r:id="rId21" imgW="190440" imgH="2793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660650" y="116363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3" name="Object 15"/>
          <p:cNvGraphicFramePr>
            <a:graphicFrameLocks noChangeAspect="1"/>
          </p:cNvGraphicFramePr>
          <p:nvPr/>
        </p:nvGraphicFramePr>
        <p:xfrm>
          <a:off x="2867025" y="1163638"/>
          <a:ext cx="279400" cy="279400"/>
        </p:xfrm>
        <a:graphic>
          <a:graphicData uri="http://schemas.openxmlformats.org/presentationml/2006/ole">
            <mc:AlternateContent xmlns:mc="http://schemas.openxmlformats.org/markup-compatibility/2006">
              <mc:Choice xmlns:v="urn:schemas-microsoft-com:vml" Requires="v">
                <p:oleObj spid="_x0000_s27754" name="Equation" r:id="rId23" imgW="279360" imgH="279360" progId="Equation.DSMT4">
                  <p:embed/>
                </p:oleObj>
              </mc:Choice>
              <mc:Fallback>
                <p:oleObj name="Equation" r:id="rId23" imgW="279360" imgH="2793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867025" y="1163638"/>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3149600" y="1163223"/>
          <a:ext cx="203200" cy="279400"/>
        </p:xfrm>
        <a:graphic>
          <a:graphicData uri="http://schemas.openxmlformats.org/presentationml/2006/ole">
            <mc:AlternateContent xmlns:mc="http://schemas.openxmlformats.org/markup-compatibility/2006">
              <mc:Choice xmlns:v="urn:schemas-microsoft-com:vml" Requires="v">
                <p:oleObj spid="_x0000_s27755" name="Equation" r:id="rId25" imgW="203040" imgH="279360" progId="Equation.DSMT4">
                  <p:embed/>
                </p:oleObj>
              </mc:Choice>
              <mc:Fallback>
                <p:oleObj name="Equation" r:id="rId25" imgW="203040" imgH="2793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149600" y="1163223"/>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3367581" y="1163223"/>
          <a:ext cx="190500" cy="279400"/>
        </p:xfrm>
        <a:graphic>
          <a:graphicData uri="http://schemas.openxmlformats.org/presentationml/2006/ole">
            <mc:AlternateContent xmlns:mc="http://schemas.openxmlformats.org/markup-compatibility/2006">
              <mc:Choice xmlns:v="urn:schemas-microsoft-com:vml" Requires="v">
                <p:oleObj spid="_x0000_s27756" name="Equation" r:id="rId27" imgW="190440" imgH="279360" progId="Equation.DSMT4">
                  <p:embed/>
                </p:oleObj>
              </mc:Choice>
              <mc:Fallback>
                <p:oleObj name="Equation" r:id="rId27" imgW="190440" imgH="27936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367581" y="116322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66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6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76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76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765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766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765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765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766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766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766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15</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2000"/>
          </a:xfrm>
        </p:spPr>
        <p:txBody>
          <a:bodyPr>
            <a:noAutofit/>
          </a:bodyPr>
          <a:lstStyle/>
          <a:p>
            <a:r>
              <a:rPr lang="en-US" dirty="0" smtClean="0"/>
              <a:t>Use a TI-84 Plus graphing calculator to perform the following operations and write the answer accurate to 4 decimal places:</a:t>
            </a:r>
          </a:p>
          <a:p>
            <a:r>
              <a:rPr lang="en-US" b="1" dirty="0" smtClean="0"/>
              <a:t>a.</a:t>
            </a:r>
            <a:r>
              <a:rPr lang="en-US" dirty="0" smtClean="0"/>
              <a:t>  </a:t>
            </a:r>
            <a:r>
              <a:rPr lang="en-US" dirty="0" smtClean="0">
                <a:solidFill>
                  <a:srgbClr val="0000FF"/>
                </a:solidFill>
              </a:rPr>
              <a:t>4.631(0.235)(2.3) </a:t>
            </a:r>
            <a:r>
              <a:rPr lang="en-US" dirty="0" smtClean="0"/>
              <a:t>		</a:t>
            </a:r>
            <a:r>
              <a:rPr lang="en-US" b="1" dirty="0" smtClean="0"/>
              <a:t>b.</a:t>
            </a:r>
            <a:r>
              <a:rPr lang="en-US" dirty="0" smtClean="0"/>
              <a:t>  </a:t>
            </a:r>
            <a:r>
              <a:rPr lang="en-US" dirty="0" smtClean="0">
                <a:solidFill>
                  <a:srgbClr val="0000FF"/>
                </a:solidFill>
              </a:rPr>
              <a:t>19.36 ÷ 5.4</a:t>
            </a:r>
          </a:p>
          <a:p>
            <a:r>
              <a:rPr lang="en-US" b="1" dirty="0" smtClean="0"/>
              <a:t>Solution</a:t>
            </a:r>
          </a:p>
          <a:p>
            <a:r>
              <a:rPr lang="en-US" dirty="0" smtClean="0"/>
              <a:t>After entering the values and operations into the calculator, the display will be as follows:</a:t>
            </a:r>
          </a:p>
          <a:p>
            <a:endParaRPr lang="en-US" i="0" dirty="0" smtClean="0">
              <a:solidFill>
                <a:srgbClr val="0066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15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The answers accurate to 4 decimal places:</a:t>
            </a:r>
          </a:p>
          <a:p>
            <a:r>
              <a:rPr lang="en-US" b="1" dirty="0" smtClean="0"/>
              <a:t>a.</a:t>
            </a:r>
            <a:r>
              <a:rPr lang="en-US" dirty="0" smtClean="0"/>
              <a:t>  </a:t>
            </a:r>
            <a:r>
              <a:rPr lang="en-US" dirty="0" smtClean="0">
                <a:solidFill>
                  <a:srgbClr val="FF0000"/>
                </a:solidFill>
              </a:rPr>
              <a:t>2.5031 </a:t>
            </a:r>
            <a:r>
              <a:rPr lang="en-US" dirty="0" smtClean="0"/>
              <a:t>			</a:t>
            </a:r>
          </a:p>
          <a:p>
            <a:r>
              <a:rPr lang="en-US" b="1" dirty="0" smtClean="0"/>
              <a:t>b.</a:t>
            </a:r>
            <a:r>
              <a:rPr lang="en-US" dirty="0" smtClean="0"/>
              <a:t>  </a:t>
            </a:r>
            <a:r>
              <a:rPr lang="en-US" dirty="0" smtClean="0">
                <a:solidFill>
                  <a:srgbClr val="FF0000"/>
                </a:solidFill>
              </a:rPr>
              <a:t>3.5852</a:t>
            </a:r>
          </a:p>
        </p:txBody>
      </p:sp>
      <p:pic>
        <p:nvPicPr>
          <p:cNvPr id="4" name="Picture 3" descr="5_3_EX15.jpg"/>
          <p:cNvPicPr>
            <a:picLocks noChangeAspect="1"/>
          </p:cNvPicPr>
          <p:nvPr/>
        </p:nvPicPr>
        <p:blipFill>
          <a:blip r:embed="rId2" cstate="print"/>
          <a:stretch>
            <a:fillRect/>
          </a:stretch>
        </p:blipFill>
        <p:spPr>
          <a:xfrm>
            <a:off x="3090289" y="1295400"/>
            <a:ext cx="2963422" cy="244804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Multiplication with Decimal Numbers</a:t>
            </a:r>
            <a:endParaRPr lang="en-US" dirty="0">
              <a:solidFill>
                <a:schemeClr val="accent1">
                  <a:lumMod val="50000"/>
                </a:schemeClr>
              </a:solidFill>
            </a:endParaRPr>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buNone/>
            </a:pPr>
            <a:r>
              <a:rPr lang="en-US" b="1" i="0" dirty="0" smtClean="0">
                <a:solidFill>
                  <a:srgbClr val="000000"/>
                </a:solidFill>
              </a:rPr>
              <a:t>To Multiply Positive Decimal Numbers</a:t>
            </a:r>
          </a:p>
          <a:p>
            <a:pPr marL="457200" indent="-457200">
              <a:buNone/>
            </a:pPr>
            <a:r>
              <a:rPr lang="en-US" b="1" i="0" dirty="0" smtClean="0">
                <a:solidFill>
                  <a:srgbClr val="000000"/>
                </a:solidFill>
              </a:rPr>
              <a:t>1.</a:t>
            </a:r>
            <a:r>
              <a:rPr lang="en-US" i="0" dirty="0" smtClean="0">
                <a:solidFill>
                  <a:srgbClr val="000000"/>
                </a:solidFill>
              </a:rPr>
              <a:t>	Multiply the two numbers as if they were whole numbers.</a:t>
            </a:r>
          </a:p>
          <a:p>
            <a:pPr marL="457200" indent="-457200">
              <a:buNone/>
            </a:pPr>
            <a:r>
              <a:rPr lang="en-US" b="1" i="0" dirty="0" smtClean="0">
                <a:solidFill>
                  <a:srgbClr val="000000"/>
                </a:solidFill>
              </a:rPr>
              <a:t>2.</a:t>
            </a:r>
            <a:r>
              <a:rPr lang="en-US" i="0" dirty="0" smtClean="0">
                <a:solidFill>
                  <a:srgbClr val="000000"/>
                </a:solidFill>
              </a:rPr>
              <a:t>	Count the total number of places to the right of the decimal points in both numbers being multiplied.</a:t>
            </a:r>
          </a:p>
          <a:p>
            <a:pPr marL="457200" indent="-457200">
              <a:buNone/>
            </a:pPr>
            <a:r>
              <a:rPr lang="en-US" b="1" i="0" dirty="0" smtClean="0">
                <a:solidFill>
                  <a:srgbClr val="000000"/>
                </a:solidFill>
              </a:rPr>
              <a:t>3.</a:t>
            </a:r>
            <a:r>
              <a:rPr lang="en-US" i="0" dirty="0" smtClean="0">
                <a:solidFill>
                  <a:srgbClr val="000000"/>
                </a:solidFill>
              </a:rPr>
              <a:t>	Place the decimal point in the product so that the number of places to the right is the same as that found in step 2. </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r>
              <a:rPr lang="en-US" i="0" dirty="0" smtClean="0">
                <a:solidFill>
                  <a:schemeClr val="tx1"/>
                </a:solidFill>
              </a:rPr>
              <a:t>Multiply:</a:t>
            </a:r>
          </a:p>
          <a:p>
            <a:pPr eaLnBrk="1" hangingPunct="1">
              <a:buNone/>
            </a:pPr>
            <a:r>
              <a:rPr lang="en-US" b="1" i="0" dirty="0" smtClean="0">
                <a:solidFill>
                  <a:schemeClr val="tx1"/>
                </a:solidFill>
              </a:rPr>
              <a:t>Solution</a:t>
            </a:r>
          </a:p>
        </p:txBody>
      </p:sp>
      <p:graphicFrame>
        <p:nvGraphicFramePr>
          <p:cNvPr id="4" name="Object 3"/>
          <p:cNvGraphicFramePr>
            <a:graphicFrameLocks noChangeAspect="1"/>
          </p:cNvGraphicFramePr>
          <p:nvPr/>
        </p:nvGraphicFramePr>
        <p:xfrm>
          <a:off x="1967552" y="1434152"/>
          <a:ext cx="1549400" cy="292100"/>
        </p:xfrm>
        <a:graphic>
          <a:graphicData uri="http://schemas.openxmlformats.org/presentationml/2006/ole">
            <mc:AlternateContent xmlns:mc="http://schemas.openxmlformats.org/markup-compatibility/2006">
              <mc:Choice xmlns:v="urn:schemas-microsoft-com:vml" Requires="v">
                <p:oleObj spid="_x0000_s2086" name="Equation" r:id="rId4" imgW="1549080" imgH="291960" progId="Equation.DSMT4">
                  <p:embed/>
                </p:oleObj>
              </mc:Choice>
              <mc:Fallback>
                <p:oleObj name="Equation" r:id="rId4" imgW="1549080" imgH="29196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7552" y="1434152"/>
                        <a:ext cx="154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3565175" y="2551803"/>
            <a:ext cx="4131025" cy="984885"/>
          </a:xfrm>
          <a:prstGeom prst="rect">
            <a:avLst/>
          </a:prstGeom>
          <a:noFill/>
        </p:spPr>
        <p:txBody>
          <a:bodyPr wrap="square" rtlCol="0">
            <a:spAutoFit/>
          </a:bodyPr>
          <a:lstStyle/>
          <a:p>
            <a:r>
              <a:rPr lang="en-US" sz="2000" dirty="0" smtClean="0">
                <a:solidFill>
                  <a:srgbClr val="008080"/>
                </a:solidFill>
                <a:latin typeface="+mn-lt"/>
              </a:rPr>
              <a:t>3 places</a:t>
            </a:r>
          </a:p>
          <a:p>
            <a:endParaRPr lang="en-US" dirty="0" smtClean="0">
              <a:solidFill>
                <a:srgbClr val="006666"/>
              </a:solidFill>
              <a:latin typeface="+mn-lt"/>
            </a:endParaRPr>
          </a:p>
          <a:p>
            <a:r>
              <a:rPr lang="en-US" sz="2000" dirty="0" smtClean="0">
                <a:solidFill>
                  <a:srgbClr val="008080"/>
                </a:solidFill>
                <a:latin typeface="+mn-lt"/>
              </a:rPr>
              <a:t>1 place</a:t>
            </a:r>
          </a:p>
        </p:txBody>
      </p:sp>
      <p:cxnSp>
        <p:nvCxnSpPr>
          <p:cNvPr id="8" name="Straight Arrow Connector 7"/>
          <p:cNvCxnSpPr/>
          <p:nvPr/>
        </p:nvCxnSpPr>
        <p:spPr>
          <a:xfrm rot="10800000">
            <a:off x="2985449" y="2780403"/>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985449" y="3313803"/>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971802" y="5014911"/>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52" name="Object 4"/>
          <p:cNvGraphicFramePr>
            <a:graphicFrameLocks noChangeAspect="1"/>
          </p:cNvGraphicFramePr>
          <p:nvPr/>
        </p:nvGraphicFramePr>
        <p:xfrm>
          <a:off x="1524000" y="2581835"/>
          <a:ext cx="1295400" cy="1016000"/>
        </p:xfrm>
        <a:graphic>
          <a:graphicData uri="http://schemas.openxmlformats.org/presentationml/2006/ole">
            <mc:AlternateContent xmlns:mc="http://schemas.openxmlformats.org/markup-compatibility/2006">
              <mc:Choice xmlns:v="urn:schemas-microsoft-com:vml" Requires="v">
                <p:oleObj spid="_x0000_s2087" name="Equation" r:id="rId6" imgW="1295280" imgH="1015920" progId="Equation.DSMT4">
                  <p:embed/>
                </p:oleObj>
              </mc:Choice>
              <mc:Fallback>
                <p:oleObj name="Equation" r:id="rId6" imgW="1295280" imgH="10159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581835"/>
                        <a:ext cx="1295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095500" y="3760694"/>
          <a:ext cx="723900" cy="292100"/>
        </p:xfrm>
        <a:graphic>
          <a:graphicData uri="http://schemas.openxmlformats.org/presentationml/2006/ole">
            <mc:AlternateContent xmlns:mc="http://schemas.openxmlformats.org/markup-compatibility/2006">
              <mc:Choice xmlns:v="urn:schemas-microsoft-com:vml" Requires="v">
                <p:oleObj spid="_x0000_s2088"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95500" y="376069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536700" y="4253753"/>
          <a:ext cx="1282700" cy="495300"/>
        </p:xfrm>
        <a:graphic>
          <a:graphicData uri="http://schemas.openxmlformats.org/presentationml/2006/ole">
            <mc:AlternateContent xmlns:mc="http://schemas.openxmlformats.org/markup-compatibility/2006">
              <mc:Choice xmlns:v="urn:schemas-microsoft-com:vml" Requires="v">
                <p:oleObj spid="_x0000_s2089" name="Equation" r:id="rId10" imgW="1282680" imgH="495000" progId="Equation.DSMT4">
                  <p:embed/>
                </p:oleObj>
              </mc:Choice>
              <mc:Fallback>
                <p:oleObj name="Equation" r:id="rId10" imgW="1282680" imgH="4950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36700" y="4253753"/>
                        <a:ext cx="128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828800" y="4890247"/>
          <a:ext cx="990600" cy="292100"/>
        </p:xfrm>
        <a:graphic>
          <a:graphicData uri="http://schemas.openxmlformats.org/presentationml/2006/ole">
            <mc:AlternateContent xmlns:mc="http://schemas.openxmlformats.org/markup-compatibility/2006">
              <mc:Choice xmlns:v="urn:schemas-microsoft-com:vml" Requires="v">
                <p:oleObj spid="_x0000_s2090" name="Equation" r:id="rId12" imgW="990360" imgH="291960" progId="Equation.DSMT4">
                  <p:embed/>
                </p:oleObj>
              </mc:Choice>
              <mc:Fallback>
                <p:oleObj name="Equation" r:id="rId12" imgW="99036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28800" y="4890247"/>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ectangle 13"/>
          <p:cNvSpPr/>
          <p:nvPr/>
        </p:nvSpPr>
        <p:spPr>
          <a:xfrm>
            <a:off x="4764712" y="2876490"/>
            <a:ext cx="3787832" cy="400110"/>
          </a:xfrm>
          <a:prstGeom prst="rect">
            <a:avLst/>
          </a:prstGeom>
        </p:spPr>
        <p:txBody>
          <a:bodyPr wrap="none">
            <a:spAutoFit/>
          </a:bodyPr>
          <a:lstStyle/>
          <a:p>
            <a:r>
              <a:rPr lang="en-US" sz="2000" dirty="0" smtClean="0">
                <a:solidFill>
                  <a:srgbClr val="008080"/>
                </a:solidFill>
              </a:rPr>
              <a:t>total of 4 places (ten-thousandths)</a:t>
            </a:r>
          </a:p>
        </p:txBody>
      </p:sp>
      <p:sp>
        <p:nvSpPr>
          <p:cNvPr id="15" name="Right Brace 14"/>
          <p:cNvSpPr/>
          <p:nvPr/>
        </p:nvSpPr>
        <p:spPr>
          <a:xfrm>
            <a:off x="4520795" y="2627375"/>
            <a:ext cx="182880" cy="914400"/>
          </a:xfrm>
          <a:prstGeom prst="rightBrace">
            <a:avLst/>
          </a:prstGeom>
          <a:ln w="12700">
            <a:solidFill>
              <a:srgbClr val="0080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ectangle 15"/>
          <p:cNvSpPr/>
          <p:nvPr/>
        </p:nvSpPr>
        <p:spPr>
          <a:xfrm>
            <a:off x="3599544" y="4829628"/>
            <a:ext cx="2564228" cy="400110"/>
          </a:xfrm>
          <a:prstGeom prst="rect">
            <a:avLst/>
          </a:prstGeom>
        </p:spPr>
        <p:txBody>
          <a:bodyPr wrap="none">
            <a:spAutoFit/>
          </a:bodyPr>
          <a:lstStyle/>
          <a:p>
            <a:r>
              <a:rPr lang="en-US" sz="2000" dirty="0" smtClean="0">
                <a:solidFill>
                  <a:srgbClr val="008080"/>
                </a:solidFill>
              </a:rPr>
              <a:t>4 places in the product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5" grpId="0" animBg="1"/>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177731"/>
            <a:ext cx="8229600" cy="4918269"/>
          </a:xfrm>
        </p:spPr>
        <p:txBody>
          <a:bodyPr>
            <a:spAutoFit/>
          </a:bodyPr>
          <a:lstStyle/>
          <a:p>
            <a:r>
              <a:rPr lang="en-US" dirty="0" smtClean="0"/>
              <a:t>Find the product:</a:t>
            </a:r>
          </a:p>
          <a:p>
            <a:r>
              <a:rPr lang="en-US" b="1" i="0" dirty="0" smtClean="0">
                <a:solidFill>
                  <a:schemeClr val="tx1"/>
                </a:solidFill>
              </a:rPr>
              <a:t>Solution</a:t>
            </a:r>
          </a:p>
          <a:p>
            <a:pPr marL="0" indent="0" eaLnBrk="1" hangingPunct="1">
              <a:buNone/>
            </a:pPr>
            <a:r>
              <a:rPr lang="en-US" i="0" dirty="0" smtClean="0"/>
              <a:t>Since the signs are not alike, the product will be negative.</a:t>
            </a:r>
          </a:p>
          <a:p>
            <a:pPr marL="0" indent="0" eaLnBrk="1" hangingPunct="1">
              <a:buNone/>
            </a:pPr>
            <a:endParaRPr lang="en-US" i="0" dirty="0" smtClean="0"/>
          </a:p>
          <a:p>
            <a:pPr marL="0" indent="0" eaLnBrk="1" hangingPunct="1">
              <a:buNone/>
            </a:pPr>
            <a:endParaRPr lang="en-US" i="0" dirty="0" smtClean="0"/>
          </a:p>
          <a:p>
            <a:pPr marL="0" indent="0" eaLnBrk="1" hangingPunct="1">
              <a:buNone/>
            </a:pPr>
            <a:endParaRPr lang="en-US" i="0" dirty="0" smtClean="0"/>
          </a:p>
          <a:p>
            <a:pPr marL="0" indent="0" eaLnBrk="1" hangingPunct="1">
              <a:buNone/>
            </a:pPr>
            <a:r>
              <a:rPr lang="en-US" i="0" dirty="0" smtClean="0"/>
              <a:t>Note that three 0’s had to be inserted between the 3 and the decimal point in the product to get a total of 6 decimal places.</a:t>
            </a:r>
          </a:p>
        </p:txBody>
      </p:sp>
      <p:graphicFrame>
        <p:nvGraphicFramePr>
          <p:cNvPr id="4" name="Object 3"/>
          <p:cNvGraphicFramePr>
            <a:graphicFrameLocks noChangeAspect="1"/>
          </p:cNvGraphicFramePr>
          <p:nvPr/>
        </p:nvGraphicFramePr>
        <p:xfrm>
          <a:off x="3149600" y="1235528"/>
          <a:ext cx="2336800" cy="469900"/>
        </p:xfrm>
        <a:graphic>
          <a:graphicData uri="http://schemas.openxmlformats.org/presentationml/2006/ole">
            <mc:AlternateContent xmlns:mc="http://schemas.openxmlformats.org/markup-compatibility/2006">
              <mc:Choice xmlns:v="urn:schemas-microsoft-com:vml" Requires="v">
                <p:oleObj spid="_x0000_s4120" name="Equation" r:id="rId4" imgW="2336760" imgH="469800" progId="Equation.DSMT4">
                  <p:embed/>
                </p:oleObj>
              </mc:Choice>
              <mc:Fallback>
                <p:oleObj name="Equation" r:id="rId4" imgW="2336760" imgH="4698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9600" y="1235528"/>
                        <a:ext cx="23368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4281646" y="3080658"/>
            <a:ext cx="2743200" cy="984885"/>
          </a:xfrm>
          <a:prstGeom prst="rect">
            <a:avLst/>
          </a:prstGeom>
          <a:noFill/>
        </p:spPr>
        <p:txBody>
          <a:bodyPr wrap="square" rtlCol="0">
            <a:spAutoFit/>
          </a:bodyPr>
          <a:lstStyle/>
          <a:p>
            <a:r>
              <a:rPr lang="en-US" sz="2000" dirty="0" smtClean="0">
                <a:solidFill>
                  <a:srgbClr val="008080"/>
                </a:solidFill>
                <a:latin typeface="+mn-lt"/>
              </a:rPr>
              <a:t>3 places</a:t>
            </a:r>
          </a:p>
          <a:p>
            <a:endParaRPr lang="en-US" dirty="0" smtClean="0">
              <a:solidFill>
                <a:srgbClr val="008080"/>
              </a:solidFill>
              <a:latin typeface="+mn-lt"/>
            </a:endParaRPr>
          </a:p>
          <a:p>
            <a:r>
              <a:rPr lang="en-US" sz="2000" dirty="0" smtClean="0">
                <a:solidFill>
                  <a:srgbClr val="008080"/>
                </a:solidFill>
                <a:latin typeface="+mn-lt"/>
              </a:rPr>
              <a:t>3 places</a:t>
            </a:r>
          </a:p>
        </p:txBody>
      </p:sp>
      <p:cxnSp>
        <p:nvCxnSpPr>
          <p:cNvPr id="8" name="Straight Arrow Connector 7"/>
          <p:cNvCxnSpPr/>
          <p:nvPr/>
        </p:nvCxnSpPr>
        <p:spPr>
          <a:xfrm rot="10800000">
            <a:off x="3749720" y="3309258"/>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3749720" y="3842658"/>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3749720" y="4439509"/>
            <a:ext cx="557348"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5519058" y="3396342"/>
            <a:ext cx="1841338" cy="400110"/>
          </a:xfrm>
          <a:prstGeom prst="rect">
            <a:avLst/>
          </a:prstGeom>
        </p:spPr>
        <p:txBody>
          <a:bodyPr wrap="none">
            <a:spAutoFit/>
          </a:bodyPr>
          <a:lstStyle/>
          <a:p>
            <a:r>
              <a:rPr lang="en-US" sz="2000" dirty="0" smtClean="0">
                <a:solidFill>
                  <a:srgbClr val="008080"/>
                </a:solidFill>
              </a:rPr>
              <a:t>total of 6 places</a:t>
            </a:r>
            <a:endParaRPr lang="en-US" sz="2000" dirty="0">
              <a:solidFill>
                <a:srgbClr val="008080"/>
              </a:solidFill>
            </a:endParaRPr>
          </a:p>
        </p:txBody>
      </p:sp>
      <p:graphicFrame>
        <p:nvGraphicFramePr>
          <p:cNvPr id="4100" name="Object 4"/>
          <p:cNvGraphicFramePr>
            <a:graphicFrameLocks noChangeAspect="1"/>
          </p:cNvGraphicFramePr>
          <p:nvPr/>
        </p:nvGraphicFramePr>
        <p:xfrm>
          <a:off x="1972235" y="3129964"/>
          <a:ext cx="1600200" cy="1016000"/>
        </p:xfrm>
        <a:graphic>
          <a:graphicData uri="http://schemas.openxmlformats.org/presentationml/2006/ole">
            <mc:AlternateContent xmlns:mc="http://schemas.openxmlformats.org/markup-compatibility/2006">
              <mc:Choice xmlns:v="urn:schemas-microsoft-com:vml" Requires="v">
                <p:oleObj spid="_x0000_s4121" name="Equation" r:id="rId6" imgW="1600200" imgH="1015920" progId="Equation.DSMT4">
                  <p:embed/>
                </p:oleObj>
              </mc:Choice>
              <mc:Fallback>
                <p:oleObj name="Equation" r:id="rId6" imgW="1600200" imgH="10159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2235" y="3129964"/>
                        <a:ext cx="1600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997635" y="4299858"/>
          <a:ext cx="1574800" cy="292100"/>
        </p:xfrm>
        <a:graphic>
          <a:graphicData uri="http://schemas.openxmlformats.org/presentationml/2006/ole">
            <mc:AlternateContent xmlns:mc="http://schemas.openxmlformats.org/markup-compatibility/2006">
              <mc:Choice xmlns:v="urn:schemas-microsoft-com:vml" Requires="v">
                <p:oleObj spid="_x0000_s4122" name="Equation" r:id="rId8" imgW="1574640" imgH="291960" progId="Equation.DSMT4">
                  <p:embed/>
                </p:oleObj>
              </mc:Choice>
              <mc:Fallback>
                <p:oleObj name="Equation" r:id="rId8" imgW="157464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97635" y="4299858"/>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Right Brace 13"/>
          <p:cNvSpPr/>
          <p:nvPr/>
        </p:nvSpPr>
        <p:spPr>
          <a:xfrm>
            <a:off x="5256348" y="3200400"/>
            <a:ext cx="182880" cy="822960"/>
          </a:xfrm>
          <a:prstGeom prst="rightBrace">
            <a:avLst/>
          </a:prstGeom>
          <a:ln w="12700">
            <a:solidFill>
              <a:srgbClr val="00808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Rectangle 14"/>
          <p:cNvSpPr/>
          <p:nvPr/>
        </p:nvSpPr>
        <p:spPr>
          <a:xfrm>
            <a:off x="4256316" y="4256041"/>
            <a:ext cx="2564228" cy="400110"/>
          </a:xfrm>
          <a:prstGeom prst="rect">
            <a:avLst/>
          </a:prstGeom>
        </p:spPr>
        <p:txBody>
          <a:bodyPr wrap="none">
            <a:spAutoFit/>
          </a:bodyPr>
          <a:lstStyle/>
          <a:p>
            <a:pPr>
              <a:spcBef>
                <a:spcPts val="600"/>
              </a:spcBef>
            </a:pPr>
            <a:r>
              <a:rPr lang="en-US" sz="2000" dirty="0" smtClean="0">
                <a:solidFill>
                  <a:srgbClr val="008080"/>
                </a:solidFill>
              </a:rPr>
              <a:t>6 places in the product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P spid="14" grpId="0" animBg="1"/>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Multiplication by Powers of 10</a:t>
            </a:r>
            <a:endParaRPr lang="en-US" dirty="0">
              <a:solidFill>
                <a:schemeClr val="accent1">
                  <a:lumMod val="50000"/>
                </a:schemeClr>
              </a:solidFill>
            </a:endParaRPr>
          </a:p>
        </p:txBody>
      </p:sp>
      <p:sp>
        <p:nvSpPr>
          <p:cNvPr id="4" name="Content Placeholder 2"/>
          <p:cNvSpPr>
            <a:spLocks noGrp="1"/>
          </p:cNvSpPr>
          <p:nvPr>
            <p:ph idx="1"/>
          </p:nvPr>
        </p:nvSpPr>
        <p:spPr>
          <a:solidFill>
            <a:srgbClr val="FFFFCC"/>
          </a:solidFill>
          <a:ln w="28575">
            <a:solidFill>
              <a:srgbClr val="000000"/>
            </a:solidFill>
          </a:ln>
        </p:spPr>
        <p:txBody>
          <a:bodyPr>
            <a:spAutoFit/>
          </a:bodyPr>
          <a:lstStyle/>
          <a:p>
            <a:pPr algn="ctr">
              <a:spcBef>
                <a:spcPts val="0"/>
              </a:spcBef>
              <a:buNone/>
              <a:tabLst>
                <a:tab pos="457200" algn="l"/>
              </a:tabLst>
            </a:pPr>
            <a:r>
              <a:rPr lang="en-US" b="1" i="0" dirty="0" smtClean="0">
                <a:solidFill>
                  <a:srgbClr val="000000"/>
                </a:solidFill>
              </a:rPr>
              <a:t>To Multiply a Decimal Number by a Power of 10</a:t>
            </a:r>
          </a:p>
          <a:p>
            <a:pPr>
              <a:spcBef>
                <a:spcPts val="0"/>
              </a:spcBef>
              <a:buNone/>
              <a:tabLst>
                <a:tab pos="457200" algn="l"/>
              </a:tabLst>
            </a:pPr>
            <a:r>
              <a:rPr lang="en-US" b="1" i="0" dirty="0" smtClean="0">
                <a:solidFill>
                  <a:srgbClr val="000000"/>
                </a:solidFill>
              </a:rPr>
              <a:t>1.</a:t>
            </a:r>
            <a:r>
              <a:rPr lang="en-US" i="0" dirty="0" smtClean="0">
                <a:solidFill>
                  <a:srgbClr val="000000"/>
                </a:solidFill>
              </a:rPr>
              <a:t>	Move the decimal point </a:t>
            </a:r>
            <a:r>
              <a:rPr lang="en-US" b="1" i="0" dirty="0" smtClean="0">
                <a:solidFill>
                  <a:srgbClr val="C00000"/>
                </a:solidFill>
              </a:rPr>
              <a:t>to the right</a:t>
            </a:r>
            <a:r>
              <a:rPr lang="en-US" i="0" dirty="0" smtClean="0">
                <a:solidFill>
                  <a:srgbClr val="000000"/>
                </a:solidFill>
              </a:rPr>
              <a:t>.</a:t>
            </a:r>
          </a:p>
          <a:p>
            <a:pPr>
              <a:spcBef>
                <a:spcPts val="0"/>
              </a:spcBef>
              <a:buNone/>
              <a:tabLst>
                <a:tab pos="457200" algn="l"/>
              </a:tabLst>
            </a:pPr>
            <a:r>
              <a:rPr lang="en-US" b="1" i="0" dirty="0" smtClean="0">
                <a:solidFill>
                  <a:srgbClr val="000000"/>
                </a:solidFill>
              </a:rPr>
              <a:t>2.</a:t>
            </a:r>
            <a:r>
              <a:rPr lang="en-US" i="0" dirty="0" smtClean="0">
                <a:solidFill>
                  <a:srgbClr val="000000"/>
                </a:solidFill>
              </a:rPr>
              <a:t>	Move it the same number of places as the number 	of 0’s in the power of 10.</a:t>
            </a:r>
          </a:p>
          <a:p>
            <a:pPr>
              <a:spcBef>
                <a:spcPts val="0"/>
              </a:spcBef>
              <a:buNone/>
              <a:tabLst>
                <a:tab pos="457200" algn="l"/>
              </a:tabLst>
            </a:pPr>
            <a:r>
              <a:rPr lang="en-US" i="0" dirty="0" smtClean="0">
                <a:solidFill>
                  <a:srgbClr val="000000"/>
                </a:solidFill>
              </a:rPr>
              <a:t>	Multiplication by </a:t>
            </a:r>
            <a:r>
              <a:rPr lang="en-US" b="1" i="0" dirty="0" smtClean="0">
                <a:solidFill>
                  <a:srgbClr val="C00000"/>
                </a:solidFill>
              </a:rPr>
              <a:t>10</a:t>
            </a:r>
            <a:r>
              <a:rPr lang="en-US" i="0" dirty="0" smtClean="0">
                <a:solidFill>
                  <a:srgbClr val="000000"/>
                </a:solidFill>
              </a:rPr>
              <a:t> moves the decimal point </a:t>
            </a:r>
            <a:r>
              <a:rPr lang="en-US" b="1" i="0" dirty="0" smtClean="0">
                <a:solidFill>
                  <a:srgbClr val="C00000"/>
                </a:solidFill>
              </a:rPr>
              <a:t>one</a:t>
            </a:r>
            <a:r>
              <a:rPr lang="en-US" i="0" dirty="0" smtClean="0">
                <a:solidFill>
                  <a:srgbClr val="000000"/>
                </a:solidFill>
              </a:rPr>
              <a:t> 	place </a:t>
            </a:r>
            <a:r>
              <a:rPr lang="en-US" b="1" i="0" dirty="0" smtClean="0">
                <a:solidFill>
                  <a:srgbClr val="C00000"/>
                </a:solidFill>
              </a:rPr>
              <a:t>to the right</a:t>
            </a:r>
            <a:r>
              <a:rPr lang="en-US" i="0" dirty="0" smtClean="0">
                <a:solidFill>
                  <a:srgbClr val="000000"/>
                </a:solidFill>
              </a:rPr>
              <a:t>;</a:t>
            </a:r>
          </a:p>
          <a:p>
            <a:pPr>
              <a:spcBef>
                <a:spcPts val="0"/>
              </a:spcBef>
              <a:buNone/>
              <a:tabLst>
                <a:tab pos="457200" algn="l"/>
              </a:tabLst>
            </a:pPr>
            <a:r>
              <a:rPr lang="en-US" i="0" dirty="0" smtClean="0">
                <a:solidFill>
                  <a:srgbClr val="000000"/>
                </a:solidFill>
              </a:rPr>
              <a:t>	Multiplication by </a:t>
            </a:r>
            <a:r>
              <a:rPr lang="en-US" b="1" i="0" dirty="0" smtClean="0">
                <a:solidFill>
                  <a:srgbClr val="C00000"/>
                </a:solidFill>
              </a:rPr>
              <a:t>100</a:t>
            </a:r>
            <a:r>
              <a:rPr lang="en-US" i="0" dirty="0" smtClean="0">
                <a:solidFill>
                  <a:srgbClr val="000000"/>
                </a:solidFill>
              </a:rPr>
              <a:t> moves the decimal point </a:t>
            </a:r>
            <a:r>
              <a:rPr lang="en-US" b="1" i="0" dirty="0" smtClean="0">
                <a:solidFill>
                  <a:srgbClr val="C00000"/>
                </a:solidFill>
              </a:rPr>
              <a:t>two</a:t>
            </a:r>
            <a:r>
              <a:rPr lang="en-US" i="0" dirty="0" smtClean="0">
                <a:solidFill>
                  <a:srgbClr val="000000"/>
                </a:solidFill>
              </a:rPr>
              <a:t> 	places </a:t>
            </a:r>
            <a:r>
              <a:rPr lang="en-US" b="1" i="0" dirty="0" smtClean="0">
                <a:solidFill>
                  <a:srgbClr val="C00000"/>
                </a:solidFill>
              </a:rPr>
              <a:t>to the right</a:t>
            </a:r>
            <a:r>
              <a:rPr lang="en-US" i="0" dirty="0" smtClean="0">
                <a:solidFill>
                  <a:srgbClr val="000000"/>
                </a:solidFill>
              </a:rPr>
              <a:t>;</a:t>
            </a:r>
          </a:p>
          <a:p>
            <a:pPr>
              <a:spcBef>
                <a:spcPts val="0"/>
              </a:spcBef>
              <a:buNone/>
              <a:tabLst>
                <a:tab pos="457200" algn="l"/>
              </a:tabLst>
            </a:pPr>
            <a:r>
              <a:rPr lang="en-US" i="0" dirty="0" smtClean="0">
                <a:solidFill>
                  <a:srgbClr val="000000"/>
                </a:solidFill>
              </a:rPr>
              <a:t>	Multiplication by </a:t>
            </a:r>
            <a:r>
              <a:rPr lang="en-US" b="1" i="0" dirty="0" smtClean="0">
                <a:solidFill>
                  <a:srgbClr val="C00000"/>
                </a:solidFill>
              </a:rPr>
              <a:t>1000</a:t>
            </a:r>
            <a:r>
              <a:rPr lang="en-US" i="0" dirty="0" smtClean="0">
                <a:solidFill>
                  <a:srgbClr val="C00000"/>
                </a:solidFill>
              </a:rPr>
              <a:t> </a:t>
            </a:r>
            <a:r>
              <a:rPr lang="en-US" i="0" dirty="0" smtClean="0">
                <a:solidFill>
                  <a:srgbClr val="000000"/>
                </a:solidFill>
              </a:rPr>
              <a:t>moves the decimal point 	</a:t>
            </a:r>
            <a:r>
              <a:rPr lang="en-US" b="1" i="0" dirty="0" smtClean="0">
                <a:solidFill>
                  <a:srgbClr val="C00000"/>
                </a:solidFill>
              </a:rPr>
              <a:t>three</a:t>
            </a:r>
            <a:r>
              <a:rPr lang="en-US" i="0" dirty="0" smtClean="0">
                <a:solidFill>
                  <a:srgbClr val="000000"/>
                </a:solidFill>
              </a:rPr>
              <a:t> places </a:t>
            </a:r>
            <a:r>
              <a:rPr lang="en-US" b="1" i="0" dirty="0" smtClean="0">
                <a:solidFill>
                  <a:srgbClr val="C00000"/>
                </a:solidFill>
              </a:rPr>
              <a:t>to the right</a:t>
            </a:r>
            <a:r>
              <a:rPr lang="en-US" i="0" dirty="0" smtClean="0">
                <a:solidFill>
                  <a:srgbClr val="000000"/>
                </a:solidFill>
              </a:rPr>
              <a:t>; and so on.</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0" eaLnBrk="1" hangingPunct="1">
              <a:buNone/>
            </a:pPr>
            <a:r>
              <a:rPr lang="en-US" i="0" dirty="0" smtClean="0">
                <a:solidFill>
                  <a:schemeClr val="tx1"/>
                </a:solidFill>
              </a:rPr>
              <a:t>The following products illustrate multiplication by powers of 10.</a:t>
            </a:r>
            <a:endParaRPr lang="en-US" i="0" dirty="0" smtClean="0">
              <a:solidFill>
                <a:srgbClr val="006666"/>
              </a:solidFill>
            </a:endParaRPr>
          </a:p>
        </p:txBody>
      </p:sp>
      <p:graphicFrame>
        <p:nvGraphicFramePr>
          <p:cNvPr id="26" name="Object 25"/>
          <p:cNvGraphicFramePr>
            <a:graphicFrameLocks noChangeAspect="1"/>
          </p:cNvGraphicFramePr>
          <p:nvPr/>
        </p:nvGraphicFramePr>
        <p:xfrm>
          <a:off x="530352" y="2376714"/>
          <a:ext cx="1739900" cy="469900"/>
        </p:xfrm>
        <a:graphic>
          <a:graphicData uri="http://schemas.openxmlformats.org/presentationml/2006/ole">
            <mc:AlternateContent xmlns:mc="http://schemas.openxmlformats.org/markup-compatibility/2006">
              <mc:Choice xmlns:v="urn:schemas-microsoft-com:vml" Requires="v">
                <p:oleObj spid="_x0000_s6214" name="Equation" r:id="rId4" imgW="1739880" imgH="469800" progId="Equation.DSMT4">
                  <p:embed/>
                </p:oleObj>
              </mc:Choice>
              <mc:Fallback>
                <p:oleObj name="Equation" r:id="rId4" imgW="1739880" imgH="4698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2376714"/>
                        <a:ext cx="1739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4"/>
          <p:cNvGraphicFramePr>
            <a:graphicFrameLocks noChangeAspect="1"/>
          </p:cNvGraphicFramePr>
          <p:nvPr/>
        </p:nvGraphicFramePr>
        <p:xfrm>
          <a:off x="530352" y="3260876"/>
          <a:ext cx="1917700" cy="469900"/>
        </p:xfrm>
        <a:graphic>
          <a:graphicData uri="http://schemas.openxmlformats.org/presentationml/2006/ole">
            <mc:AlternateContent xmlns:mc="http://schemas.openxmlformats.org/markup-compatibility/2006">
              <mc:Choice xmlns:v="urn:schemas-microsoft-com:vml" Requires="v">
                <p:oleObj spid="_x0000_s6215" name="Equation" r:id="rId6" imgW="1917360" imgH="469800" progId="Equation.DSMT4">
                  <p:embed/>
                </p:oleObj>
              </mc:Choice>
              <mc:Fallback>
                <p:oleObj name="Equation" r:id="rId6" imgW="1917360" imgH="4698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3260876"/>
                        <a:ext cx="1917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 name="Object 5"/>
          <p:cNvGraphicFramePr>
            <a:graphicFrameLocks noChangeAspect="1"/>
          </p:cNvGraphicFramePr>
          <p:nvPr>
            <p:extLst>
              <p:ext uri="{D42A27DB-BD31-4B8C-83A1-F6EECF244321}">
                <p14:modId xmlns:p14="http://schemas.microsoft.com/office/powerpoint/2010/main" val="348723500"/>
              </p:ext>
            </p:extLst>
          </p:nvPr>
        </p:nvGraphicFramePr>
        <p:xfrm>
          <a:off x="533400" y="4144963"/>
          <a:ext cx="1816100" cy="469900"/>
        </p:xfrm>
        <a:graphic>
          <a:graphicData uri="http://schemas.openxmlformats.org/presentationml/2006/ole">
            <mc:AlternateContent xmlns:mc="http://schemas.openxmlformats.org/markup-compatibility/2006">
              <mc:Choice xmlns:v="urn:schemas-microsoft-com:vml" Requires="v">
                <p:oleObj spid="_x0000_s6216" name="Equation" r:id="rId8" imgW="1815840" imgH="469800" progId="Equation.DSMT4">
                  <p:embed/>
                </p:oleObj>
              </mc:Choice>
              <mc:Fallback>
                <p:oleObj name="Equation" r:id="rId8" imgW="1815840" imgH="469800" progId="Equation.DSMT4">
                  <p:embed/>
                  <p:pic>
                    <p:nvPicPr>
                      <p:cNvPr id="0" name="Object 17"/>
                      <p:cNvPicPr>
                        <a:picLocks noChangeAspect="1" noChangeArrowheads="1"/>
                      </p:cNvPicPr>
                      <p:nvPr/>
                    </p:nvPicPr>
                    <p:blipFill>
                      <a:blip r:embed="rId9"/>
                      <a:srcRect/>
                      <a:stretch>
                        <a:fillRect/>
                      </a:stretch>
                    </p:blipFill>
                    <p:spPr bwMode="auto">
                      <a:xfrm>
                        <a:off x="533400" y="4144963"/>
                        <a:ext cx="1816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 name="Object 6"/>
          <p:cNvGraphicFramePr>
            <a:graphicFrameLocks noChangeAspect="1"/>
          </p:cNvGraphicFramePr>
          <p:nvPr/>
        </p:nvGraphicFramePr>
        <p:xfrm>
          <a:off x="530352" y="5029200"/>
          <a:ext cx="2451100" cy="469900"/>
        </p:xfrm>
        <a:graphic>
          <a:graphicData uri="http://schemas.openxmlformats.org/presentationml/2006/ole">
            <mc:AlternateContent xmlns:mc="http://schemas.openxmlformats.org/markup-compatibility/2006">
              <mc:Choice xmlns:v="urn:schemas-microsoft-com:vml" Requires="v">
                <p:oleObj spid="_x0000_s6217" name="Equation" r:id="rId10" imgW="2450880" imgH="469800" progId="Equation.DSMT4">
                  <p:embed/>
                </p:oleObj>
              </mc:Choice>
              <mc:Fallback>
                <p:oleObj name="Equation" r:id="rId10" imgW="2450880" imgH="469800" progId="Equation.DSMT4">
                  <p:embed/>
                  <p:pic>
                    <p:nvPicPr>
                      <p:cNvPr id="0" name="Object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352" y="5029200"/>
                        <a:ext cx="2451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 name="TextBox 29"/>
          <p:cNvSpPr txBox="1"/>
          <p:nvPr/>
        </p:nvSpPr>
        <p:spPr>
          <a:xfrm>
            <a:off x="4433248" y="2343090"/>
            <a:ext cx="4558352" cy="400110"/>
          </a:xfrm>
          <a:prstGeom prst="rect">
            <a:avLst/>
          </a:prstGeom>
          <a:noFill/>
        </p:spPr>
        <p:txBody>
          <a:bodyPr wrap="square" rtlCol="0">
            <a:spAutoFit/>
          </a:bodyPr>
          <a:lstStyle/>
          <a:p>
            <a:r>
              <a:rPr lang="en-US" sz="2000" dirty="0" smtClean="0">
                <a:solidFill>
                  <a:srgbClr val="008080"/>
                </a:solidFill>
                <a:latin typeface="+mn-lt"/>
              </a:rPr>
              <a:t>Move decimal point 1 place to the right.</a:t>
            </a:r>
            <a:endParaRPr lang="en-US" sz="2000" dirty="0">
              <a:solidFill>
                <a:srgbClr val="008080"/>
              </a:solidFill>
              <a:latin typeface="+mn-lt"/>
            </a:endParaRPr>
          </a:p>
        </p:txBody>
      </p:sp>
      <p:sp>
        <p:nvSpPr>
          <p:cNvPr id="31" name="TextBox 30"/>
          <p:cNvSpPr txBox="1"/>
          <p:nvPr/>
        </p:nvSpPr>
        <p:spPr>
          <a:xfrm>
            <a:off x="4433248" y="3244508"/>
            <a:ext cx="4558352" cy="400110"/>
          </a:xfrm>
          <a:prstGeom prst="rect">
            <a:avLst/>
          </a:prstGeom>
          <a:noFill/>
        </p:spPr>
        <p:txBody>
          <a:bodyPr wrap="square" rtlCol="0">
            <a:spAutoFit/>
          </a:bodyPr>
          <a:lstStyle/>
          <a:p>
            <a:r>
              <a:rPr lang="en-US" sz="2000" dirty="0" smtClean="0">
                <a:solidFill>
                  <a:srgbClr val="008080"/>
                </a:solidFill>
                <a:latin typeface="+mn-lt"/>
              </a:rPr>
              <a:t>Move decimal point 2 places to the right.</a:t>
            </a:r>
            <a:endParaRPr lang="en-US" sz="2000" dirty="0">
              <a:solidFill>
                <a:srgbClr val="008080"/>
              </a:solidFill>
              <a:latin typeface="+mn-lt"/>
            </a:endParaRPr>
          </a:p>
        </p:txBody>
      </p:sp>
      <p:sp>
        <p:nvSpPr>
          <p:cNvPr id="32" name="TextBox 31"/>
          <p:cNvSpPr txBox="1"/>
          <p:nvPr/>
        </p:nvSpPr>
        <p:spPr>
          <a:xfrm>
            <a:off x="4433248" y="4145926"/>
            <a:ext cx="4558352" cy="400110"/>
          </a:xfrm>
          <a:prstGeom prst="rect">
            <a:avLst/>
          </a:prstGeom>
          <a:noFill/>
        </p:spPr>
        <p:txBody>
          <a:bodyPr wrap="square" rtlCol="0">
            <a:spAutoFit/>
          </a:bodyPr>
          <a:lstStyle/>
          <a:p>
            <a:r>
              <a:rPr lang="en-US" sz="2000" dirty="0" smtClean="0">
                <a:solidFill>
                  <a:srgbClr val="008080"/>
                </a:solidFill>
                <a:latin typeface="+mn-lt"/>
              </a:rPr>
              <a:t>Move decimal point 2 places to the right.</a:t>
            </a:r>
            <a:endParaRPr lang="en-US" sz="2000" dirty="0">
              <a:solidFill>
                <a:srgbClr val="008080"/>
              </a:solidFill>
              <a:latin typeface="+mn-lt"/>
            </a:endParaRPr>
          </a:p>
        </p:txBody>
      </p:sp>
      <p:sp>
        <p:nvSpPr>
          <p:cNvPr id="33" name="TextBox 32"/>
          <p:cNvSpPr txBox="1"/>
          <p:nvPr/>
        </p:nvSpPr>
        <p:spPr>
          <a:xfrm>
            <a:off x="4433248" y="5047344"/>
            <a:ext cx="4558352" cy="400110"/>
          </a:xfrm>
          <a:prstGeom prst="rect">
            <a:avLst/>
          </a:prstGeom>
          <a:noFill/>
        </p:spPr>
        <p:txBody>
          <a:bodyPr wrap="square" rtlCol="0">
            <a:spAutoFit/>
          </a:bodyPr>
          <a:lstStyle/>
          <a:p>
            <a:r>
              <a:rPr lang="en-US" sz="2000" dirty="0" smtClean="0">
                <a:solidFill>
                  <a:srgbClr val="008080"/>
                </a:solidFill>
                <a:latin typeface="+mn-lt"/>
              </a:rPr>
              <a:t>Move decimal point 3 places to the right.</a:t>
            </a:r>
            <a:endParaRPr lang="en-US" sz="2000" dirty="0">
              <a:solidFill>
                <a:srgbClr val="008080"/>
              </a:solidFill>
              <a:latin typeface="+mn-lt"/>
            </a:endParaRPr>
          </a:p>
        </p:txBody>
      </p:sp>
      <p:graphicFrame>
        <p:nvGraphicFramePr>
          <p:cNvPr id="34" name="Object 33"/>
          <p:cNvGraphicFramePr>
            <a:graphicFrameLocks noChangeAspect="1"/>
          </p:cNvGraphicFramePr>
          <p:nvPr/>
        </p:nvGraphicFramePr>
        <p:xfrm>
          <a:off x="2376714" y="2452914"/>
          <a:ext cx="914400" cy="292100"/>
        </p:xfrm>
        <a:graphic>
          <a:graphicData uri="http://schemas.openxmlformats.org/presentationml/2006/ole">
            <mc:AlternateContent xmlns:mc="http://schemas.openxmlformats.org/markup-compatibility/2006">
              <mc:Choice xmlns:v="urn:schemas-microsoft-com:vml" Requires="v">
                <p:oleObj spid="_x0000_s6218" name="Equation" r:id="rId12" imgW="914400" imgH="291960" progId="Equation.DSMT4">
                  <p:embed/>
                </p:oleObj>
              </mc:Choice>
              <mc:Fallback>
                <p:oleObj name="Equation" r:id="rId12" imgW="914400" imgH="291960"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76714" y="2452914"/>
                        <a:ext cx="914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 name="Object 10"/>
          <p:cNvGraphicFramePr>
            <a:graphicFrameLocks noChangeAspect="1"/>
          </p:cNvGraphicFramePr>
          <p:nvPr/>
        </p:nvGraphicFramePr>
        <p:xfrm>
          <a:off x="2556328" y="3352800"/>
          <a:ext cx="825500" cy="292100"/>
        </p:xfrm>
        <a:graphic>
          <a:graphicData uri="http://schemas.openxmlformats.org/presentationml/2006/ole">
            <mc:AlternateContent xmlns:mc="http://schemas.openxmlformats.org/markup-compatibility/2006">
              <mc:Choice xmlns:v="urn:schemas-microsoft-com:vml" Requires="v">
                <p:oleObj spid="_x0000_s6219" name="Equation" r:id="rId14" imgW="825480" imgH="291960" progId="Equation.DSMT4">
                  <p:embed/>
                </p:oleObj>
              </mc:Choice>
              <mc:Fallback>
                <p:oleObj name="Equation" r:id="rId14" imgW="825480" imgH="291960"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56328" y="33528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 name="Object 11"/>
          <p:cNvGraphicFramePr>
            <a:graphicFrameLocks noChangeAspect="1"/>
          </p:cNvGraphicFramePr>
          <p:nvPr>
            <p:extLst>
              <p:ext uri="{D42A27DB-BD31-4B8C-83A1-F6EECF244321}">
                <p14:modId xmlns:p14="http://schemas.microsoft.com/office/powerpoint/2010/main" val="1922957485"/>
              </p:ext>
            </p:extLst>
          </p:nvPr>
        </p:nvGraphicFramePr>
        <p:xfrm>
          <a:off x="2489200" y="4208463"/>
          <a:ext cx="1295400" cy="330200"/>
        </p:xfrm>
        <a:graphic>
          <a:graphicData uri="http://schemas.openxmlformats.org/presentationml/2006/ole">
            <mc:AlternateContent xmlns:mc="http://schemas.openxmlformats.org/markup-compatibility/2006">
              <mc:Choice xmlns:v="urn:schemas-microsoft-com:vml" Requires="v">
                <p:oleObj spid="_x0000_s6220" name="Equation" r:id="rId16" imgW="1295280" imgH="330120" progId="Equation.DSMT4">
                  <p:embed/>
                </p:oleObj>
              </mc:Choice>
              <mc:Fallback>
                <p:oleObj name="Equation" r:id="rId16" imgW="1295280" imgH="330120" progId="Equation.DSMT4">
                  <p:embed/>
                  <p:pic>
                    <p:nvPicPr>
                      <p:cNvPr id="0" name="Object 23"/>
                      <p:cNvPicPr>
                        <a:picLocks noChangeAspect="1" noChangeArrowheads="1"/>
                      </p:cNvPicPr>
                      <p:nvPr/>
                    </p:nvPicPr>
                    <p:blipFill>
                      <a:blip r:embed="rId17"/>
                      <a:srcRect/>
                      <a:stretch>
                        <a:fillRect/>
                      </a:stretch>
                    </p:blipFill>
                    <p:spPr bwMode="auto">
                      <a:xfrm>
                        <a:off x="2489200" y="4208463"/>
                        <a:ext cx="12954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 name="Object 12"/>
          <p:cNvGraphicFramePr>
            <a:graphicFrameLocks noChangeAspect="1"/>
          </p:cNvGraphicFramePr>
          <p:nvPr/>
        </p:nvGraphicFramePr>
        <p:xfrm>
          <a:off x="3098800" y="5101349"/>
          <a:ext cx="1092200" cy="292100"/>
        </p:xfrm>
        <a:graphic>
          <a:graphicData uri="http://schemas.openxmlformats.org/presentationml/2006/ole">
            <mc:AlternateContent xmlns:mc="http://schemas.openxmlformats.org/markup-compatibility/2006">
              <mc:Choice xmlns:v="urn:schemas-microsoft-com:vml" Requires="v">
                <p:oleObj spid="_x0000_s6221" name="Equation" r:id="rId18" imgW="1091880" imgH="291960" progId="Equation.DSMT4">
                  <p:embed/>
                </p:oleObj>
              </mc:Choice>
              <mc:Fallback>
                <p:oleObj name="Equation" r:id="rId18" imgW="1091880" imgH="291960"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98800" y="5101349"/>
                        <a:ext cx="1092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 (cont.)</a:t>
            </a:r>
            <a:endParaRPr lang="en-US" dirty="0">
              <a:solidFill>
                <a:schemeClr val="accent1">
                  <a:lumMod val="50000"/>
                </a:schemeClr>
              </a:solidFill>
            </a:endParaRPr>
          </a:p>
        </p:txBody>
      </p:sp>
      <p:graphicFrame>
        <p:nvGraphicFramePr>
          <p:cNvPr id="26" name="Object 7"/>
          <p:cNvGraphicFramePr>
            <a:graphicFrameLocks noChangeAspect="1"/>
          </p:cNvGraphicFramePr>
          <p:nvPr/>
        </p:nvGraphicFramePr>
        <p:xfrm>
          <a:off x="533400" y="1328738"/>
          <a:ext cx="1879600" cy="482600"/>
        </p:xfrm>
        <a:graphic>
          <a:graphicData uri="http://schemas.openxmlformats.org/presentationml/2006/ole">
            <mc:AlternateContent xmlns:mc="http://schemas.openxmlformats.org/markup-compatibility/2006">
              <mc:Choice xmlns:v="urn:schemas-microsoft-com:vml" Requires="v">
                <p:oleObj spid="_x0000_s89130" name="Equation" r:id="rId4" imgW="1879560" imgH="482400" progId="Equation.DSMT4">
                  <p:embed/>
                </p:oleObj>
              </mc:Choice>
              <mc:Fallback>
                <p:oleObj name="Equation" r:id="rId4" imgW="1879560" imgH="48240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328738"/>
                        <a:ext cx="1879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8"/>
          <p:cNvGraphicFramePr>
            <a:graphicFrameLocks noChangeAspect="1"/>
          </p:cNvGraphicFramePr>
          <p:nvPr/>
        </p:nvGraphicFramePr>
        <p:xfrm>
          <a:off x="533400" y="2467114"/>
          <a:ext cx="2413000" cy="482600"/>
        </p:xfrm>
        <a:graphic>
          <a:graphicData uri="http://schemas.openxmlformats.org/presentationml/2006/ole">
            <mc:AlternateContent xmlns:mc="http://schemas.openxmlformats.org/markup-compatibility/2006">
              <mc:Choice xmlns:v="urn:schemas-microsoft-com:vml" Requires="v">
                <p:oleObj spid="_x0000_s89131" name="Equation" r:id="rId6" imgW="2412720" imgH="482400" progId="Equation.DSMT4">
                  <p:embed/>
                </p:oleObj>
              </mc:Choice>
              <mc:Fallback>
                <p:oleObj name="Equation" r:id="rId6" imgW="2412720" imgH="48240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2467114"/>
                        <a:ext cx="24130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4495800" y="1295400"/>
            <a:ext cx="4191000" cy="1015663"/>
          </a:xfrm>
          <a:prstGeom prst="rect">
            <a:avLst/>
          </a:prstGeom>
          <a:noFill/>
        </p:spPr>
        <p:txBody>
          <a:bodyPr wrap="square" rtlCol="0">
            <a:spAutoFit/>
          </a:bodyPr>
          <a:lstStyle/>
          <a:p>
            <a:r>
              <a:rPr lang="en-US" sz="2000" dirty="0" smtClean="0">
                <a:solidFill>
                  <a:srgbClr val="008080"/>
                </a:solidFill>
                <a:latin typeface="+mn-lt"/>
              </a:rPr>
              <a:t>Exponent  tells how many places to move the decimal point.  Move decimal point 2 places.</a:t>
            </a:r>
            <a:endParaRPr lang="en-US" sz="2000" dirty="0">
              <a:solidFill>
                <a:srgbClr val="008080"/>
              </a:solidFill>
              <a:latin typeface="+mn-lt"/>
            </a:endParaRPr>
          </a:p>
        </p:txBody>
      </p:sp>
      <p:sp>
        <p:nvSpPr>
          <p:cNvPr id="29" name="TextBox 28"/>
          <p:cNvSpPr txBox="1"/>
          <p:nvPr/>
        </p:nvSpPr>
        <p:spPr>
          <a:xfrm>
            <a:off x="4482152" y="2492514"/>
            <a:ext cx="4357048" cy="707886"/>
          </a:xfrm>
          <a:prstGeom prst="rect">
            <a:avLst/>
          </a:prstGeom>
          <a:noFill/>
        </p:spPr>
        <p:txBody>
          <a:bodyPr wrap="square" rtlCol="0">
            <a:spAutoFit/>
          </a:bodyPr>
          <a:lstStyle/>
          <a:p>
            <a:r>
              <a:rPr lang="en-US" sz="2000" dirty="0" smtClean="0">
                <a:solidFill>
                  <a:srgbClr val="008080"/>
                </a:solidFill>
                <a:latin typeface="+mn-lt"/>
              </a:rPr>
              <a:t>Move decimal point 3 places to the right.</a:t>
            </a:r>
            <a:endParaRPr lang="en-US" sz="2000" dirty="0">
              <a:solidFill>
                <a:srgbClr val="008080"/>
              </a:solidFill>
              <a:latin typeface="+mn-lt"/>
            </a:endParaRPr>
          </a:p>
        </p:txBody>
      </p:sp>
      <p:graphicFrame>
        <p:nvGraphicFramePr>
          <p:cNvPr id="30" name="Object 13"/>
          <p:cNvGraphicFramePr>
            <a:graphicFrameLocks noChangeAspect="1"/>
          </p:cNvGraphicFramePr>
          <p:nvPr/>
        </p:nvGraphicFramePr>
        <p:xfrm>
          <a:off x="2489200" y="1417638"/>
          <a:ext cx="1016000" cy="292100"/>
        </p:xfrm>
        <a:graphic>
          <a:graphicData uri="http://schemas.openxmlformats.org/presentationml/2006/ole">
            <mc:AlternateContent xmlns:mc="http://schemas.openxmlformats.org/markup-compatibility/2006">
              <mc:Choice xmlns:v="urn:schemas-microsoft-com:vml" Requires="v">
                <p:oleObj spid="_x0000_s89132" name="Equation" r:id="rId8" imgW="1015920" imgH="291960" progId="Equation.DSMT4">
                  <p:embed/>
                </p:oleObj>
              </mc:Choice>
              <mc:Fallback>
                <p:oleObj name="Equation" r:id="rId8" imgW="1015920" imgH="291960" progId="Equation.DSMT4">
                  <p:embed/>
                  <p:pic>
                    <p:nvPicPr>
                      <p:cNvPr id="0" name="Object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9200" y="1417638"/>
                        <a:ext cx="1016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ct 14"/>
          <p:cNvGraphicFramePr>
            <a:graphicFrameLocks noChangeAspect="1"/>
          </p:cNvGraphicFramePr>
          <p:nvPr/>
        </p:nvGraphicFramePr>
        <p:xfrm>
          <a:off x="2984500" y="2571889"/>
          <a:ext cx="1447800" cy="292100"/>
        </p:xfrm>
        <a:graphic>
          <a:graphicData uri="http://schemas.openxmlformats.org/presentationml/2006/ole">
            <mc:AlternateContent xmlns:mc="http://schemas.openxmlformats.org/markup-compatibility/2006">
              <mc:Choice xmlns:v="urn:schemas-microsoft-com:vml" Requires="v">
                <p:oleObj spid="_x0000_s89133" name="Equation" r:id="rId10" imgW="1447560" imgH="291960" progId="Equation.DSMT4">
                  <p:embed/>
                </p:oleObj>
              </mc:Choice>
              <mc:Fallback>
                <p:oleObj name="Equation" r:id="rId10" imgW="1447560" imgH="291960" progId="Equation.DSMT4">
                  <p:embed/>
                  <p:pic>
                    <p:nvPicPr>
                      <p:cNvPr id="0" name="Object 2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4500" y="2571889"/>
                        <a:ext cx="1447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1016</TotalTime>
  <Words>979</Words>
  <Application>Microsoft Office PowerPoint</Application>
  <PresentationFormat>On-screen Show (4:3)</PresentationFormat>
  <Paragraphs>237</Paragraphs>
  <Slides>37</Slides>
  <Notes>18</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2" baseType="lpstr">
      <vt:lpstr>Calibri</vt:lpstr>
      <vt:lpstr>Courier New</vt:lpstr>
      <vt:lpstr>Arial</vt:lpstr>
      <vt:lpstr>Office Theme</vt:lpstr>
      <vt:lpstr>Equation</vt:lpstr>
      <vt:lpstr>Section 5.3</vt:lpstr>
      <vt:lpstr>Objectives</vt:lpstr>
      <vt:lpstr>Objectives (cont.)</vt:lpstr>
      <vt:lpstr>Multiplication with Decimal Numbers</vt:lpstr>
      <vt:lpstr>Example 1</vt:lpstr>
      <vt:lpstr>Example 2</vt:lpstr>
      <vt:lpstr>Multiplication by Powers of 10</vt:lpstr>
      <vt:lpstr>Example 3</vt:lpstr>
      <vt:lpstr>Example 3 (cont.)</vt:lpstr>
      <vt:lpstr>Division with Decimal Numbers</vt:lpstr>
      <vt:lpstr>Division with Decimal Numbers</vt:lpstr>
      <vt:lpstr>Example 4</vt:lpstr>
      <vt:lpstr>Example 4 (cont.)</vt:lpstr>
      <vt:lpstr>Example 5</vt:lpstr>
      <vt:lpstr>Example 5 (cont.)</vt:lpstr>
      <vt:lpstr>Divide Decimal Numbers</vt:lpstr>
      <vt:lpstr>Example 6</vt:lpstr>
      <vt:lpstr>Example 6 (cont.)</vt:lpstr>
      <vt:lpstr>Example 7</vt:lpstr>
      <vt:lpstr>Divide by Powers of 10</vt:lpstr>
      <vt:lpstr>Example 8</vt:lpstr>
      <vt:lpstr>Example 9</vt:lpstr>
      <vt:lpstr>Example 9 (cont.)</vt:lpstr>
      <vt:lpstr>Example 9 (cont.)</vt:lpstr>
      <vt:lpstr>Example 10</vt:lpstr>
      <vt:lpstr>Example 10 (cont.)</vt:lpstr>
      <vt:lpstr>Example 11</vt:lpstr>
      <vt:lpstr>Example 11 (cont.)</vt:lpstr>
      <vt:lpstr>Example 11 (cont.)</vt:lpstr>
      <vt:lpstr>Example 11 (cont.)</vt:lpstr>
      <vt:lpstr>Example 12</vt:lpstr>
      <vt:lpstr>Example 12 (cont.)</vt:lpstr>
      <vt:lpstr>Example 13</vt:lpstr>
      <vt:lpstr>Example 14</vt:lpstr>
      <vt:lpstr>Example 14 (cont.)</vt:lpstr>
      <vt:lpstr>Example 15</vt:lpstr>
      <vt:lpstr>Example 15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152</cp:revision>
  <dcterms:created xsi:type="dcterms:W3CDTF">2013-04-26T14:43:13Z</dcterms:created>
  <dcterms:modified xsi:type="dcterms:W3CDTF">2017-08-02T16:34:52Z</dcterms:modified>
</cp:coreProperties>
</file>