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63" r:id="rId4"/>
    <p:sldId id="265" r:id="rId5"/>
    <p:sldId id="267" r:id="rId6"/>
    <p:sldId id="276" r:id="rId7"/>
    <p:sldId id="277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4018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FDC1B-2CDE-4C24-B8D8-74ECA22BD8B1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87F2D-B749-44E4-92AF-E83FBD23C3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193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426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400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172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711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335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449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9.3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Graphing Linear Equations </a:t>
            </a:r>
            <a:r>
              <a:rPr lang="en-US" b="1" i="1" smtClean="0">
                <a:solidFill>
                  <a:srgbClr val="1F497D"/>
                </a:solidFill>
              </a:rPr>
              <a:t>II: Horizontal </a:t>
            </a:r>
            <a:r>
              <a:rPr lang="en-US" b="1" i="1" dirty="0" smtClean="0">
                <a:solidFill>
                  <a:srgbClr val="1F497D"/>
                </a:solidFill>
              </a:rPr>
              <a:t>and Vertical Lines, Calculators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Be able to recognize equations of the form </a:t>
            </a:r>
            <a:r>
              <a:rPr lang="en-US" b="1" i="1" dirty="0" smtClean="0">
                <a:solidFill>
                  <a:schemeClr val="tx1"/>
                </a:solidFill>
              </a:rPr>
              <a:t>x</a:t>
            </a:r>
            <a:r>
              <a:rPr lang="en-US" b="1" dirty="0" smtClean="0">
                <a:solidFill>
                  <a:schemeClr val="tx1"/>
                </a:solidFill>
              </a:rPr>
              <a:t> = </a:t>
            </a:r>
            <a:r>
              <a:rPr lang="en-US" b="1" i="1" dirty="0" smtClean="0">
                <a:solidFill>
                  <a:schemeClr val="tx1"/>
                </a:solidFill>
              </a:rPr>
              <a:t>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and </a:t>
            </a:r>
            <a:r>
              <a:rPr lang="en-US" b="1" i="1" dirty="0" smtClean="0">
                <a:solidFill>
                  <a:schemeClr val="tx1"/>
                </a:solidFill>
              </a:rPr>
              <a:t>y</a:t>
            </a:r>
            <a:r>
              <a:rPr lang="en-US" b="1" dirty="0" smtClean="0">
                <a:solidFill>
                  <a:schemeClr val="tx1"/>
                </a:solidFill>
              </a:rPr>
              <a:t> = </a:t>
            </a:r>
            <a:r>
              <a:rPr lang="en-US" b="1" i="1" dirty="0" smtClean="0">
                <a:solidFill>
                  <a:schemeClr val="tx1"/>
                </a:solidFill>
              </a:rPr>
              <a:t>b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as the forms for vertical and horizontal lines, respectively.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Learn how to use a TI-84 Plus graphing calculator to graph straight lines.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-457200" eaLnBrk="1" hangingPunct="1">
              <a:buNone/>
            </a:pPr>
            <a:r>
              <a:rPr lang="en-US" dirty="0" smtClean="0"/>
              <a:t>Graph the vertical line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= 3 </a:t>
            </a:r>
            <a:r>
              <a:rPr lang="en-US" dirty="0" smtClean="0"/>
              <a:t>and label three points on the line.</a:t>
            </a:r>
          </a:p>
          <a:p>
            <a:pPr marL="457200" indent="-457200" eaLnBrk="1" hangingPunct="1">
              <a:buNone/>
            </a:pPr>
            <a:r>
              <a:rPr lang="en-US" b="1" dirty="0" smtClean="0"/>
              <a:t>Solution</a:t>
            </a:r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2209800"/>
            <a:ext cx="3657600" cy="3497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-457200" eaLnBrk="1" hangingPunct="1">
              <a:spcBef>
                <a:spcPts val="600"/>
              </a:spcBef>
              <a:buNone/>
            </a:pPr>
            <a:r>
              <a:rPr lang="en-US" dirty="0" smtClean="0"/>
              <a:t>Graph the horizontal line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+ 2 = 0 </a:t>
            </a:r>
            <a:r>
              <a:rPr lang="en-US" dirty="0" smtClean="0"/>
              <a:t>and label three points on the line.</a:t>
            </a:r>
          </a:p>
          <a:p>
            <a:pPr marL="457200" indent="-457200" eaLnBrk="1" hangingPunct="1">
              <a:spcBef>
                <a:spcPts val="600"/>
              </a:spcBef>
              <a:buNone/>
            </a:pPr>
            <a:r>
              <a:rPr lang="en-US" b="1" dirty="0" smtClean="0"/>
              <a:t>Solution</a:t>
            </a:r>
          </a:p>
          <a:p>
            <a:pPr marL="457200" indent="-457200" eaLnBrk="1" hangingPunct="1">
              <a:spcBef>
                <a:spcPts val="600"/>
              </a:spcBef>
              <a:buNone/>
            </a:pPr>
            <a:r>
              <a:rPr lang="en-US" dirty="0" smtClean="0"/>
              <a:t>First solve for </a:t>
            </a:r>
            <a:r>
              <a:rPr lang="en-US" i="1" dirty="0" smtClean="0"/>
              <a:t>y</a:t>
            </a:r>
            <a:r>
              <a:rPr lang="en-US" dirty="0" smtClean="0"/>
              <a:t>: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92200" y="3429000"/>
          <a:ext cx="1206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4" imgW="1206360" imgH="355320" progId="Equation.DSMT4">
                  <p:embed/>
                </p:oleObj>
              </mc:Choice>
              <mc:Fallback>
                <p:oleObj name="Equation" r:id="rId4" imgW="1206360" imgH="355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429000"/>
                        <a:ext cx="1206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38600" y="2286802"/>
            <a:ext cx="3657600" cy="3580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570916" y="3911600"/>
          <a:ext cx="927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7" imgW="927000" imgH="355320" progId="Equation.DSMT4">
                  <p:embed/>
                </p:oleObj>
              </mc:Choice>
              <mc:Fallback>
                <p:oleObj name="Equation" r:id="rId7" imgW="92700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916" y="3911600"/>
                        <a:ext cx="927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3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-457200" eaLnBrk="1" hangingPunct="1">
              <a:spcBef>
                <a:spcPts val="600"/>
              </a:spcBef>
              <a:buNone/>
            </a:pPr>
            <a:r>
              <a:rPr lang="en-US" dirty="0" smtClean="0"/>
              <a:t>Graph both the vertical line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= – 4 </a:t>
            </a:r>
            <a:r>
              <a:rPr lang="en-US" dirty="0" smtClean="0"/>
              <a:t>and the horizontal line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3 </a:t>
            </a:r>
            <a:r>
              <a:rPr lang="en-US" dirty="0" smtClean="0"/>
              <a:t>and label the point where the lines intersect.</a:t>
            </a:r>
          </a:p>
          <a:p>
            <a:pPr marL="457200" indent="-457200" eaLnBrk="1" hangingPunct="1">
              <a:spcBef>
                <a:spcPts val="600"/>
              </a:spcBef>
              <a:buNone/>
            </a:pPr>
            <a:r>
              <a:rPr lang="en-US" b="1" dirty="0" smtClean="0"/>
              <a:t>Solution</a:t>
            </a:r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2298993"/>
            <a:ext cx="3657600" cy="3644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Example 4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eaLnBrk="1" hangingPunct="1">
              <a:buNone/>
            </a:pPr>
            <a:r>
              <a:rPr lang="en-US" dirty="0" smtClean="0"/>
              <a:t>Use a TI-84 Plus graphing calculator to graph the line corresponding to the equation 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+ 3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6</a:t>
            </a:r>
            <a:r>
              <a:rPr lang="en-US" dirty="0" smtClean="0"/>
              <a:t>.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en-US" b="1" dirty="0" smtClean="0"/>
              <a:t>Solution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en-US" dirty="0" smtClean="0"/>
              <a:t>Solve for </a:t>
            </a:r>
            <a:r>
              <a:rPr lang="en-US" i="1" dirty="0" smtClean="0"/>
              <a:t>y</a:t>
            </a:r>
            <a:r>
              <a:rPr lang="en-US" dirty="0" smtClean="0"/>
              <a:t>: 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733550" y="3352800"/>
          <a:ext cx="156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4" imgW="1562040" imgH="355320" progId="Equation.DSMT4">
                  <p:embed/>
                </p:oleObj>
              </mc:Choice>
              <mc:Fallback>
                <p:oleObj name="Equation" r:id="rId4" imgW="1562040" imgH="355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3352800"/>
                        <a:ext cx="1562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400300" y="3835400"/>
          <a:ext cx="156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6" imgW="1562040" imgH="355320" progId="Equation.DSMT4">
                  <p:embed/>
                </p:oleObj>
              </mc:Choice>
              <mc:Fallback>
                <p:oleObj name="Equation" r:id="rId6" imgW="156204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3835400"/>
                        <a:ext cx="1562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565400" y="4419600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8" imgW="1447560" imgH="838080" progId="Equation.DSMT4">
                  <p:embed/>
                </p:oleObj>
              </mc:Choice>
              <mc:Fallback>
                <p:oleObj name="Equation" r:id="rId8" imgW="14475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4419600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Example 4 (cont.)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1371600"/>
            <a:ext cx="3657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Press                   and enter the expression for </a:t>
            </a:r>
            <a:r>
              <a:rPr lang="en-US" sz="2800" i="1" dirty="0" smtClean="0"/>
              <a:t>y</a:t>
            </a:r>
            <a:r>
              <a:rPr lang="en-US" sz="2800" dirty="0" smtClean="0"/>
              <a:t> using parentheses in the numerator.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4724400" y="1371600"/>
            <a:ext cx="3657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Press                  and the graph will appear as shown:</a:t>
            </a:r>
            <a:endParaRPr lang="en-US" sz="2800" dirty="0"/>
          </a:p>
        </p:txBody>
      </p:sp>
      <p:pic>
        <p:nvPicPr>
          <p:cNvPr id="12" name="Picture 11" descr="9.3 ex4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3505200"/>
            <a:ext cx="2743200" cy="2266123"/>
          </a:xfrm>
          <a:prstGeom prst="rect">
            <a:avLst/>
          </a:prstGeom>
        </p:spPr>
      </p:pic>
      <p:pic>
        <p:nvPicPr>
          <p:cNvPr id="13" name="Picture 12" descr="9.3 ex 4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90600" y="3505200"/>
            <a:ext cx="2743200" cy="2266123"/>
          </a:xfrm>
          <a:prstGeom prst="rect">
            <a:avLst/>
          </a:prstGeom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1524000"/>
            <a:ext cx="1371600" cy="344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38800" y="1469408"/>
            <a:ext cx="1371600" cy="37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185</Words>
  <Application>Microsoft Office PowerPoint</Application>
  <PresentationFormat>On-screen Show (4:3)</PresentationFormat>
  <Paragraphs>29</Paragraphs>
  <Slides>7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Courier New</vt:lpstr>
      <vt:lpstr>Arial</vt:lpstr>
      <vt:lpstr>Office Theme</vt:lpstr>
      <vt:lpstr>Equation</vt:lpstr>
      <vt:lpstr>Section 9.3</vt:lpstr>
      <vt:lpstr>Objectives</vt:lpstr>
      <vt:lpstr>Example 1</vt:lpstr>
      <vt:lpstr>Example 2</vt:lpstr>
      <vt:lpstr>Example 3</vt:lpstr>
      <vt:lpstr>Example 4</vt:lpstr>
      <vt:lpstr>Example 4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30</cp:revision>
  <dcterms:created xsi:type="dcterms:W3CDTF">2013-04-26T14:43:13Z</dcterms:created>
  <dcterms:modified xsi:type="dcterms:W3CDTF">2017-08-02T17:23:04Z</dcterms:modified>
</cp:coreProperties>
</file>