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72" r:id="rId2"/>
    <p:sldId id="267" r:id="rId3"/>
    <p:sldId id="273" r:id="rId4"/>
    <p:sldId id="274" r:id="rId5"/>
    <p:sldId id="275" r:id="rId6"/>
    <p:sldId id="276" r:id="rId7"/>
    <p:sldId id="328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26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51AFF-3627-A31A-CCED-9DC9D953B7D3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Psychological Science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9</a:t>
            </a:r>
            <a:endParaRPr lang="en-US"/>
          </a:p>
        </p:txBody>
      </p:sp>
      <p:pic>
        <p:nvPicPr>
          <p:cNvPr id="6" name="Content Placeholder 5" descr="A photograph shows John B. Watson.">
            <a:extLst>
              <a:ext uri="{FF2B5EF4-FFF2-40B4-BE49-F238E27FC236}">
                <a16:creationId xmlns:a16="http://schemas.microsoft.com/office/drawing/2014/main" id="{1196EDB6-B63D-1FD9-D3EE-0C42BDB08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22197"/>
            <a:ext cx="3048000" cy="4486656"/>
          </a:xfrm>
        </p:spPr>
      </p:pic>
    </p:spTree>
    <p:extLst>
      <p:ext uri="{BB962C8B-B14F-4D97-AF65-F5344CB8AC3E}">
        <p14:creationId xmlns:p14="http://schemas.microsoft.com/office/powerpoint/2010/main" val="47134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10</a:t>
            </a:r>
            <a:endParaRPr lang="en-US"/>
          </a:p>
        </p:txBody>
      </p:sp>
      <p:pic>
        <p:nvPicPr>
          <p:cNvPr id="6" name="Content Placeholder 5" descr="The illustration shows a rat in a Skinner box: a chamber with a speaker, lights, a lever, and a food dispenser.">
            <a:extLst>
              <a:ext uri="{FF2B5EF4-FFF2-40B4-BE49-F238E27FC236}">
                <a16:creationId xmlns:a16="http://schemas.microsoft.com/office/drawing/2014/main" id="{C7F961F1-58C8-D67E-2CC4-1D7E989CA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" y="1322197"/>
            <a:ext cx="7766304" cy="4486656"/>
          </a:xfrm>
        </p:spPr>
      </p:pic>
    </p:spTree>
    <p:extLst>
      <p:ext uri="{BB962C8B-B14F-4D97-AF65-F5344CB8AC3E}">
        <p14:creationId xmlns:p14="http://schemas.microsoft.com/office/powerpoint/2010/main" val="390259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11</a:t>
            </a:r>
            <a:endParaRPr lang="en-US"/>
          </a:p>
        </p:txBody>
      </p:sp>
      <p:pic>
        <p:nvPicPr>
          <p:cNvPr id="6" name="Content Placeholder 5" descr="Students conducting an experiment using a Skinner box">
            <a:extLst>
              <a:ext uri="{FF2B5EF4-FFF2-40B4-BE49-F238E27FC236}">
                <a16:creationId xmlns:a16="http://schemas.microsoft.com/office/drawing/2014/main" id="{638A42EF-38DA-9568-FB8D-CE44CE890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322197"/>
            <a:ext cx="6534912" cy="4486656"/>
          </a:xfrm>
        </p:spPr>
      </p:pic>
    </p:spTree>
    <p:extLst>
      <p:ext uri="{BB962C8B-B14F-4D97-AF65-F5344CB8AC3E}">
        <p14:creationId xmlns:p14="http://schemas.microsoft.com/office/powerpoint/2010/main" val="429432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12</a:t>
            </a:r>
            <a:endParaRPr lang="en-US"/>
          </a:p>
        </p:txBody>
      </p:sp>
      <p:pic>
        <p:nvPicPr>
          <p:cNvPr id="6" name="Content Placeholder 5" descr="A triangle dividing Maslow's Hierarch of Needs, listing physiological, security, social, esteem, and self-actualization.">
            <a:extLst>
              <a:ext uri="{FF2B5EF4-FFF2-40B4-BE49-F238E27FC236}">
                <a16:creationId xmlns:a16="http://schemas.microsoft.com/office/drawing/2014/main" id="{991D9109-AC09-C307-3997-657C5567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" y="1322197"/>
            <a:ext cx="6169152" cy="4486656"/>
          </a:xfrm>
        </p:spPr>
      </p:pic>
    </p:spTree>
    <p:extLst>
      <p:ext uri="{BB962C8B-B14F-4D97-AF65-F5344CB8AC3E}">
        <p14:creationId xmlns:p14="http://schemas.microsoft.com/office/powerpoint/2010/main" val="360891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13</a:t>
            </a:r>
            <a:endParaRPr lang="en-US"/>
          </a:p>
        </p:txBody>
      </p:sp>
      <p:pic>
        <p:nvPicPr>
          <p:cNvPr id="6" name="Content Placeholder 5" descr="A drawing depicts Carl Rogers.">
            <a:extLst>
              <a:ext uri="{FF2B5EF4-FFF2-40B4-BE49-F238E27FC236}">
                <a16:creationId xmlns:a16="http://schemas.microsoft.com/office/drawing/2014/main" id="{53EF1882-DEF4-88E2-FA2D-848CA9815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64" y="1322197"/>
            <a:ext cx="3243072" cy="4486656"/>
          </a:xfrm>
        </p:spPr>
      </p:pic>
    </p:spTree>
    <p:extLst>
      <p:ext uri="{BB962C8B-B14F-4D97-AF65-F5344CB8AC3E}">
        <p14:creationId xmlns:p14="http://schemas.microsoft.com/office/powerpoint/2010/main" val="153030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14</a:t>
            </a:r>
            <a:endParaRPr lang="en-US"/>
          </a:p>
        </p:txBody>
      </p:sp>
      <p:pic>
        <p:nvPicPr>
          <p:cNvPr id="6" name="Content Placeholder 5" descr="A photograph of Noam Chomsky.">
            <a:extLst>
              <a:ext uri="{FF2B5EF4-FFF2-40B4-BE49-F238E27FC236}">
                <a16:creationId xmlns:a16="http://schemas.microsoft.com/office/drawing/2014/main" id="{1B9C1CFE-607F-2B40-3668-1ED2D39AC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322197"/>
            <a:ext cx="3194304" cy="4486656"/>
          </a:xfrm>
        </p:spPr>
      </p:pic>
    </p:spTree>
    <p:extLst>
      <p:ext uri="{BB962C8B-B14F-4D97-AF65-F5344CB8AC3E}">
        <p14:creationId xmlns:p14="http://schemas.microsoft.com/office/powerpoint/2010/main" val="1757092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15</a:t>
            </a:r>
            <a:endParaRPr lang="en-US"/>
          </a:p>
        </p:txBody>
      </p:sp>
      <p:pic>
        <p:nvPicPr>
          <p:cNvPr id="6" name="Content Placeholder 5" descr="A photograph of Kenneth Clark">
            <a:extLst>
              <a:ext uri="{FF2B5EF4-FFF2-40B4-BE49-F238E27FC236}">
                <a16:creationId xmlns:a16="http://schemas.microsoft.com/office/drawing/2014/main" id="{5EE06771-0987-81C3-EC35-F8EB824DB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08" y="1346581"/>
            <a:ext cx="3072384" cy="4437888"/>
          </a:xfrm>
        </p:spPr>
      </p:pic>
    </p:spTree>
    <p:extLst>
      <p:ext uri="{BB962C8B-B14F-4D97-AF65-F5344CB8AC3E}">
        <p14:creationId xmlns:p14="http://schemas.microsoft.com/office/powerpoint/2010/main" val="393642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1</a:t>
            </a:r>
            <a:endParaRPr lang="en-US"/>
          </a:p>
        </p:txBody>
      </p:sp>
      <p:pic>
        <p:nvPicPr>
          <p:cNvPr id="6" name="Content Placeholder 5" descr="Two diagrams of the human nervous system">
            <a:extLst>
              <a:ext uri="{FF2B5EF4-FFF2-40B4-BE49-F238E27FC236}">
                <a16:creationId xmlns:a16="http://schemas.microsoft.com/office/drawing/2014/main" id="{FD51656E-9A45-5BA3-0FA9-D15D4EE97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36" y="1322197"/>
            <a:ext cx="5291328" cy="4486656"/>
          </a:xfrm>
        </p:spPr>
      </p:pic>
    </p:spTree>
    <p:extLst>
      <p:ext uri="{BB962C8B-B14F-4D97-AF65-F5344CB8AC3E}">
        <p14:creationId xmlns:p14="http://schemas.microsoft.com/office/powerpoint/2010/main" val="114739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2</a:t>
            </a:r>
            <a:endParaRPr lang="en-US"/>
          </a:p>
        </p:txBody>
      </p:sp>
      <p:pic>
        <p:nvPicPr>
          <p:cNvPr id="6" name="Content Placeholder 5" descr="A photograph of three humans surrounding a monkey in a chair preparing the monkey for some kind of experiment">
            <a:extLst>
              <a:ext uri="{FF2B5EF4-FFF2-40B4-BE49-F238E27FC236}">
                <a16:creationId xmlns:a16="http://schemas.microsoft.com/office/drawing/2014/main" id="{0628534F-BC57-10FC-37CE-E1A56C733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16" y="1322197"/>
            <a:ext cx="5535168" cy="4486656"/>
          </a:xfrm>
        </p:spPr>
      </p:pic>
    </p:spTree>
    <p:extLst>
      <p:ext uri="{BB962C8B-B14F-4D97-AF65-F5344CB8AC3E}">
        <p14:creationId xmlns:p14="http://schemas.microsoft.com/office/powerpoint/2010/main" val="368957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3</a:t>
            </a:r>
          </a:p>
        </p:txBody>
      </p:sp>
      <p:pic>
        <p:nvPicPr>
          <p:cNvPr id="6" name="Content Placeholder 5" descr="An ambiguous drawing looks like a duck facing to the left but also looks like a rabbit facing to the right.">
            <a:extLst>
              <a:ext uri="{FF2B5EF4-FFF2-40B4-BE49-F238E27FC236}">
                <a16:creationId xmlns:a16="http://schemas.microsoft.com/office/drawing/2014/main" id="{87D73C66-B5F5-7FF4-E574-BECDFC886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08" y="1322197"/>
            <a:ext cx="6806184" cy="4486656"/>
          </a:xfrm>
        </p:spPr>
      </p:pic>
    </p:spTree>
    <p:extLst>
      <p:ext uri="{BB962C8B-B14F-4D97-AF65-F5344CB8AC3E}">
        <p14:creationId xmlns:p14="http://schemas.microsoft.com/office/powerpoint/2010/main" val="399334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1</a:t>
            </a:r>
            <a:endParaRPr lang="en-US"/>
          </a:p>
        </p:txBody>
      </p:sp>
      <p:pic>
        <p:nvPicPr>
          <p:cNvPr id="6" name="Content Placeholder 5" descr="A graphic of a human head with gears inside it and coming out of it.">
            <a:extLst>
              <a:ext uri="{FF2B5EF4-FFF2-40B4-BE49-F238E27FC236}">
                <a16:creationId xmlns:a16="http://schemas.microsoft.com/office/drawing/2014/main" id="{4FDFF14E-6DA5-E2A6-9C7B-CBFA438B7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28" y="1322197"/>
            <a:ext cx="6486144" cy="44866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4</a:t>
            </a:r>
            <a:endParaRPr lang="en-US"/>
          </a:p>
        </p:txBody>
      </p:sp>
      <p:pic>
        <p:nvPicPr>
          <p:cNvPr id="6" name="Content Placeholder 5" descr="An example of a passage that contains several typos but is still easily read.">
            <a:extLst>
              <a:ext uri="{FF2B5EF4-FFF2-40B4-BE49-F238E27FC236}">
                <a16:creationId xmlns:a16="http://schemas.microsoft.com/office/drawing/2014/main" id="{6BF811A4-A349-D0BD-1FB4-1B0AE3A06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273173"/>
            <a:ext cx="8046720" cy="2584704"/>
          </a:xfrm>
        </p:spPr>
      </p:pic>
    </p:spTree>
    <p:extLst>
      <p:ext uri="{BB962C8B-B14F-4D97-AF65-F5344CB8AC3E}">
        <p14:creationId xmlns:p14="http://schemas.microsoft.com/office/powerpoint/2010/main" val="348270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5</a:t>
            </a:r>
            <a:endParaRPr lang="en-US"/>
          </a:p>
        </p:txBody>
      </p:sp>
      <p:pic>
        <p:nvPicPr>
          <p:cNvPr id="6" name="Content Placeholder 5" descr="A photograph shows Jean Piaget.">
            <a:extLst>
              <a:ext uri="{FF2B5EF4-FFF2-40B4-BE49-F238E27FC236}">
                <a16:creationId xmlns:a16="http://schemas.microsoft.com/office/drawing/2014/main" id="{F072BDBA-CD18-4993-C5C1-E7C0124AE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2" y="1322197"/>
            <a:ext cx="2535936" cy="4486656"/>
          </a:xfrm>
        </p:spPr>
      </p:pic>
    </p:spTree>
    <p:extLst>
      <p:ext uri="{BB962C8B-B14F-4D97-AF65-F5344CB8AC3E}">
        <p14:creationId xmlns:p14="http://schemas.microsoft.com/office/powerpoint/2010/main" val="3238046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6</a:t>
            </a:r>
            <a:endParaRPr lang="en-US"/>
          </a:p>
        </p:txBody>
      </p:sp>
      <p:pic>
        <p:nvPicPr>
          <p:cNvPr id="6" name="Content Placeholder 5" descr="A graphic showing the zone of proximal development">
            <a:extLst>
              <a:ext uri="{FF2B5EF4-FFF2-40B4-BE49-F238E27FC236}">
                <a16:creationId xmlns:a16="http://schemas.microsoft.com/office/drawing/2014/main" id="{42DAB51F-D7B9-0372-7260-44BB4D9CF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12" y="1322197"/>
            <a:ext cx="3998976" cy="4486656"/>
          </a:xfrm>
        </p:spPr>
      </p:pic>
    </p:spTree>
    <p:extLst>
      <p:ext uri="{BB962C8B-B14F-4D97-AF65-F5344CB8AC3E}">
        <p14:creationId xmlns:p14="http://schemas.microsoft.com/office/powerpoint/2010/main" val="1037295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7</a:t>
            </a:r>
            <a:endParaRPr lang="en-US"/>
          </a:p>
        </p:txBody>
      </p:sp>
      <p:pic>
        <p:nvPicPr>
          <p:cNvPr id="6" name="Content Placeholder 5" descr="An illustration of an iceberg explaining his id, ego, and superego theory.">
            <a:extLst>
              <a:ext uri="{FF2B5EF4-FFF2-40B4-BE49-F238E27FC236}">
                <a16:creationId xmlns:a16="http://schemas.microsoft.com/office/drawing/2014/main" id="{5F75404E-4A60-995E-00F9-A2E3F8F30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92" y="1322197"/>
            <a:ext cx="3633216" cy="4486656"/>
          </a:xfrm>
        </p:spPr>
      </p:pic>
    </p:spTree>
    <p:extLst>
      <p:ext uri="{BB962C8B-B14F-4D97-AF65-F5344CB8AC3E}">
        <p14:creationId xmlns:p14="http://schemas.microsoft.com/office/powerpoint/2010/main" val="120213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8</a:t>
            </a:r>
            <a:endParaRPr lang="en-US"/>
          </a:p>
        </p:txBody>
      </p:sp>
      <p:pic>
        <p:nvPicPr>
          <p:cNvPr id="6" name="Content Placeholder 5" descr="A graphic outlining the specifics of the Big 5 Factor model">
            <a:extLst>
              <a:ext uri="{FF2B5EF4-FFF2-40B4-BE49-F238E27FC236}">
                <a16:creationId xmlns:a16="http://schemas.microsoft.com/office/drawing/2014/main" id="{F3399D77-3825-C4CC-E847-E65582217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20" y="1322197"/>
            <a:ext cx="4251960" cy="4486656"/>
          </a:xfrm>
        </p:spPr>
      </p:pic>
    </p:spTree>
    <p:extLst>
      <p:ext uri="{BB962C8B-B14F-4D97-AF65-F5344CB8AC3E}">
        <p14:creationId xmlns:p14="http://schemas.microsoft.com/office/powerpoint/2010/main" val="1240341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9</a:t>
            </a:r>
            <a:endParaRPr lang="en-US"/>
          </a:p>
        </p:txBody>
      </p:sp>
      <p:pic>
        <p:nvPicPr>
          <p:cNvPr id="6" name="Content Placeholder 5" descr="A photo shows a person, assumedly a doctor, wearing a white lab coat and stethoscope.">
            <a:extLst>
              <a:ext uri="{FF2B5EF4-FFF2-40B4-BE49-F238E27FC236}">
                <a16:creationId xmlns:a16="http://schemas.microsoft.com/office/drawing/2014/main" id="{E4D623D5-748C-2DA7-94A7-828F79952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8" y="1322197"/>
            <a:ext cx="2828544" cy="4486656"/>
          </a:xfrm>
        </p:spPr>
      </p:pic>
    </p:spTree>
    <p:extLst>
      <p:ext uri="{BB962C8B-B14F-4D97-AF65-F5344CB8AC3E}">
        <p14:creationId xmlns:p14="http://schemas.microsoft.com/office/powerpoint/2010/main" val="4003711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10</a:t>
            </a:r>
            <a:endParaRPr lang="en-US"/>
          </a:p>
        </p:txBody>
      </p:sp>
      <p:pic>
        <p:nvPicPr>
          <p:cNvPr id="6" name="Content Placeholder 5" descr="Three circles overlap in the middle. The circles are labeled 'Biological,' 'Psychological,' and 'Social.'">
            <a:extLst>
              <a:ext uri="{FF2B5EF4-FFF2-40B4-BE49-F238E27FC236}">
                <a16:creationId xmlns:a16="http://schemas.microsoft.com/office/drawing/2014/main" id="{C1B2864D-F9C9-8DBE-9850-3075959CA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72" y="1322197"/>
            <a:ext cx="4410456" cy="4486656"/>
          </a:xfrm>
        </p:spPr>
      </p:pic>
    </p:spTree>
    <p:extLst>
      <p:ext uri="{BB962C8B-B14F-4D97-AF65-F5344CB8AC3E}">
        <p14:creationId xmlns:p14="http://schemas.microsoft.com/office/powerpoint/2010/main" val="720310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11</a:t>
            </a:r>
            <a:endParaRPr lang="en-US"/>
          </a:p>
        </p:txBody>
      </p:sp>
      <p:pic>
        <p:nvPicPr>
          <p:cNvPr id="6" name="Content Placeholder 5" descr="Three photos showing the different kinds of therapy">
            <a:extLst>
              <a:ext uri="{FF2B5EF4-FFF2-40B4-BE49-F238E27FC236}">
                <a16:creationId xmlns:a16="http://schemas.microsoft.com/office/drawing/2014/main" id="{743E24BE-2B21-F506-0BA9-ECCCB44BF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419477"/>
            <a:ext cx="8119872" cy="2292096"/>
          </a:xfrm>
        </p:spPr>
      </p:pic>
    </p:spTree>
    <p:extLst>
      <p:ext uri="{BB962C8B-B14F-4D97-AF65-F5344CB8AC3E}">
        <p14:creationId xmlns:p14="http://schemas.microsoft.com/office/powerpoint/2010/main" val="1437542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12</a:t>
            </a:r>
            <a:endParaRPr lang="en-US"/>
          </a:p>
        </p:txBody>
      </p:sp>
      <p:pic>
        <p:nvPicPr>
          <p:cNvPr id="6" name="Content Placeholder 5" descr="A triangle showing that thoughts, behaviors, and emotions are connected.">
            <a:extLst>
              <a:ext uri="{FF2B5EF4-FFF2-40B4-BE49-F238E27FC236}">
                <a16:creationId xmlns:a16="http://schemas.microsoft.com/office/drawing/2014/main" id="{56EA9F9E-971C-4683-A1B9-532CFD875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6" y="1322197"/>
            <a:ext cx="5900928" cy="4486656"/>
          </a:xfrm>
        </p:spPr>
      </p:pic>
    </p:spTree>
    <p:extLst>
      <p:ext uri="{BB962C8B-B14F-4D97-AF65-F5344CB8AC3E}">
        <p14:creationId xmlns:p14="http://schemas.microsoft.com/office/powerpoint/2010/main" val="1925143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13</a:t>
            </a:r>
            <a:endParaRPr lang="en-US"/>
          </a:p>
        </p:txBody>
      </p:sp>
      <p:pic>
        <p:nvPicPr>
          <p:cNvPr id="6" name="Content Placeholder 5" descr="A photograph shows the inside of a courtroom.">
            <a:extLst>
              <a:ext uri="{FF2B5EF4-FFF2-40B4-BE49-F238E27FC236}">
                <a16:creationId xmlns:a16="http://schemas.microsoft.com/office/drawing/2014/main" id="{2135C6EF-E48F-A587-1985-0FE4D32C6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322197"/>
            <a:ext cx="4242816" cy="4486656"/>
          </a:xfrm>
        </p:spPr>
      </p:pic>
    </p:spTree>
    <p:extLst>
      <p:ext uri="{BB962C8B-B14F-4D97-AF65-F5344CB8AC3E}">
        <p14:creationId xmlns:p14="http://schemas.microsoft.com/office/powerpoint/2010/main" val="151999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2</a:t>
            </a:r>
            <a:endParaRPr lang="en-US"/>
          </a:p>
        </p:txBody>
      </p:sp>
      <p:pic>
        <p:nvPicPr>
          <p:cNvPr id="6" name="Content Placeholder 5" descr="Photograph A shows Wilhelm Wundt. Photograph B shows Wundt and five other people gathered around a desk with equipment on top of it.">
            <a:extLst>
              <a:ext uri="{FF2B5EF4-FFF2-40B4-BE49-F238E27FC236}">
                <a16:creationId xmlns:a16="http://schemas.microsoft.com/office/drawing/2014/main" id="{AAFA29F5-7EBA-6EF3-37F5-2EED519CE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" y="1468501"/>
            <a:ext cx="8110728" cy="4194048"/>
          </a:xfrm>
        </p:spPr>
      </p:pic>
    </p:spTree>
    <p:extLst>
      <p:ext uri="{BB962C8B-B14F-4D97-AF65-F5344CB8AC3E}">
        <p14:creationId xmlns:p14="http://schemas.microsoft.com/office/powerpoint/2010/main" val="2217716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14</a:t>
            </a:r>
            <a:endParaRPr lang="en-US"/>
          </a:p>
        </p:txBody>
      </p:sp>
      <p:pic>
        <p:nvPicPr>
          <p:cNvPr id="6" name="Content Placeholder 5" descr="A photograph shows an older man shaking the hand of a younger man at a graduation ceremony.">
            <a:extLst>
              <a:ext uri="{FF2B5EF4-FFF2-40B4-BE49-F238E27FC236}">
                <a16:creationId xmlns:a16="http://schemas.microsoft.com/office/drawing/2014/main" id="{7CFA3653-EB70-3FDC-48FC-F1D4C23F4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68" y="1322197"/>
            <a:ext cx="4169664" cy="4486656"/>
          </a:xfrm>
        </p:spPr>
      </p:pic>
    </p:spTree>
    <p:extLst>
      <p:ext uri="{BB962C8B-B14F-4D97-AF65-F5344CB8AC3E}">
        <p14:creationId xmlns:p14="http://schemas.microsoft.com/office/powerpoint/2010/main" val="24734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1.2 Figure 15</a:t>
            </a:r>
            <a:endParaRPr lang="en-US"/>
          </a:p>
        </p:txBody>
      </p:sp>
      <p:pic>
        <p:nvPicPr>
          <p:cNvPr id="6" name="Content Placeholder 5" descr="A pie chart describing the breakdown of psychology doctorates employed in different sectors.">
            <a:extLst>
              <a:ext uri="{FF2B5EF4-FFF2-40B4-BE49-F238E27FC236}">
                <a16:creationId xmlns:a16="http://schemas.microsoft.com/office/drawing/2014/main" id="{6AD257BA-6087-C2AC-53E5-83E9E9D5F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1305433"/>
            <a:ext cx="6565392" cy="4520184"/>
          </a:xfrm>
        </p:spPr>
      </p:pic>
    </p:spTree>
    <p:extLst>
      <p:ext uri="{BB962C8B-B14F-4D97-AF65-F5344CB8AC3E}">
        <p14:creationId xmlns:p14="http://schemas.microsoft.com/office/powerpoint/2010/main" val="2894959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1.3 Figure 1</a:t>
            </a:r>
            <a:endParaRPr lang="en-US"/>
          </a:p>
        </p:txBody>
      </p:sp>
      <p:pic>
        <p:nvPicPr>
          <p:cNvPr id="6" name="Content Placeholder 5" descr="Child sits in front of a television watching cartoons.">
            <a:extLst>
              <a:ext uri="{FF2B5EF4-FFF2-40B4-BE49-F238E27FC236}">
                <a16:creationId xmlns:a16="http://schemas.microsoft.com/office/drawing/2014/main" id="{34EF0E1A-6EAA-D8A1-8B5B-C558E4850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3579709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1.3 Figure 2</a:t>
            </a:r>
            <a:endParaRPr lang="en-US"/>
          </a:p>
        </p:txBody>
      </p:sp>
      <p:pic>
        <p:nvPicPr>
          <p:cNvPr id="6" name="Content Placeholder 5" descr="A skull has a large hole bored through the forehead.">
            <a:extLst>
              <a:ext uri="{FF2B5EF4-FFF2-40B4-BE49-F238E27FC236}">
                <a16:creationId xmlns:a16="http://schemas.microsoft.com/office/drawing/2014/main" id="{BD75F377-96CC-8DDF-A74E-C8763CBCA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322197"/>
            <a:ext cx="3733800" cy="4486656"/>
          </a:xfrm>
        </p:spPr>
      </p:pic>
    </p:spTree>
    <p:extLst>
      <p:ext uri="{BB962C8B-B14F-4D97-AF65-F5344CB8AC3E}">
        <p14:creationId xmlns:p14="http://schemas.microsoft.com/office/powerpoint/2010/main" val="3621742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1.3 Figure 3</a:t>
            </a:r>
            <a:endParaRPr lang="en-US"/>
          </a:p>
        </p:txBody>
      </p:sp>
      <p:pic>
        <p:nvPicPr>
          <p:cNvPr id="6" name="Content Placeholder 5" descr="A photograph of a marble bust of Aristotle">
            <a:extLst>
              <a:ext uri="{FF2B5EF4-FFF2-40B4-BE49-F238E27FC236}">
                <a16:creationId xmlns:a16="http://schemas.microsoft.com/office/drawing/2014/main" id="{E2884F9D-7D91-D3E0-A265-45FCC583B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1348105"/>
            <a:ext cx="3169920" cy="4434840"/>
          </a:xfrm>
        </p:spPr>
      </p:pic>
    </p:spTree>
    <p:extLst>
      <p:ext uri="{BB962C8B-B14F-4D97-AF65-F5344CB8AC3E}">
        <p14:creationId xmlns:p14="http://schemas.microsoft.com/office/powerpoint/2010/main" val="2087152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1.3 Figure 4</a:t>
            </a:r>
            <a:endParaRPr lang="en-US"/>
          </a:p>
        </p:txBody>
      </p:sp>
      <p:pic>
        <p:nvPicPr>
          <p:cNvPr id="6" name="Content Placeholder 5" descr="A diagram showing the path of inductive reasoning and deductive reasoning.">
            <a:extLst>
              <a:ext uri="{FF2B5EF4-FFF2-40B4-BE49-F238E27FC236}">
                <a16:creationId xmlns:a16="http://schemas.microsoft.com/office/drawing/2014/main" id="{0E63E3C3-0B34-1131-E6B7-A358CDD72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6" y="1279525"/>
            <a:ext cx="7757808" cy="4572000"/>
          </a:xfrm>
        </p:spPr>
      </p:pic>
    </p:spTree>
    <p:extLst>
      <p:ext uri="{BB962C8B-B14F-4D97-AF65-F5344CB8AC3E}">
        <p14:creationId xmlns:p14="http://schemas.microsoft.com/office/powerpoint/2010/main" val="140797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1.3 Figure 5</a:t>
            </a:r>
            <a:endParaRPr lang="en-US"/>
          </a:p>
        </p:txBody>
      </p:sp>
      <p:pic>
        <p:nvPicPr>
          <p:cNvPr id="6" name="Content Placeholder 5" descr="A diagram showing the steps of the scientific method.">
            <a:extLst>
              <a:ext uri="{FF2B5EF4-FFF2-40B4-BE49-F238E27FC236}">
                <a16:creationId xmlns:a16="http://schemas.microsoft.com/office/drawing/2014/main" id="{504C5C4C-8D4E-0B10-672E-5770A5CFA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51" y="1279525"/>
            <a:ext cx="6524498" cy="4572000"/>
          </a:xfrm>
        </p:spPr>
      </p:pic>
    </p:spTree>
    <p:extLst>
      <p:ext uri="{BB962C8B-B14F-4D97-AF65-F5344CB8AC3E}">
        <p14:creationId xmlns:p14="http://schemas.microsoft.com/office/powerpoint/2010/main" val="2353140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1.3 Figure 6</a:t>
            </a:r>
            <a:endParaRPr lang="en-US"/>
          </a:p>
        </p:txBody>
      </p:sp>
      <p:pic>
        <p:nvPicPr>
          <p:cNvPr id="6" name="Content Placeholder 5" descr="A diagram of an iceberg explaining Freud's model of personality structure involving the ego, superego, and the id.">
            <a:extLst>
              <a:ext uri="{FF2B5EF4-FFF2-40B4-BE49-F238E27FC236}">
                <a16:creationId xmlns:a16="http://schemas.microsoft.com/office/drawing/2014/main" id="{37C3911A-AE61-3195-43F1-D7C60CD01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84" y="1322197"/>
            <a:ext cx="6047232" cy="4486656"/>
          </a:xfrm>
        </p:spPr>
      </p:pic>
    </p:spTree>
    <p:extLst>
      <p:ext uri="{BB962C8B-B14F-4D97-AF65-F5344CB8AC3E}">
        <p14:creationId xmlns:p14="http://schemas.microsoft.com/office/powerpoint/2010/main" val="2989297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1</a:t>
            </a:r>
            <a:endParaRPr lang="en-US"/>
          </a:p>
        </p:txBody>
      </p:sp>
      <p:pic>
        <p:nvPicPr>
          <p:cNvPr id="6" name="Content Placeholder 5" descr="An image of children playing on the playground">
            <a:extLst>
              <a:ext uri="{FF2B5EF4-FFF2-40B4-BE49-F238E27FC236}">
                <a16:creationId xmlns:a16="http://schemas.microsoft.com/office/drawing/2014/main" id="{9A846B36-A30A-62A0-1F16-30771F3D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322197"/>
            <a:ext cx="5852160" cy="4486656"/>
          </a:xfrm>
        </p:spPr>
      </p:pic>
    </p:spTree>
    <p:extLst>
      <p:ext uri="{BB962C8B-B14F-4D97-AF65-F5344CB8AC3E}">
        <p14:creationId xmlns:p14="http://schemas.microsoft.com/office/powerpoint/2010/main" val="902699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2</a:t>
            </a:r>
            <a:endParaRPr lang="en-US"/>
          </a:p>
        </p:txBody>
      </p:sp>
      <p:pic>
        <p:nvPicPr>
          <p:cNvPr id="6" name="Content Placeholder 5" descr="A photograph showing a police car with its lights flashing pulled over behind another car on the side of the road.">
            <a:extLst>
              <a:ext uri="{FF2B5EF4-FFF2-40B4-BE49-F238E27FC236}">
                <a16:creationId xmlns:a16="http://schemas.microsoft.com/office/drawing/2014/main" id="{1C35AE3F-9026-77DD-3038-1996DC7CD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1322197"/>
            <a:ext cx="6071616" cy="4486656"/>
          </a:xfrm>
        </p:spPr>
      </p:pic>
    </p:spTree>
    <p:extLst>
      <p:ext uri="{BB962C8B-B14F-4D97-AF65-F5344CB8AC3E}">
        <p14:creationId xmlns:p14="http://schemas.microsoft.com/office/powerpoint/2010/main" val="320469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3</a:t>
            </a:r>
          </a:p>
        </p:txBody>
      </p:sp>
      <p:pic>
        <p:nvPicPr>
          <p:cNvPr id="6" name="Content Placeholder 5" descr="A photograph of William James">
            <a:extLst>
              <a:ext uri="{FF2B5EF4-FFF2-40B4-BE49-F238E27FC236}">
                <a16:creationId xmlns:a16="http://schemas.microsoft.com/office/drawing/2014/main" id="{CBA99330-EF14-A94A-C7CA-3FB6075DD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1322197"/>
            <a:ext cx="3316224" cy="4486656"/>
          </a:xfrm>
        </p:spPr>
      </p:pic>
    </p:spTree>
    <p:extLst>
      <p:ext uri="{BB962C8B-B14F-4D97-AF65-F5344CB8AC3E}">
        <p14:creationId xmlns:p14="http://schemas.microsoft.com/office/powerpoint/2010/main" val="670368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3</a:t>
            </a:r>
            <a:endParaRPr lang="en-US"/>
          </a:p>
        </p:txBody>
      </p:sp>
      <p:pic>
        <p:nvPicPr>
          <p:cNvPr id="6" name="Content Placeholder 5" descr="(a) A photograph shows Jane Goodall speaking from a lectern. (b) A photograph shows a chimpanzee's face.">
            <a:extLst>
              <a:ext uri="{FF2B5EF4-FFF2-40B4-BE49-F238E27FC236}">
                <a16:creationId xmlns:a16="http://schemas.microsoft.com/office/drawing/2014/main" id="{371B109E-6C15-E656-DAD1-CC4B206A3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968373"/>
            <a:ext cx="8119872" cy="3194304"/>
          </a:xfrm>
        </p:spPr>
      </p:pic>
    </p:spTree>
    <p:extLst>
      <p:ext uri="{BB962C8B-B14F-4D97-AF65-F5344CB8AC3E}">
        <p14:creationId xmlns:p14="http://schemas.microsoft.com/office/powerpoint/2010/main" val="3758520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4</a:t>
            </a:r>
            <a:endParaRPr lang="en-US"/>
          </a:p>
        </p:txBody>
      </p:sp>
      <p:pic>
        <p:nvPicPr>
          <p:cNvPr id="6" name="Content Placeholder 5" descr="A graphic of a written survey.">
            <a:extLst>
              <a:ext uri="{FF2B5EF4-FFF2-40B4-BE49-F238E27FC236}">
                <a16:creationId xmlns:a16="http://schemas.microsoft.com/office/drawing/2014/main" id="{F49AD8F6-9D3F-2219-CC8A-7B84AEFF5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322197"/>
            <a:ext cx="7973568" cy="4486656"/>
          </a:xfrm>
        </p:spPr>
      </p:pic>
    </p:spTree>
    <p:extLst>
      <p:ext uri="{BB962C8B-B14F-4D97-AF65-F5344CB8AC3E}">
        <p14:creationId xmlns:p14="http://schemas.microsoft.com/office/powerpoint/2010/main" val="1831445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5</a:t>
            </a:r>
            <a:endParaRPr lang="en-US"/>
          </a:p>
        </p:txBody>
      </p:sp>
      <p:pic>
        <p:nvPicPr>
          <p:cNvPr id="6" name="Content Placeholder 5" descr="Two photos of different groups of children.">
            <a:extLst>
              <a:ext uri="{FF2B5EF4-FFF2-40B4-BE49-F238E27FC236}">
                <a16:creationId xmlns:a16="http://schemas.microsoft.com/office/drawing/2014/main" id="{0B9077EE-AFEA-AB4F-39DF-14282F548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102485"/>
            <a:ext cx="8119872" cy="2926080"/>
          </a:xfrm>
        </p:spPr>
      </p:pic>
    </p:spTree>
    <p:extLst>
      <p:ext uri="{BB962C8B-B14F-4D97-AF65-F5344CB8AC3E}">
        <p14:creationId xmlns:p14="http://schemas.microsoft.com/office/powerpoint/2010/main" val="426757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6</a:t>
            </a:r>
            <a:endParaRPr lang="en-US"/>
          </a:p>
        </p:txBody>
      </p:sp>
      <p:pic>
        <p:nvPicPr>
          <p:cNvPr id="6" name="Content Placeholder 5" descr="Two photographs show paper records on a shelf and electronic records on a laptop.">
            <a:extLst>
              <a:ext uri="{FF2B5EF4-FFF2-40B4-BE49-F238E27FC236}">
                <a16:creationId xmlns:a16="http://schemas.microsoft.com/office/drawing/2014/main" id="{0FBA014D-CBC5-C215-6E86-A1CF76C1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92" y="1322197"/>
            <a:ext cx="2414016" cy="4486656"/>
          </a:xfrm>
        </p:spPr>
      </p:pic>
    </p:spTree>
    <p:extLst>
      <p:ext uri="{BB962C8B-B14F-4D97-AF65-F5344CB8AC3E}">
        <p14:creationId xmlns:p14="http://schemas.microsoft.com/office/powerpoint/2010/main" val="1573718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7</a:t>
            </a:r>
            <a:endParaRPr lang="en-US"/>
          </a:p>
        </p:txBody>
      </p:sp>
      <p:pic>
        <p:nvPicPr>
          <p:cNvPr id="6" name="Content Placeholder 5" descr="A photograph of a pile of cigarettes and a pack of cigarettes in the background">
            <a:extLst>
              <a:ext uri="{FF2B5EF4-FFF2-40B4-BE49-F238E27FC236}">
                <a16:creationId xmlns:a16="http://schemas.microsoft.com/office/drawing/2014/main" id="{259336DA-BCE2-0B2D-5604-989AE82F6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131289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1.4 Figure 8</a:t>
            </a:r>
            <a:endParaRPr lang="en-US"/>
          </a:p>
        </p:txBody>
      </p:sp>
      <p:pic>
        <p:nvPicPr>
          <p:cNvPr id="6" name="Content Placeholder 5" descr="A photograph showing an older man looking off into the distance and a young toddler looking at the man.">
            <a:extLst>
              <a:ext uri="{FF2B5EF4-FFF2-40B4-BE49-F238E27FC236}">
                <a16:creationId xmlns:a16="http://schemas.microsoft.com/office/drawing/2014/main" id="{3497BAA0-4316-3A9A-7E98-7F94E0D4B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2" y="1322197"/>
            <a:ext cx="3511296" cy="4486656"/>
          </a:xfrm>
        </p:spPr>
      </p:pic>
    </p:spTree>
    <p:extLst>
      <p:ext uri="{BB962C8B-B14F-4D97-AF65-F5344CB8AC3E}">
        <p14:creationId xmlns:p14="http://schemas.microsoft.com/office/powerpoint/2010/main" val="1271136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1</a:t>
            </a:r>
            <a:endParaRPr lang="en-US"/>
          </a:p>
        </p:txBody>
      </p:sp>
      <p:pic>
        <p:nvPicPr>
          <p:cNvPr id="6" name="Content Placeholder 5" descr="Three scatterplots are shown.">
            <a:extLst>
              <a:ext uri="{FF2B5EF4-FFF2-40B4-BE49-F238E27FC236}">
                <a16:creationId xmlns:a16="http://schemas.microsoft.com/office/drawing/2014/main" id="{316FAF48-0128-91F7-F954-A334C773C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273173"/>
            <a:ext cx="8095488" cy="2584704"/>
          </a:xfrm>
        </p:spPr>
      </p:pic>
    </p:spTree>
    <p:extLst>
      <p:ext uri="{BB962C8B-B14F-4D97-AF65-F5344CB8AC3E}">
        <p14:creationId xmlns:p14="http://schemas.microsoft.com/office/powerpoint/2010/main" val="1250897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2</a:t>
            </a:r>
            <a:endParaRPr lang="en-US"/>
          </a:p>
        </p:txBody>
      </p:sp>
      <p:pic>
        <p:nvPicPr>
          <p:cNvPr id="6" name="Content Placeholder 5" descr="A photograph shows a bowl of cereal.">
            <a:extLst>
              <a:ext uri="{FF2B5EF4-FFF2-40B4-BE49-F238E27FC236}">
                <a16:creationId xmlns:a16="http://schemas.microsoft.com/office/drawing/2014/main" id="{A2B45093-C646-E4D1-1C62-5F01D654B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52" y="1285621"/>
            <a:ext cx="5949696" cy="4559808"/>
          </a:xfrm>
        </p:spPr>
      </p:pic>
    </p:spTree>
    <p:extLst>
      <p:ext uri="{BB962C8B-B14F-4D97-AF65-F5344CB8AC3E}">
        <p14:creationId xmlns:p14="http://schemas.microsoft.com/office/powerpoint/2010/main" val="2149877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3</a:t>
            </a:r>
            <a:endParaRPr lang="en-US"/>
          </a:p>
        </p:txBody>
      </p:sp>
      <p:pic>
        <p:nvPicPr>
          <p:cNvPr id="6" name="Content Placeholder 5" descr="A photograph shows the moon.">
            <a:extLst>
              <a:ext uri="{FF2B5EF4-FFF2-40B4-BE49-F238E27FC236}">
                <a16:creationId xmlns:a16="http://schemas.microsoft.com/office/drawing/2014/main" id="{C232B0B4-8114-77FF-ACB7-3D898947C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3476905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4</a:t>
            </a:r>
            <a:endParaRPr lang="en-US"/>
          </a:p>
        </p:txBody>
      </p:sp>
      <p:pic>
        <p:nvPicPr>
          <p:cNvPr id="6" name="Content Placeholder 5" descr="A photograph shows a child pointing a toy gun.">
            <a:extLst>
              <a:ext uri="{FF2B5EF4-FFF2-40B4-BE49-F238E27FC236}">
                <a16:creationId xmlns:a16="http://schemas.microsoft.com/office/drawing/2014/main" id="{9E90FB6B-F867-5E67-8142-5608112A8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64" y="1322197"/>
            <a:ext cx="3852672" cy="4486656"/>
          </a:xfrm>
        </p:spPr>
      </p:pic>
    </p:spTree>
    <p:extLst>
      <p:ext uri="{BB962C8B-B14F-4D97-AF65-F5344CB8AC3E}">
        <p14:creationId xmlns:p14="http://schemas.microsoft.com/office/powerpoint/2010/main" val="109603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4</a:t>
            </a:r>
            <a:endParaRPr lang="en-US"/>
          </a:p>
        </p:txBody>
      </p:sp>
      <p:pic>
        <p:nvPicPr>
          <p:cNvPr id="6" name="Content Placeholder 5" descr="Two women sitting down and talking">
            <a:extLst>
              <a:ext uri="{FF2B5EF4-FFF2-40B4-BE49-F238E27FC236}">
                <a16:creationId xmlns:a16="http://schemas.microsoft.com/office/drawing/2014/main" id="{2AF95C0A-0E93-7504-BE6D-23FB162E7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1866803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5</a:t>
            </a:r>
            <a:endParaRPr lang="en-US"/>
          </a:p>
        </p:txBody>
      </p:sp>
      <p:pic>
        <p:nvPicPr>
          <p:cNvPr id="6" name="Content Placeholder 5" descr="An illustration demonstrates the way to represent a sample from a population.">
            <a:extLst>
              <a:ext uri="{FF2B5EF4-FFF2-40B4-BE49-F238E27FC236}">
                <a16:creationId xmlns:a16="http://schemas.microsoft.com/office/drawing/2014/main" id="{CCC86C6F-87C5-B3F4-A01A-769D8E1AD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322197"/>
            <a:ext cx="5925312" cy="4486656"/>
          </a:xfrm>
        </p:spPr>
      </p:pic>
    </p:spTree>
    <p:extLst>
      <p:ext uri="{BB962C8B-B14F-4D97-AF65-F5344CB8AC3E}">
        <p14:creationId xmlns:p14="http://schemas.microsoft.com/office/powerpoint/2010/main" val="963937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6</a:t>
            </a:r>
            <a:endParaRPr lang="en-US"/>
          </a:p>
        </p:txBody>
      </p:sp>
      <p:pic>
        <p:nvPicPr>
          <p:cNvPr id="6" name="Content Placeholder 5" descr="A photograph showing a robot toy broken into several pieces.">
            <a:extLst>
              <a:ext uri="{FF2B5EF4-FFF2-40B4-BE49-F238E27FC236}">
                <a16:creationId xmlns:a16="http://schemas.microsoft.com/office/drawing/2014/main" id="{F0896F01-9758-7BCF-196E-7ED942BE1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373820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7</a:t>
            </a:r>
            <a:endParaRPr lang="en-US"/>
          </a:p>
        </p:txBody>
      </p:sp>
      <p:pic>
        <p:nvPicPr>
          <p:cNvPr id="6" name="Content Placeholder 5" descr="A photograph shows four pills; three white and one red.">
            <a:extLst>
              <a:ext uri="{FF2B5EF4-FFF2-40B4-BE49-F238E27FC236}">
                <a16:creationId xmlns:a16="http://schemas.microsoft.com/office/drawing/2014/main" id="{568A2D06-BE0C-9B23-85BE-F048EE30B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10252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8</a:t>
            </a:r>
            <a:endParaRPr lang="en-US"/>
          </a:p>
        </p:txBody>
      </p:sp>
      <p:pic>
        <p:nvPicPr>
          <p:cNvPr id="6" name="Content Placeholder 5" descr="A graphic showing the flow of information in an experiment">
            <a:extLst>
              <a:ext uri="{FF2B5EF4-FFF2-40B4-BE49-F238E27FC236}">
                <a16:creationId xmlns:a16="http://schemas.microsoft.com/office/drawing/2014/main" id="{78BFB5A1-5A53-298D-AF84-775AD4B8F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13053"/>
            <a:ext cx="7772400" cy="4504944"/>
          </a:xfrm>
        </p:spPr>
      </p:pic>
    </p:spTree>
    <p:extLst>
      <p:ext uri="{BB962C8B-B14F-4D97-AF65-F5344CB8AC3E}">
        <p14:creationId xmlns:p14="http://schemas.microsoft.com/office/powerpoint/2010/main" val="4075671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1.5 Figure 9</a:t>
            </a:r>
            <a:endParaRPr lang="en-US"/>
          </a:p>
        </p:txBody>
      </p:sp>
      <p:pic>
        <p:nvPicPr>
          <p:cNvPr id="6" name="Content Placeholder 5" descr="A photograph showing a baby receiving a vaccine through injection">
            <a:extLst>
              <a:ext uri="{FF2B5EF4-FFF2-40B4-BE49-F238E27FC236}">
                <a16:creationId xmlns:a16="http://schemas.microsoft.com/office/drawing/2014/main" id="{B97E6DBC-686E-D538-4343-D17188D7B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322197"/>
            <a:ext cx="4242816" cy="4486656"/>
          </a:xfrm>
        </p:spPr>
      </p:pic>
    </p:spTree>
    <p:extLst>
      <p:ext uri="{BB962C8B-B14F-4D97-AF65-F5344CB8AC3E}">
        <p14:creationId xmlns:p14="http://schemas.microsoft.com/office/powerpoint/2010/main" val="716389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1.6 Figure 1</a:t>
            </a:r>
            <a:endParaRPr lang="en-US"/>
          </a:p>
        </p:txBody>
      </p:sp>
      <p:pic>
        <p:nvPicPr>
          <p:cNvPr id="6" name="Content Placeholder 5" descr="A photograph showing a meeting among people in lab coats">
            <a:extLst>
              <a:ext uri="{FF2B5EF4-FFF2-40B4-BE49-F238E27FC236}">
                <a16:creationId xmlns:a16="http://schemas.microsoft.com/office/drawing/2014/main" id="{172E5D26-448B-CC1C-4C66-EA310AD3E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322197"/>
            <a:ext cx="8071104" cy="4486656"/>
          </a:xfrm>
        </p:spPr>
      </p:pic>
    </p:spTree>
    <p:extLst>
      <p:ext uri="{BB962C8B-B14F-4D97-AF65-F5344CB8AC3E}">
        <p14:creationId xmlns:p14="http://schemas.microsoft.com/office/powerpoint/2010/main" val="2842295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1.6 Figure 2</a:t>
            </a:r>
            <a:endParaRPr lang="en-US"/>
          </a:p>
        </p:txBody>
      </p:sp>
      <p:pic>
        <p:nvPicPr>
          <p:cNvPr id="6" name="Content Placeholder 5" descr="A photograph shows a person administering an injection.">
            <a:extLst>
              <a:ext uri="{FF2B5EF4-FFF2-40B4-BE49-F238E27FC236}">
                <a16:creationId xmlns:a16="http://schemas.microsoft.com/office/drawing/2014/main" id="{997949A0-2550-6D77-F89D-7E8577C38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322197"/>
            <a:ext cx="5925312" cy="4486656"/>
          </a:xfrm>
        </p:spPr>
      </p:pic>
    </p:spTree>
    <p:extLst>
      <p:ext uri="{BB962C8B-B14F-4D97-AF65-F5344CB8AC3E}">
        <p14:creationId xmlns:p14="http://schemas.microsoft.com/office/powerpoint/2010/main" val="1503032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1.6 Figure 3</a:t>
            </a:r>
            <a:endParaRPr lang="en-US"/>
          </a:p>
        </p:txBody>
      </p:sp>
      <p:pic>
        <p:nvPicPr>
          <p:cNvPr id="6" name="Content Placeholder 5" descr="A photograph shows a rat.">
            <a:extLst>
              <a:ext uri="{FF2B5EF4-FFF2-40B4-BE49-F238E27FC236}">
                <a16:creationId xmlns:a16="http://schemas.microsoft.com/office/drawing/2014/main" id="{21CB328D-07FB-5FFC-D8F2-A8F2E1D7E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1161503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5</a:t>
            </a:r>
            <a:endParaRPr lang="en-US"/>
          </a:p>
        </p:txBody>
      </p:sp>
      <p:pic>
        <p:nvPicPr>
          <p:cNvPr id="6" name="Content Placeholder 5" descr="A photograph of Elizabeth Loftus">
            <a:extLst>
              <a:ext uri="{FF2B5EF4-FFF2-40B4-BE49-F238E27FC236}">
                <a16:creationId xmlns:a16="http://schemas.microsoft.com/office/drawing/2014/main" id="{3FEC9015-82CB-408F-7280-D3FE3BF64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8" y="1322197"/>
            <a:ext cx="2828544" cy="4486656"/>
          </a:xfrm>
        </p:spPr>
      </p:pic>
    </p:spTree>
    <p:extLst>
      <p:ext uri="{BB962C8B-B14F-4D97-AF65-F5344CB8AC3E}">
        <p14:creationId xmlns:p14="http://schemas.microsoft.com/office/powerpoint/2010/main" val="915161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6</a:t>
            </a:r>
          </a:p>
        </p:txBody>
      </p:sp>
      <p:pic>
        <p:nvPicPr>
          <p:cNvPr id="5" name="Content Placeholder 4" descr="A photograph of Sigmund Freud">
            <a:extLst>
              <a:ext uri="{FF2B5EF4-FFF2-40B4-BE49-F238E27FC236}">
                <a16:creationId xmlns:a16="http://schemas.microsoft.com/office/drawing/2014/main" id="{C8440668-515F-96EB-565C-222BC741B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322197"/>
            <a:ext cx="3121152" cy="4486656"/>
          </a:xfrm>
        </p:spPr>
      </p:pic>
    </p:spTree>
    <p:extLst>
      <p:ext uri="{BB962C8B-B14F-4D97-AF65-F5344CB8AC3E}">
        <p14:creationId xmlns:p14="http://schemas.microsoft.com/office/powerpoint/2010/main" val="55262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7</a:t>
            </a:r>
            <a:endParaRPr lang="en-US"/>
          </a:p>
        </p:txBody>
      </p:sp>
      <p:pic>
        <p:nvPicPr>
          <p:cNvPr id="6" name="Content Placeholder 5" descr="Two figures of the same number of dots arranged in different ways.">
            <a:extLst>
              <a:ext uri="{FF2B5EF4-FFF2-40B4-BE49-F238E27FC236}">
                <a16:creationId xmlns:a16="http://schemas.microsoft.com/office/drawing/2014/main" id="{C1660529-656A-62DE-432B-90C7F7D47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785493"/>
            <a:ext cx="8071104" cy="3560064"/>
          </a:xfrm>
        </p:spPr>
      </p:pic>
    </p:spTree>
    <p:extLst>
      <p:ext uri="{BB962C8B-B14F-4D97-AF65-F5344CB8AC3E}">
        <p14:creationId xmlns:p14="http://schemas.microsoft.com/office/powerpoint/2010/main" val="555460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1.1 Figure 8</a:t>
            </a:r>
            <a:endParaRPr lang="en-US"/>
          </a:p>
        </p:txBody>
      </p:sp>
      <p:pic>
        <p:nvPicPr>
          <p:cNvPr id="6" name="Content Placeholder 5" descr="A photograph of Ivan Pavlov">
            <a:extLst>
              <a:ext uri="{FF2B5EF4-FFF2-40B4-BE49-F238E27FC236}">
                <a16:creationId xmlns:a16="http://schemas.microsoft.com/office/drawing/2014/main" id="{C8F91B8D-B38D-E559-D052-6217DA3F7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92" y="1322197"/>
            <a:ext cx="3023616" cy="4486656"/>
          </a:xfrm>
        </p:spPr>
      </p:pic>
    </p:spTree>
    <p:extLst>
      <p:ext uri="{BB962C8B-B14F-4D97-AF65-F5344CB8AC3E}">
        <p14:creationId xmlns:p14="http://schemas.microsoft.com/office/powerpoint/2010/main" val="58069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2659</TotalTime>
  <Words>234</Words>
  <Application>Microsoft Office PowerPoint</Application>
  <PresentationFormat>On-screen Show (4:3)</PresentationFormat>
  <Paragraphs>59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Calibri</vt:lpstr>
      <vt:lpstr>Arial</vt:lpstr>
      <vt:lpstr>Office Theme</vt:lpstr>
      <vt:lpstr>Chapter 1</vt:lpstr>
      <vt:lpstr>Lesson 1.1 Figure 1</vt:lpstr>
      <vt:lpstr>Lesson 1.1 Figure 2</vt:lpstr>
      <vt:lpstr>Lesson 1.1 Figure 3</vt:lpstr>
      <vt:lpstr>Lesson 1.1 Figure 4</vt:lpstr>
      <vt:lpstr>Lesson 1.1 Figure 5</vt:lpstr>
      <vt:lpstr>Lesson 1.1 Figure 6</vt:lpstr>
      <vt:lpstr>Lesson 1.1 Figure 7</vt:lpstr>
      <vt:lpstr>Lesson 1.1 Figure 8</vt:lpstr>
      <vt:lpstr>Lesson 1.1 Figure 9</vt:lpstr>
      <vt:lpstr>Lesson 1.1 Figure 10</vt:lpstr>
      <vt:lpstr>Lesson 1.1 Figure 11</vt:lpstr>
      <vt:lpstr>Lesson 1.1 Figure 12</vt:lpstr>
      <vt:lpstr>Lesson 1.1 Figure 13</vt:lpstr>
      <vt:lpstr>Lesson 1.1 Figure 14</vt:lpstr>
      <vt:lpstr>Lesson 1.1 Figure 15</vt:lpstr>
      <vt:lpstr>Lesson 1.2 Figure 1</vt:lpstr>
      <vt:lpstr>Lesson 1.2 Figure 2</vt:lpstr>
      <vt:lpstr>Lesson 1.2 Figure 3</vt:lpstr>
      <vt:lpstr>Lesson 1.2 Figure 4</vt:lpstr>
      <vt:lpstr>Lesson 1.2 Figure 5</vt:lpstr>
      <vt:lpstr>Lesson 1.2 Figure 6</vt:lpstr>
      <vt:lpstr>Lesson 1.2 Figure 7</vt:lpstr>
      <vt:lpstr>Lesson 1.2 Figure 8</vt:lpstr>
      <vt:lpstr>Lesson 1.2 Figure 9</vt:lpstr>
      <vt:lpstr>Lesson 1.2 Figure 10</vt:lpstr>
      <vt:lpstr>Lesson 1.2 Figure 11</vt:lpstr>
      <vt:lpstr>Lesson 1.2 Figure 12</vt:lpstr>
      <vt:lpstr>Lesson 1.2 Figure 13</vt:lpstr>
      <vt:lpstr>Lesson 1.2 Figure 14</vt:lpstr>
      <vt:lpstr>Lesson 1.2 Figure 15</vt:lpstr>
      <vt:lpstr>Lesson 1.3 Figure 1</vt:lpstr>
      <vt:lpstr>Lesson 1.3 Figure 2</vt:lpstr>
      <vt:lpstr>Lesson 1.3 Figure 3</vt:lpstr>
      <vt:lpstr>Lesson 1.3 Figure 4</vt:lpstr>
      <vt:lpstr>Lesson 1.3 Figure 5</vt:lpstr>
      <vt:lpstr>Lesson 1.3 Figure 6</vt:lpstr>
      <vt:lpstr>Lesson 1.4 Figure 1</vt:lpstr>
      <vt:lpstr>Lesson 1.4 Figure 2</vt:lpstr>
      <vt:lpstr>Lesson 1.4 Figure 3</vt:lpstr>
      <vt:lpstr>Lesson 1.4 Figure 4</vt:lpstr>
      <vt:lpstr>Lesson 1.4 Figure 5</vt:lpstr>
      <vt:lpstr>Lesson 1.4 Figure 6</vt:lpstr>
      <vt:lpstr>Lesson 1.4 Figure 7</vt:lpstr>
      <vt:lpstr>Lesson 1.4 Figure 8</vt:lpstr>
      <vt:lpstr>Lesson 1.5 Figure 1</vt:lpstr>
      <vt:lpstr>Lesson 1.5 Figure 2</vt:lpstr>
      <vt:lpstr>Lesson 1.5 Figure 3</vt:lpstr>
      <vt:lpstr>Lesson 1.5 Figure 4</vt:lpstr>
      <vt:lpstr>Lesson 1.5 Figure 5</vt:lpstr>
      <vt:lpstr>Lesson 1.5 Figure 6</vt:lpstr>
      <vt:lpstr>Lesson 1.5 Figure 7</vt:lpstr>
      <vt:lpstr>Lesson 1.5 Figure 8</vt:lpstr>
      <vt:lpstr>Lesson 1.5 Figure 9</vt:lpstr>
      <vt:lpstr>Lesson 1.6 Figure 1</vt:lpstr>
      <vt:lpstr>Lesson 1.6 Figure 2</vt:lpstr>
      <vt:lpstr>Lesson 1.6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181</cp:revision>
  <dcterms:created xsi:type="dcterms:W3CDTF">2013-04-26T14:43:13Z</dcterms:created>
  <dcterms:modified xsi:type="dcterms:W3CDTF">2024-08-30T12:36:00Z</dcterms:modified>
  <cp:category>Psychology</cp:category>
</cp:coreProperties>
</file>