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272" r:id="rId3"/>
    <p:sldId id="274" r:id="rId4"/>
    <p:sldId id="275" r:id="rId5"/>
    <p:sldId id="276" r:id="rId6"/>
    <p:sldId id="268" r:id="rId7"/>
    <p:sldId id="277" r:id="rId8"/>
    <p:sldId id="278" r:id="rId9"/>
    <p:sldId id="279" r:id="rId10"/>
    <p:sldId id="280" r:id="rId11"/>
    <p:sldId id="281" r:id="rId12"/>
    <p:sldId id="267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318" r:id="rId2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D7D9F"/>
    <a:srgbClr val="2B7799"/>
    <a:srgbClr val="1F497D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59CE2-5020-4DB4-A06C-DB60258E82CC}" v="31" dt="2024-05-28T16:42:59.016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a Prunty" userId="47327a5dfddd83f6" providerId="LiveId" clId="{32459CE2-5020-4DB4-A06C-DB60258E82CC}"/>
    <pc:docChg chg="undo custSel addSld delSld modSld sldOrd">
      <pc:chgData name="Trisha Prunty" userId="47327a5dfddd83f6" providerId="LiveId" clId="{32459CE2-5020-4DB4-A06C-DB60258E82CC}" dt="2024-05-28T16:44:11.682" v="8183" actId="20577"/>
      <pc:docMkLst>
        <pc:docMk/>
      </pc:docMkLst>
      <pc:sldChg chg="addSp delSp modSp mod">
        <pc:chgData name="Trisha Prunty" userId="47327a5dfddd83f6" providerId="LiveId" clId="{32459CE2-5020-4DB4-A06C-DB60258E82CC}" dt="2024-05-28T15:42:15.985" v="4392"/>
        <pc:sldMkLst>
          <pc:docMk/>
          <pc:sldMk cId="0" sldId="267"/>
        </pc:sldMkLst>
        <pc:spChg chg="add mod">
          <ac:chgData name="Trisha Prunty" userId="47327a5dfddd83f6" providerId="LiveId" clId="{32459CE2-5020-4DB4-A06C-DB60258E82CC}" dt="2024-05-28T15:42:15.985" v="4392"/>
          <ac:spMkLst>
            <pc:docMk/>
            <pc:sldMk cId="0" sldId="267"/>
            <ac:spMk id="2" creationId="{8882276C-9289-4C24-D0D3-79D9682439A8}"/>
          </ac:spMkLst>
        </pc:spChg>
        <pc:spChg chg="mod">
          <ac:chgData name="Trisha Prunty" userId="47327a5dfddd83f6" providerId="LiveId" clId="{32459CE2-5020-4DB4-A06C-DB60258E82CC}" dt="2024-05-28T15:41:52.061" v="4390" actId="20577"/>
          <ac:spMkLst>
            <pc:docMk/>
            <pc:sldMk cId="0" sldId="267"/>
            <ac:spMk id="13314" creationId="{00000000-0000-0000-0000-000000000000}"/>
          </ac:spMkLst>
        </pc:spChg>
        <pc:spChg chg="del">
          <ac:chgData name="Trisha Prunty" userId="47327a5dfddd83f6" providerId="LiveId" clId="{32459CE2-5020-4DB4-A06C-DB60258E82CC}" dt="2024-05-28T15:42:14.688" v="4391" actId="478"/>
          <ac:spMkLst>
            <pc:docMk/>
            <pc:sldMk cId="0" sldId="267"/>
            <ac:spMk id="13315" creationId="{00000000-0000-0000-0000-000000000000}"/>
          </ac:spMkLst>
        </pc:spChg>
      </pc:sldChg>
      <pc:sldChg chg="modSp mod ord">
        <pc:chgData name="Trisha Prunty" userId="47327a5dfddd83f6" providerId="LiveId" clId="{32459CE2-5020-4DB4-A06C-DB60258E82CC}" dt="2024-05-28T15:22:44.035" v="1968" actId="14100"/>
        <pc:sldMkLst>
          <pc:docMk/>
          <pc:sldMk cId="2069639696" sldId="268"/>
        </pc:sldMkLst>
        <pc:spChg chg="mod">
          <ac:chgData name="Trisha Prunty" userId="47327a5dfddd83f6" providerId="LiveId" clId="{32459CE2-5020-4DB4-A06C-DB60258E82CC}" dt="2024-05-28T15:22:44.035" v="1968" actId="14100"/>
          <ac:spMkLst>
            <pc:docMk/>
            <pc:sldMk cId="2069639696" sldId="268"/>
            <ac:spMk id="3" creationId="{F2508272-FE29-99EF-9D2C-7651D849C2FB}"/>
          </ac:spMkLst>
        </pc:spChg>
      </pc:sldChg>
      <pc:sldChg chg="del">
        <pc:chgData name="Trisha Prunty" userId="47327a5dfddd83f6" providerId="LiveId" clId="{32459CE2-5020-4DB4-A06C-DB60258E82CC}" dt="2024-05-28T16:40:13.972" v="7729" actId="47"/>
        <pc:sldMkLst>
          <pc:docMk/>
          <pc:sldMk cId="3029162902" sldId="270"/>
        </pc:sldMkLst>
      </pc:sldChg>
      <pc:sldChg chg="del">
        <pc:chgData name="Trisha Prunty" userId="47327a5dfddd83f6" providerId="LiveId" clId="{32459CE2-5020-4DB4-A06C-DB60258E82CC}" dt="2024-05-28T16:40:15.395" v="7730" actId="47"/>
        <pc:sldMkLst>
          <pc:docMk/>
          <pc:sldMk cId="1933572423" sldId="271"/>
        </pc:sldMkLst>
      </pc:sldChg>
      <pc:sldChg chg="modSp mod">
        <pc:chgData name="Trisha Prunty" userId="47327a5dfddd83f6" providerId="LiveId" clId="{32459CE2-5020-4DB4-A06C-DB60258E82CC}" dt="2024-05-28T15:09:09.973" v="34" actId="20577"/>
        <pc:sldMkLst>
          <pc:docMk/>
          <pc:sldMk cId="3886239831" sldId="272"/>
        </pc:sldMkLst>
        <pc:spChg chg="mod">
          <ac:chgData name="Trisha Prunty" userId="47327a5dfddd83f6" providerId="LiveId" clId="{32459CE2-5020-4DB4-A06C-DB60258E82CC}" dt="2024-05-28T15:09:01.361" v="1" actId="14100"/>
          <ac:spMkLst>
            <pc:docMk/>
            <pc:sldMk cId="3886239831" sldId="272"/>
            <ac:spMk id="2" creationId="{4E7A1944-20A9-5EFC-CF5D-428D07B9FF1F}"/>
          </ac:spMkLst>
        </pc:spChg>
        <pc:spChg chg="mod">
          <ac:chgData name="Trisha Prunty" userId="47327a5dfddd83f6" providerId="LiveId" clId="{32459CE2-5020-4DB4-A06C-DB60258E82CC}" dt="2024-05-28T15:09:09.973" v="34" actId="20577"/>
          <ac:spMkLst>
            <pc:docMk/>
            <pc:sldMk cId="3886239831" sldId="272"/>
            <ac:spMk id="3" creationId="{FF68ED90-5F09-E335-E8D2-4F2687C0EB59}"/>
          </ac:spMkLst>
        </pc:spChg>
      </pc:sldChg>
      <pc:sldChg chg="addSp delSp modSp mod">
        <pc:chgData name="Trisha Prunty" userId="47327a5dfddd83f6" providerId="LiveId" clId="{32459CE2-5020-4DB4-A06C-DB60258E82CC}" dt="2024-05-28T15:31:57.946" v="3269" actId="6549"/>
        <pc:sldMkLst>
          <pc:docMk/>
          <pc:sldMk cId="211473065" sldId="273"/>
        </pc:sldMkLst>
        <pc:spChg chg="mod">
          <ac:chgData name="Trisha Prunty" userId="47327a5dfddd83f6" providerId="LiveId" clId="{32459CE2-5020-4DB4-A06C-DB60258E82CC}" dt="2024-05-28T15:29:47.465" v="3173" actId="20577"/>
          <ac:spMkLst>
            <pc:docMk/>
            <pc:sldMk cId="211473065" sldId="273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31:57.946" v="3269" actId="6549"/>
          <ac:spMkLst>
            <pc:docMk/>
            <pc:sldMk cId="211473065" sldId="273"/>
            <ac:spMk id="3" creationId="{2DB405A1-1826-9335-EF31-DDDC51BD6B9A}"/>
          </ac:spMkLst>
        </pc:spChg>
        <pc:spChg chg="add del">
          <ac:chgData name="Trisha Prunty" userId="47327a5dfddd83f6" providerId="LiveId" clId="{32459CE2-5020-4DB4-A06C-DB60258E82CC}" dt="2024-05-28T15:21:40.936" v="1956" actId="478"/>
          <ac:spMkLst>
            <pc:docMk/>
            <pc:sldMk cId="211473065" sldId="273"/>
            <ac:spMk id="4" creationId="{B12F3E54-4667-5242-6282-12A8D98A1A3B}"/>
          </ac:spMkLst>
        </pc:spChg>
        <pc:spChg chg="add del mod">
          <ac:chgData name="Trisha Prunty" userId="47327a5dfddd83f6" providerId="LiveId" clId="{32459CE2-5020-4DB4-A06C-DB60258E82CC}" dt="2024-05-28T15:21:40.936" v="1956" actId="478"/>
          <ac:spMkLst>
            <pc:docMk/>
            <pc:sldMk cId="211473065" sldId="273"/>
            <ac:spMk id="5" creationId="{AE0B7E09-11DE-78D6-B9F8-0CAED86DC028}"/>
          </ac:spMkLst>
        </pc:spChg>
        <pc:spChg chg="add mod">
          <ac:chgData name="Trisha Prunty" userId="47327a5dfddd83f6" providerId="LiveId" clId="{32459CE2-5020-4DB4-A06C-DB60258E82CC}" dt="2024-05-28T15:21:50.736" v="1960" actId="1076"/>
          <ac:spMkLst>
            <pc:docMk/>
            <pc:sldMk cId="211473065" sldId="273"/>
            <ac:spMk id="6" creationId="{BE46C169-043E-8376-699F-53629E08C4A8}"/>
          </ac:spMkLst>
        </pc:spChg>
      </pc:sldChg>
      <pc:sldChg chg="delSp modSp add mod">
        <pc:chgData name="Trisha Prunty" userId="47327a5dfddd83f6" providerId="LiveId" clId="{32459CE2-5020-4DB4-A06C-DB60258E82CC}" dt="2024-05-28T15:17:45.932" v="1424" actId="20577"/>
        <pc:sldMkLst>
          <pc:docMk/>
          <pc:sldMk cId="2026924693" sldId="274"/>
        </pc:sldMkLst>
        <pc:spChg chg="mod">
          <ac:chgData name="Trisha Prunty" userId="47327a5dfddd83f6" providerId="LiveId" clId="{32459CE2-5020-4DB4-A06C-DB60258E82CC}" dt="2024-05-28T15:15:15.827" v="930" actId="20577"/>
          <ac:spMkLst>
            <pc:docMk/>
            <pc:sldMk cId="2026924693" sldId="274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17:45.932" v="1424" actId="20577"/>
          <ac:spMkLst>
            <pc:docMk/>
            <pc:sldMk cId="2026924693" sldId="274"/>
            <ac:spMk id="3" creationId="{2DB405A1-1826-9335-EF31-DDDC51BD6B9A}"/>
          </ac:spMkLst>
        </pc:spChg>
        <pc:spChg chg="del">
          <ac:chgData name="Trisha Prunty" userId="47327a5dfddd83f6" providerId="LiveId" clId="{32459CE2-5020-4DB4-A06C-DB60258E82CC}" dt="2024-05-28T15:15:01.025" v="916" actId="478"/>
          <ac:spMkLst>
            <pc:docMk/>
            <pc:sldMk cId="2026924693" sldId="274"/>
            <ac:spMk id="4" creationId="{B12F3E54-4667-5242-6282-12A8D98A1A3B}"/>
          </ac:spMkLst>
        </pc:spChg>
        <pc:spChg chg="del">
          <ac:chgData name="Trisha Prunty" userId="47327a5dfddd83f6" providerId="LiveId" clId="{32459CE2-5020-4DB4-A06C-DB60258E82CC}" dt="2024-05-28T15:15:04.229" v="917" actId="478"/>
          <ac:spMkLst>
            <pc:docMk/>
            <pc:sldMk cId="2026924693" sldId="274"/>
            <ac:spMk id="5" creationId="{AE0B7E09-11DE-78D6-B9F8-0CAED86DC028}"/>
          </ac:spMkLst>
        </pc:spChg>
      </pc:sldChg>
      <pc:sldChg chg="modSp add mod">
        <pc:chgData name="Trisha Prunty" userId="47327a5dfddd83f6" providerId="LiveId" clId="{32459CE2-5020-4DB4-A06C-DB60258E82CC}" dt="2024-05-28T15:33:01.415" v="3332" actId="20577"/>
        <pc:sldMkLst>
          <pc:docMk/>
          <pc:sldMk cId="4102579601" sldId="275"/>
        </pc:sldMkLst>
        <pc:spChg chg="mod">
          <ac:chgData name="Trisha Prunty" userId="47327a5dfddd83f6" providerId="LiveId" clId="{32459CE2-5020-4DB4-A06C-DB60258E82CC}" dt="2024-05-28T15:30:09.028" v="3198" actId="20577"/>
          <ac:spMkLst>
            <pc:docMk/>
            <pc:sldMk cId="4102579601" sldId="275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33:01.415" v="3332" actId="20577"/>
          <ac:spMkLst>
            <pc:docMk/>
            <pc:sldMk cId="4102579601" sldId="275"/>
            <ac:spMk id="3" creationId="{2DB405A1-1826-9335-EF31-DDDC51BD6B9A}"/>
          </ac:spMkLst>
        </pc:spChg>
      </pc:sldChg>
      <pc:sldChg chg="add del">
        <pc:chgData name="Trisha Prunty" userId="47327a5dfddd83f6" providerId="LiveId" clId="{32459CE2-5020-4DB4-A06C-DB60258E82CC}" dt="2024-05-28T15:16:22.333" v="1069"/>
        <pc:sldMkLst>
          <pc:docMk/>
          <pc:sldMk cId="4284766868" sldId="275"/>
        </pc:sldMkLst>
      </pc:sldChg>
      <pc:sldChg chg="addSp modSp add mod">
        <pc:chgData name="Trisha Prunty" userId="47327a5dfddd83f6" providerId="LiveId" clId="{32459CE2-5020-4DB4-A06C-DB60258E82CC}" dt="2024-05-28T15:31:03.545" v="3244" actId="20577"/>
        <pc:sldMkLst>
          <pc:docMk/>
          <pc:sldMk cId="4145531321" sldId="276"/>
        </pc:sldMkLst>
        <pc:spChg chg="mod">
          <ac:chgData name="Trisha Prunty" userId="47327a5dfddd83f6" providerId="LiveId" clId="{32459CE2-5020-4DB4-A06C-DB60258E82CC}" dt="2024-05-28T15:31:03.545" v="3244" actId="20577"/>
          <ac:spMkLst>
            <pc:docMk/>
            <pc:sldMk cId="4145531321" sldId="276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21:14.240" v="1953" actId="6549"/>
          <ac:spMkLst>
            <pc:docMk/>
            <pc:sldMk cId="4145531321" sldId="276"/>
            <ac:spMk id="3" creationId="{2DB405A1-1826-9335-EF31-DDDC51BD6B9A}"/>
          </ac:spMkLst>
        </pc:spChg>
        <pc:spChg chg="add mod">
          <ac:chgData name="Trisha Prunty" userId="47327a5dfddd83f6" providerId="LiveId" clId="{32459CE2-5020-4DB4-A06C-DB60258E82CC}" dt="2024-05-28T15:22:04.538" v="1964" actId="20577"/>
          <ac:spMkLst>
            <pc:docMk/>
            <pc:sldMk cId="4145531321" sldId="276"/>
            <ac:spMk id="4" creationId="{3A039770-F578-0442-9B73-92334DB37437}"/>
          </ac:spMkLst>
        </pc:spChg>
      </pc:sldChg>
      <pc:sldChg chg="delSp modSp add mod">
        <pc:chgData name="Trisha Prunty" userId="47327a5dfddd83f6" providerId="LiveId" clId="{32459CE2-5020-4DB4-A06C-DB60258E82CC}" dt="2024-05-28T15:33:39.240" v="3343"/>
        <pc:sldMkLst>
          <pc:docMk/>
          <pc:sldMk cId="3280053021" sldId="277"/>
        </pc:sldMkLst>
        <pc:spChg chg="mod">
          <ac:chgData name="Trisha Prunty" userId="47327a5dfddd83f6" providerId="LiveId" clId="{32459CE2-5020-4DB4-A06C-DB60258E82CC}" dt="2024-05-28T15:23:14.686" v="1987" actId="20577"/>
          <ac:spMkLst>
            <pc:docMk/>
            <pc:sldMk cId="3280053021" sldId="277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33:39.240" v="3343"/>
          <ac:spMkLst>
            <pc:docMk/>
            <pc:sldMk cId="3280053021" sldId="277"/>
            <ac:spMk id="3" creationId="{2DB405A1-1826-9335-EF31-DDDC51BD6B9A}"/>
          </ac:spMkLst>
        </pc:spChg>
        <pc:spChg chg="del">
          <ac:chgData name="Trisha Prunty" userId="47327a5dfddd83f6" providerId="LiveId" clId="{32459CE2-5020-4DB4-A06C-DB60258E82CC}" dt="2024-05-28T15:24:40.586" v="2372" actId="478"/>
          <ac:spMkLst>
            <pc:docMk/>
            <pc:sldMk cId="3280053021" sldId="277"/>
            <ac:spMk id="4" creationId="{3A039770-F578-0442-9B73-92334DB37437}"/>
          </ac:spMkLst>
        </pc:spChg>
      </pc:sldChg>
      <pc:sldChg chg="addSp modSp add mod">
        <pc:chgData name="Trisha Prunty" userId="47327a5dfddd83f6" providerId="LiveId" clId="{32459CE2-5020-4DB4-A06C-DB60258E82CC}" dt="2024-05-28T15:36:34.079" v="3700" actId="20577"/>
        <pc:sldMkLst>
          <pc:docMk/>
          <pc:sldMk cId="3708682127" sldId="278"/>
        </pc:sldMkLst>
        <pc:spChg chg="mod">
          <ac:chgData name="Trisha Prunty" userId="47327a5dfddd83f6" providerId="LiveId" clId="{32459CE2-5020-4DB4-A06C-DB60258E82CC}" dt="2024-05-28T15:36:34.079" v="3700" actId="20577"/>
          <ac:spMkLst>
            <pc:docMk/>
            <pc:sldMk cId="3708682127" sldId="278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29:06.786" v="3152" actId="20577"/>
          <ac:spMkLst>
            <pc:docMk/>
            <pc:sldMk cId="3708682127" sldId="278"/>
            <ac:spMk id="3" creationId="{2DB405A1-1826-9335-EF31-DDDC51BD6B9A}"/>
          </ac:spMkLst>
        </pc:spChg>
        <pc:spChg chg="add mod">
          <ac:chgData name="Trisha Prunty" userId="47327a5dfddd83f6" providerId="LiveId" clId="{32459CE2-5020-4DB4-A06C-DB60258E82CC}" dt="2024-05-28T15:29:12.274" v="3159" actId="1035"/>
          <ac:spMkLst>
            <pc:docMk/>
            <pc:sldMk cId="3708682127" sldId="278"/>
            <ac:spMk id="4" creationId="{886A16DB-370D-4F7B-2D9A-4B73251D432B}"/>
          </ac:spMkLst>
        </pc:spChg>
      </pc:sldChg>
      <pc:sldChg chg="delSp modSp add mod">
        <pc:chgData name="Trisha Prunty" userId="47327a5dfddd83f6" providerId="LiveId" clId="{32459CE2-5020-4DB4-A06C-DB60258E82CC}" dt="2024-05-28T15:36:41.758" v="3712" actId="20577"/>
        <pc:sldMkLst>
          <pc:docMk/>
          <pc:sldMk cId="2855030269" sldId="279"/>
        </pc:sldMkLst>
        <pc:spChg chg="mod">
          <ac:chgData name="Trisha Prunty" userId="47327a5dfddd83f6" providerId="LiveId" clId="{32459CE2-5020-4DB4-A06C-DB60258E82CC}" dt="2024-05-28T15:36:41.758" v="3712" actId="20577"/>
          <ac:spMkLst>
            <pc:docMk/>
            <pc:sldMk cId="2855030269" sldId="279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36:15.026" v="3698" actId="20577"/>
          <ac:spMkLst>
            <pc:docMk/>
            <pc:sldMk cId="2855030269" sldId="279"/>
            <ac:spMk id="3" creationId="{2DB405A1-1826-9335-EF31-DDDC51BD6B9A}"/>
          </ac:spMkLst>
        </pc:spChg>
        <pc:spChg chg="del">
          <ac:chgData name="Trisha Prunty" userId="47327a5dfddd83f6" providerId="LiveId" clId="{32459CE2-5020-4DB4-A06C-DB60258E82CC}" dt="2024-05-28T15:35:30.816" v="3503" actId="478"/>
          <ac:spMkLst>
            <pc:docMk/>
            <pc:sldMk cId="2855030269" sldId="279"/>
            <ac:spMk id="4" creationId="{886A16DB-370D-4F7B-2D9A-4B73251D432B}"/>
          </ac:spMkLst>
        </pc:spChg>
      </pc:sldChg>
      <pc:sldChg chg="modSp add mod">
        <pc:chgData name="Trisha Prunty" userId="47327a5dfddd83f6" providerId="LiveId" clId="{32459CE2-5020-4DB4-A06C-DB60258E82CC}" dt="2024-05-28T15:42:36.938" v="4393" actId="6549"/>
        <pc:sldMkLst>
          <pc:docMk/>
          <pc:sldMk cId="2289308652" sldId="280"/>
        </pc:sldMkLst>
        <pc:spChg chg="mod">
          <ac:chgData name="Trisha Prunty" userId="47327a5dfddd83f6" providerId="LiveId" clId="{32459CE2-5020-4DB4-A06C-DB60258E82CC}" dt="2024-05-28T15:42:36.938" v="4393" actId="6549"/>
          <ac:spMkLst>
            <pc:docMk/>
            <pc:sldMk cId="2289308652" sldId="280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39:46.573" v="4120" actId="115"/>
          <ac:spMkLst>
            <pc:docMk/>
            <pc:sldMk cId="2289308652" sldId="280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42:44.455" v="4411" actId="20577"/>
        <pc:sldMkLst>
          <pc:docMk/>
          <pc:sldMk cId="3200712792" sldId="281"/>
        </pc:sldMkLst>
        <pc:spChg chg="mod">
          <ac:chgData name="Trisha Prunty" userId="47327a5dfddd83f6" providerId="LiveId" clId="{32459CE2-5020-4DB4-A06C-DB60258E82CC}" dt="2024-05-28T15:42:44.455" v="4411" actId="20577"/>
          <ac:spMkLst>
            <pc:docMk/>
            <pc:sldMk cId="3200712792" sldId="281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41:37.645" v="4389" actId="20577"/>
          <ac:spMkLst>
            <pc:docMk/>
            <pc:sldMk cId="3200712792" sldId="281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45:07.056" v="4885" actId="20577"/>
        <pc:sldMkLst>
          <pc:docMk/>
          <pc:sldMk cId="230138536" sldId="282"/>
        </pc:sldMkLst>
        <pc:spChg chg="mod">
          <ac:chgData name="Trisha Prunty" userId="47327a5dfddd83f6" providerId="LiveId" clId="{32459CE2-5020-4DB4-A06C-DB60258E82CC}" dt="2024-05-28T15:43:09.066" v="4426" actId="20577"/>
          <ac:spMkLst>
            <pc:docMk/>
            <pc:sldMk cId="230138536" sldId="282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45:07.056" v="4885" actId="20577"/>
          <ac:spMkLst>
            <pc:docMk/>
            <pc:sldMk cId="230138536" sldId="282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52:18.378" v="5842" actId="947"/>
        <pc:sldMkLst>
          <pc:docMk/>
          <pc:sldMk cId="792804949" sldId="283"/>
        </pc:sldMkLst>
        <pc:spChg chg="mod">
          <ac:chgData name="Trisha Prunty" userId="47327a5dfddd83f6" providerId="LiveId" clId="{32459CE2-5020-4DB4-A06C-DB60258E82CC}" dt="2024-05-28T15:52:18.378" v="5842" actId="947"/>
          <ac:spMkLst>
            <pc:docMk/>
            <pc:sldMk cId="792804949" sldId="283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50:27.277" v="5456" actId="313"/>
          <ac:spMkLst>
            <pc:docMk/>
            <pc:sldMk cId="792804949" sldId="283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52:37.068" v="5845" actId="115"/>
        <pc:sldMkLst>
          <pc:docMk/>
          <pc:sldMk cId="1351888575" sldId="284"/>
        </pc:sldMkLst>
        <pc:spChg chg="mod">
          <ac:chgData name="Trisha Prunty" userId="47327a5dfddd83f6" providerId="LiveId" clId="{32459CE2-5020-4DB4-A06C-DB60258E82CC}" dt="2024-05-28T15:52:31.770" v="5844" actId="947"/>
          <ac:spMkLst>
            <pc:docMk/>
            <pc:sldMk cId="1351888575" sldId="284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52:37.068" v="5845" actId="115"/>
          <ac:spMkLst>
            <pc:docMk/>
            <pc:sldMk cId="1351888575" sldId="284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54:44.387" v="6121" actId="947"/>
        <pc:sldMkLst>
          <pc:docMk/>
          <pc:sldMk cId="1759050084" sldId="285"/>
        </pc:sldMkLst>
        <pc:spChg chg="mod">
          <ac:chgData name="Trisha Prunty" userId="47327a5dfddd83f6" providerId="LiveId" clId="{32459CE2-5020-4DB4-A06C-DB60258E82CC}" dt="2024-05-28T15:54:44.387" v="6121" actId="947"/>
          <ac:spMkLst>
            <pc:docMk/>
            <pc:sldMk cId="1759050084" sldId="285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54:28.993" v="6119" actId="115"/>
          <ac:spMkLst>
            <pc:docMk/>
            <pc:sldMk cId="1759050084" sldId="285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5:56:58.373" v="6296" actId="27636"/>
        <pc:sldMkLst>
          <pc:docMk/>
          <pc:sldMk cId="2880219248" sldId="286"/>
        </pc:sldMkLst>
        <pc:spChg chg="mod">
          <ac:chgData name="Trisha Prunty" userId="47327a5dfddd83f6" providerId="LiveId" clId="{32459CE2-5020-4DB4-A06C-DB60258E82CC}" dt="2024-05-28T15:54:53.291" v="6124" actId="20577"/>
          <ac:spMkLst>
            <pc:docMk/>
            <pc:sldMk cId="2880219248" sldId="286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5:56:58.373" v="6296" actId="27636"/>
          <ac:spMkLst>
            <pc:docMk/>
            <pc:sldMk cId="2880219248" sldId="286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6:30:27.036" v="6881" actId="947"/>
        <pc:sldMkLst>
          <pc:docMk/>
          <pc:sldMk cId="616293988" sldId="287"/>
        </pc:sldMkLst>
        <pc:spChg chg="mod">
          <ac:chgData name="Trisha Prunty" userId="47327a5dfddd83f6" providerId="LiveId" clId="{32459CE2-5020-4DB4-A06C-DB60258E82CC}" dt="2024-05-28T16:30:27.036" v="6881" actId="947"/>
          <ac:spMkLst>
            <pc:docMk/>
            <pc:sldMk cId="616293988" sldId="287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30:08.591" v="6879" actId="115"/>
          <ac:spMkLst>
            <pc:docMk/>
            <pc:sldMk cId="616293988" sldId="287"/>
            <ac:spMk id="3" creationId="{2DB405A1-1826-9335-EF31-DDDC51BD6B9A}"/>
          </ac:spMkLst>
        </pc:spChg>
      </pc:sldChg>
      <pc:sldChg chg="addSp modSp add mod">
        <pc:chgData name="Trisha Prunty" userId="47327a5dfddd83f6" providerId="LiveId" clId="{32459CE2-5020-4DB4-A06C-DB60258E82CC}" dt="2024-05-28T16:32:03.800" v="7035" actId="20577"/>
        <pc:sldMkLst>
          <pc:docMk/>
          <pc:sldMk cId="3572471353" sldId="288"/>
        </pc:sldMkLst>
        <pc:spChg chg="mod">
          <ac:chgData name="Trisha Prunty" userId="47327a5dfddd83f6" providerId="LiveId" clId="{32459CE2-5020-4DB4-A06C-DB60258E82CC}" dt="2024-05-28T16:30:33.778" v="6884" actId="20577"/>
          <ac:spMkLst>
            <pc:docMk/>
            <pc:sldMk cId="3572471353" sldId="288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31:39.137" v="7032" actId="20577"/>
          <ac:spMkLst>
            <pc:docMk/>
            <pc:sldMk cId="3572471353" sldId="288"/>
            <ac:spMk id="3" creationId="{2DB405A1-1826-9335-EF31-DDDC51BD6B9A}"/>
          </ac:spMkLst>
        </pc:spChg>
        <pc:spChg chg="add mod">
          <ac:chgData name="Trisha Prunty" userId="47327a5dfddd83f6" providerId="LiveId" clId="{32459CE2-5020-4DB4-A06C-DB60258E82CC}" dt="2024-05-28T16:32:03.800" v="7035" actId="20577"/>
          <ac:spMkLst>
            <pc:docMk/>
            <pc:sldMk cId="3572471353" sldId="288"/>
            <ac:spMk id="4" creationId="{C466877E-F52E-057D-8004-262F0B7526AE}"/>
          </ac:spMkLst>
        </pc:spChg>
      </pc:sldChg>
      <pc:sldChg chg="delSp modSp add mod">
        <pc:chgData name="Trisha Prunty" userId="47327a5dfddd83f6" providerId="LiveId" clId="{32459CE2-5020-4DB4-A06C-DB60258E82CC}" dt="2024-05-28T16:35:37.056" v="7281" actId="478"/>
        <pc:sldMkLst>
          <pc:docMk/>
          <pc:sldMk cId="3058172254" sldId="289"/>
        </pc:sldMkLst>
        <pc:spChg chg="mod">
          <ac:chgData name="Trisha Prunty" userId="47327a5dfddd83f6" providerId="LiveId" clId="{32459CE2-5020-4DB4-A06C-DB60258E82CC}" dt="2024-05-28T16:34:33.211" v="7038" actId="20577"/>
          <ac:spMkLst>
            <pc:docMk/>
            <pc:sldMk cId="3058172254" sldId="289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35:34.571" v="7280" actId="20577"/>
          <ac:spMkLst>
            <pc:docMk/>
            <pc:sldMk cId="3058172254" sldId="289"/>
            <ac:spMk id="3" creationId="{2DB405A1-1826-9335-EF31-DDDC51BD6B9A}"/>
          </ac:spMkLst>
        </pc:spChg>
        <pc:spChg chg="del">
          <ac:chgData name="Trisha Prunty" userId="47327a5dfddd83f6" providerId="LiveId" clId="{32459CE2-5020-4DB4-A06C-DB60258E82CC}" dt="2024-05-28T16:35:37.056" v="7281" actId="478"/>
          <ac:spMkLst>
            <pc:docMk/>
            <pc:sldMk cId="3058172254" sldId="289"/>
            <ac:spMk id="4" creationId="{C466877E-F52E-057D-8004-262F0B7526AE}"/>
          </ac:spMkLst>
        </pc:spChg>
      </pc:sldChg>
      <pc:sldChg chg="modSp add mod">
        <pc:chgData name="Trisha Prunty" userId="47327a5dfddd83f6" providerId="LiveId" clId="{32459CE2-5020-4DB4-A06C-DB60258E82CC}" dt="2024-05-28T16:37:50.781" v="7490" actId="20577"/>
        <pc:sldMkLst>
          <pc:docMk/>
          <pc:sldMk cId="988008864" sldId="290"/>
        </pc:sldMkLst>
        <pc:spChg chg="mod">
          <ac:chgData name="Trisha Prunty" userId="47327a5dfddd83f6" providerId="LiveId" clId="{32459CE2-5020-4DB4-A06C-DB60258E82CC}" dt="2024-05-28T16:37:50.781" v="7490" actId="20577"/>
          <ac:spMkLst>
            <pc:docMk/>
            <pc:sldMk cId="988008864" sldId="290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37:03.113" v="7487" actId="6549"/>
          <ac:spMkLst>
            <pc:docMk/>
            <pc:sldMk cId="988008864" sldId="290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6:37:56.122" v="7491" actId="20577"/>
        <pc:sldMkLst>
          <pc:docMk/>
          <pc:sldMk cId="1967884501" sldId="291"/>
        </pc:sldMkLst>
        <pc:spChg chg="mod">
          <ac:chgData name="Trisha Prunty" userId="47327a5dfddd83f6" providerId="LiveId" clId="{32459CE2-5020-4DB4-A06C-DB60258E82CC}" dt="2024-05-28T16:37:56.122" v="7491" actId="20577"/>
          <ac:spMkLst>
            <pc:docMk/>
            <pc:sldMk cId="1967884501" sldId="291"/>
            <ac:spMk id="13314" creationId="{00000000-0000-0000-0000-000000000000}"/>
          </ac:spMkLst>
        </pc:spChg>
      </pc:sldChg>
      <pc:sldChg chg="modSp add mod">
        <pc:chgData name="Trisha Prunty" userId="47327a5dfddd83f6" providerId="LiveId" clId="{32459CE2-5020-4DB4-A06C-DB60258E82CC}" dt="2024-05-28T16:39:38.404" v="7726" actId="6549"/>
        <pc:sldMkLst>
          <pc:docMk/>
          <pc:sldMk cId="3714033543" sldId="292"/>
        </pc:sldMkLst>
        <pc:spChg chg="mod">
          <ac:chgData name="Trisha Prunty" userId="47327a5dfddd83f6" providerId="LiveId" clId="{32459CE2-5020-4DB4-A06C-DB60258E82CC}" dt="2024-05-28T16:38:17.755" v="7512" actId="20577"/>
          <ac:spMkLst>
            <pc:docMk/>
            <pc:sldMk cId="3714033543" sldId="292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39:38.404" v="7726" actId="6549"/>
          <ac:spMkLst>
            <pc:docMk/>
            <pc:sldMk cId="3714033543" sldId="292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6:40:03.777" v="7728" actId="20577"/>
        <pc:sldMkLst>
          <pc:docMk/>
          <pc:sldMk cId="3277754269" sldId="293"/>
        </pc:sldMkLst>
        <pc:spChg chg="mod">
          <ac:chgData name="Trisha Prunty" userId="47327a5dfddd83f6" providerId="LiveId" clId="{32459CE2-5020-4DB4-A06C-DB60258E82CC}" dt="2024-05-28T16:40:03.777" v="7728" actId="20577"/>
          <ac:spMkLst>
            <pc:docMk/>
            <pc:sldMk cId="3277754269" sldId="293"/>
            <ac:spMk id="13314" creationId="{00000000-0000-0000-0000-000000000000}"/>
          </ac:spMkLst>
        </pc:spChg>
      </pc:sldChg>
      <pc:sldChg chg="modSp add mod">
        <pc:chgData name="Trisha Prunty" userId="47327a5dfddd83f6" providerId="LiveId" clId="{32459CE2-5020-4DB4-A06C-DB60258E82CC}" dt="2024-05-28T16:42:56.171" v="8062" actId="947"/>
        <pc:sldMkLst>
          <pc:docMk/>
          <pc:sldMk cId="3670226462" sldId="294"/>
        </pc:sldMkLst>
        <pc:spChg chg="mod">
          <ac:chgData name="Trisha Prunty" userId="47327a5dfddd83f6" providerId="LiveId" clId="{32459CE2-5020-4DB4-A06C-DB60258E82CC}" dt="2024-05-28T16:42:56.171" v="8062" actId="947"/>
          <ac:spMkLst>
            <pc:docMk/>
            <pc:sldMk cId="3670226462" sldId="294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42:45.307" v="8060" actId="313"/>
          <ac:spMkLst>
            <pc:docMk/>
            <pc:sldMk cId="3670226462" sldId="294"/>
            <ac:spMk id="3" creationId="{2DB405A1-1826-9335-EF31-DDDC51BD6B9A}"/>
          </ac:spMkLst>
        </pc:spChg>
      </pc:sldChg>
      <pc:sldChg chg="modSp add mod">
        <pc:chgData name="Trisha Prunty" userId="47327a5dfddd83f6" providerId="LiveId" clId="{32459CE2-5020-4DB4-A06C-DB60258E82CC}" dt="2024-05-28T16:44:11.682" v="8183" actId="20577"/>
        <pc:sldMkLst>
          <pc:docMk/>
          <pc:sldMk cId="502361253" sldId="295"/>
        </pc:sldMkLst>
        <pc:spChg chg="mod">
          <ac:chgData name="Trisha Prunty" userId="47327a5dfddd83f6" providerId="LiveId" clId="{32459CE2-5020-4DB4-A06C-DB60258E82CC}" dt="2024-05-28T16:43:03.626" v="8065" actId="20577"/>
          <ac:spMkLst>
            <pc:docMk/>
            <pc:sldMk cId="502361253" sldId="295"/>
            <ac:spMk id="2" creationId="{18A33BDE-B1DE-9B51-1393-9AEE5689B40F}"/>
          </ac:spMkLst>
        </pc:spChg>
        <pc:spChg chg="mod">
          <ac:chgData name="Trisha Prunty" userId="47327a5dfddd83f6" providerId="LiveId" clId="{32459CE2-5020-4DB4-A06C-DB60258E82CC}" dt="2024-05-28T16:44:11.682" v="8183" actId="20577"/>
          <ac:spMkLst>
            <pc:docMk/>
            <pc:sldMk cId="502361253" sldId="295"/>
            <ac:spMk id="3" creationId="{2DB405A1-1826-9335-EF31-DDDC51BD6B9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F30A8DA-7002-3D2C-A08A-A1458EDB21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301532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5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9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1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65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6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6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8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3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06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0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61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3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15.1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What Are Psychological Disorders?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Cultural Expectations: Eye Contact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Cultures differ in a variety of ways.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In the United States and Europe, eye contact with others signifies honesty and attention.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In most Latin-American, Asian, and African cultures, direct eye contact is interpreted as rude, confrontational, and aggressive.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1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15.1 Figure 4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82276C-9289-4C24-D0D3-79D9682439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5411342"/>
            <a:ext cx="8229600" cy="46294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Caption: Eye contact is one of many social gestures that varies from culture to culture. </a:t>
            </a:r>
          </a:p>
        </p:txBody>
      </p:sp>
      <p:pic>
        <p:nvPicPr>
          <p:cNvPr id="3" name="Content Placeholder 6" descr="Two men shaking hands and making eye contact">
            <a:extLst>
              <a:ext uri="{FF2B5EF4-FFF2-40B4-BE49-F238E27FC236}">
                <a16:creationId xmlns:a16="http://schemas.microsoft.com/office/drawing/2014/main" id="{66695433-CADF-7DC9-A404-0A6E2ED3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185"/>
          <a:stretch/>
        </p:blipFill>
        <p:spPr>
          <a:xfrm>
            <a:off x="1524000" y="1143000"/>
            <a:ext cx="6019800" cy="4199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Cultural Expectations: Hallucinations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In Western societies, hallucinations (hearing or seeing things that are not physically present) are a violation of cultural expectations.</a:t>
            </a:r>
          </a:p>
          <a:p>
            <a:r>
              <a:rPr lang="en-US" dirty="0"/>
              <a:t>In other cultures, visions about the future may be regarded as normal and valuable experiences.</a:t>
            </a:r>
          </a:p>
          <a:p>
            <a:r>
              <a:rPr lang="en-US" dirty="0"/>
              <a:t>Cultural norms change over time.</a:t>
            </a:r>
          </a:p>
          <a:p>
            <a:pPr lvl="1"/>
            <a:r>
              <a:rPr lang="en-US" dirty="0"/>
              <a:t>What might be considered typical in a society at one time may no longer be viewed this way later.</a:t>
            </a:r>
          </a:p>
        </p:txBody>
      </p:sp>
    </p:spTree>
    <p:extLst>
      <p:ext uri="{BB962C8B-B14F-4D97-AF65-F5344CB8AC3E}">
        <p14:creationId xmlns:p14="http://schemas.microsoft.com/office/powerpoint/2010/main" val="23013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Harmful Dysfunction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Although no universal definition of psychological disorder exists that can apply to all situations, disorders can be defined as </a:t>
            </a:r>
            <a:r>
              <a:rPr lang="en-US" b="1" dirty="0"/>
              <a:t>harmful dysfunctions</a:t>
            </a:r>
            <a:r>
              <a:rPr lang="en-US" dirty="0"/>
              <a:t> (Wakefield, 1992).</a:t>
            </a:r>
          </a:p>
          <a:p>
            <a:pPr lvl="1"/>
            <a:r>
              <a:rPr lang="en-US" dirty="0"/>
              <a:t>Natural internal mechanisms enable people to experience the world the way others do and to engage in rational thought, problem solving, and communication.</a:t>
            </a:r>
          </a:p>
          <a:p>
            <a:pPr lvl="1"/>
            <a:r>
              <a:rPr lang="en-US" dirty="0"/>
              <a:t>Dysfunction occurs when an internal mechanism breaks down and can no longer function.</a:t>
            </a:r>
          </a:p>
        </p:txBody>
      </p:sp>
    </p:spTree>
    <p:extLst>
      <p:ext uri="{BB962C8B-B14F-4D97-AF65-F5344CB8AC3E}">
        <p14:creationId xmlns:p14="http://schemas.microsoft.com/office/powerpoint/2010/main" val="792804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Harmful Dysfunction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The presence of a dysfunction by itself does not determine a disorder.</a:t>
            </a:r>
          </a:p>
          <a:p>
            <a:r>
              <a:rPr lang="en-US" dirty="0"/>
              <a:t>The dysfunction must be harmful in that it leads to negative consequences for the individual or others.</a:t>
            </a:r>
          </a:p>
          <a:p>
            <a:r>
              <a:rPr lang="en-US" dirty="0"/>
              <a:t>Harm may include internal anguish or problems in day-to-day living.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 whose high levels of anxiety interferes with their social life</a:t>
            </a:r>
          </a:p>
        </p:txBody>
      </p:sp>
    </p:spTree>
    <p:extLst>
      <p:ext uri="{BB962C8B-B14F-4D97-AF65-F5344CB8AC3E}">
        <p14:creationId xmlns:p14="http://schemas.microsoft.com/office/powerpoint/2010/main" val="135188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Harmful Dysfunction Example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Janet has an extreme fear of spiders that negatively affects her life.</a:t>
            </a:r>
          </a:p>
          <a:p>
            <a:pPr lvl="1"/>
            <a:r>
              <a:rPr lang="en-US" dirty="0"/>
              <a:t>She avoids all situations in which she suspects spiders to be present.</a:t>
            </a:r>
          </a:p>
          <a:p>
            <a:pPr lvl="1"/>
            <a:r>
              <a:rPr lang="en-US" dirty="0"/>
              <a:t>She quit her job last month because she saw a spider in the work restroom.</a:t>
            </a:r>
          </a:p>
        </p:txBody>
      </p:sp>
    </p:spTree>
    <p:extLst>
      <p:ext uri="{BB962C8B-B14F-4D97-AF65-F5344CB8AC3E}">
        <p14:creationId xmlns:p14="http://schemas.microsoft.com/office/powerpoint/2010/main" val="175905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Harmful Dysfunction Example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Janet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condition would signify a disorder.</a:t>
            </a:r>
          </a:p>
          <a:p>
            <a:pPr lvl="1"/>
            <a:r>
              <a:rPr lang="en-US" dirty="0"/>
              <a:t>There is a dysfunction of an internal mechanism.</a:t>
            </a:r>
          </a:p>
          <a:p>
            <a:pPr lvl="1"/>
            <a:r>
              <a:rPr lang="en-US" dirty="0"/>
              <a:t>The dysfunction has resulted in harmful consequences.</a:t>
            </a:r>
          </a:p>
          <a:p>
            <a:r>
              <a:rPr lang="en-US" dirty="0"/>
              <a:t>Just as the symptoms of physical illness reflect dysfunctions in biological processes, the symptoms of psychological disorders presumably reflect dysfunctions in mental processes. </a:t>
            </a:r>
          </a:p>
          <a:p>
            <a:r>
              <a:rPr lang="en-US" dirty="0"/>
              <a:t>The internal mechanism component implies that disorders may occur through a breakdown of biological functions that govern various psychological processes.</a:t>
            </a:r>
          </a:p>
        </p:txBody>
      </p:sp>
    </p:spTree>
    <p:extLst>
      <p:ext uri="{BB962C8B-B14F-4D97-AF65-F5344CB8AC3E}">
        <p14:creationId xmlns:p14="http://schemas.microsoft.com/office/powerpoint/2010/main" val="288021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American Psychiatric Association (APA) Definition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psychological disorder involves significant disturbances in thoughts, feelings, and behaviors.</a:t>
            </a:r>
          </a:p>
          <a:p>
            <a:pPr lvl="1"/>
            <a:r>
              <a:rPr lang="en-US" dirty="0"/>
              <a:t>Inner states or behaviors are unusual, negative, and self-defeating.</a:t>
            </a:r>
          </a:p>
          <a:p>
            <a:pPr lvl="1"/>
            <a:r>
              <a:rPr lang="en-US" dirty="0"/>
              <a:t>Disturbances might be troubling to those around the individual.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 who spends hours each day bathing due to thoughts of germs is experiencing atypical and negative disturbances that likely trouble their family members.</a:t>
            </a:r>
          </a:p>
        </p:txBody>
      </p:sp>
    </p:spTree>
    <p:extLst>
      <p:ext uri="{BB962C8B-B14F-4D97-AF65-F5344CB8AC3E}">
        <p14:creationId xmlns:p14="http://schemas.microsoft.com/office/powerpoint/2010/main" val="61629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American Psychiatric Association (APA) Definition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341922"/>
          </a:xfrm>
        </p:spPr>
        <p:txBody>
          <a:bodyPr>
            <a:normAutofit/>
          </a:bodyPr>
          <a:lstStyle/>
          <a:p>
            <a:r>
              <a:rPr lang="en-US" dirty="0"/>
              <a:t>A psychological disorder involves disturbances that reflect biological, psychological, or developmental dysfunction.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Hallucinations could be a sign of brain abnormalities.</a:t>
            </a:r>
          </a:p>
        </p:txBody>
      </p:sp>
      <p:pic>
        <p:nvPicPr>
          <p:cNvPr id="6" name="Content Placeholder 6" descr="A photograph shows several different brain scans side by side.">
            <a:extLst>
              <a:ext uri="{FF2B5EF4-FFF2-40B4-BE49-F238E27FC236}">
                <a16:creationId xmlns:a16="http://schemas.microsoft.com/office/drawing/2014/main" id="{C05F7F89-992C-E616-5839-C43E2B383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r="23750"/>
          <a:stretch/>
        </p:blipFill>
        <p:spPr>
          <a:xfrm>
            <a:off x="3505200" y="3200400"/>
            <a:ext cx="2362200" cy="253092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8E610-EC99-EF67-5815-FAB480EB9715}"/>
              </a:ext>
            </a:extLst>
          </p:cNvPr>
          <p:cNvSpPr txBox="1"/>
          <p:nvPr/>
        </p:nvSpPr>
        <p:spPr>
          <a:xfrm>
            <a:off x="4373554" y="572520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</p:spTree>
    <p:extLst>
      <p:ext uri="{BB962C8B-B14F-4D97-AF65-F5344CB8AC3E}">
        <p14:creationId xmlns:p14="http://schemas.microsoft.com/office/powerpoint/2010/main" val="357247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American Psychiatric Association (APA) Definition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A psychological disorder involves disturbances that lead to significant distress or disability in one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life.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fear of social situations is so distressing that it causes the person to avoid all social situations, including attending classes or applying for a job.</a:t>
            </a:r>
          </a:p>
        </p:txBody>
      </p:sp>
    </p:spTree>
    <p:extLst>
      <p:ext uri="{BB962C8B-B14F-4D97-AF65-F5344CB8AC3E}">
        <p14:creationId xmlns:p14="http://schemas.microsoft.com/office/powerpoint/2010/main" val="305817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Psychological Disorders?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psychological disorder</a:t>
            </a:r>
            <a:r>
              <a:rPr lang="en-US" dirty="0"/>
              <a:t>, or mental disorder, is 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any conditioned characterized by cognitive and emotional disturbances, abnormal behaviors, impaired function, or any combinations of these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 "</a:t>
            </a:r>
            <a:r>
              <a:rPr lang="en-US" dirty="0"/>
              <a:t> (American Psychiatric Association, 2022).</a:t>
            </a:r>
          </a:p>
          <a:p>
            <a:r>
              <a:rPr lang="en-US" b="1" dirty="0"/>
              <a:t>Psychopathology</a:t>
            </a:r>
            <a:r>
              <a:rPr lang="en-US" dirty="0"/>
              <a:t> is the study of psychological disorders, including their symptoms, </a:t>
            </a:r>
            <a:r>
              <a:rPr lang="en-US" b="1" dirty="0"/>
              <a:t>etiology</a:t>
            </a:r>
            <a:r>
              <a:rPr lang="en-US" dirty="0"/>
              <a:t> (i.e., causes), and treatment.</a:t>
            </a:r>
          </a:p>
          <a:p>
            <a:pPr lvl="1"/>
            <a:r>
              <a:rPr lang="en-US" dirty="0"/>
              <a:t>Psychopathology can also refer to the manifestation of a psychological disorder.</a:t>
            </a:r>
          </a:p>
        </p:txBody>
      </p:sp>
    </p:spTree>
    <p:extLst>
      <p:ext uri="{BB962C8B-B14F-4D97-AF65-F5344CB8AC3E}">
        <p14:creationId xmlns:p14="http://schemas.microsoft.com/office/powerpoint/2010/main" val="2026924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American Psychiatric Association (APA) Definition</a:t>
            </a:r>
            <a:r>
              <a:rPr lang="en-US" baseline="-25000" dirty="0"/>
              <a:t>4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A psychological disorder involves disturbances that do not reflect expected or culturally approved responses to certain events.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It is natural for a person to experience extreme sadness after the death of a close family member.</a:t>
            </a:r>
          </a:p>
          <a:p>
            <a:pPr lvl="1"/>
            <a:r>
              <a:rPr lang="en-US" dirty="0"/>
              <a:t>Because such reactions are culturally expected, the individual's behavior would not be assumed to demonstrate a mental disorder.</a:t>
            </a:r>
          </a:p>
        </p:txBody>
      </p:sp>
    </p:spTree>
    <p:extLst>
      <p:ext uri="{BB962C8B-B14F-4D97-AF65-F5344CB8AC3E}">
        <p14:creationId xmlns:p14="http://schemas.microsoft.com/office/powerpoint/2010/main" val="988008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15.1 Figure 8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82276C-9289-4C24-D0D3-79D9682439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5410200"/>
            <a:ext cx="8229600" cy="44132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Caption: The biopsychosocial model of disorder proposes that disorders are caused by biological, psychological, and social-cultural factors.</a:t>
            </a:r>
          </a:p>
        </p:txBody>
      </p:sp>
      <p:pic>
        <p:nvPicPr>
          <p:cNvPr id="3" name="Content Placeholder 6" descr="A graphic showing the biological, social-cultural, and psychological influences of a psychological disorder">
            <a:extLst>
              <a:ext uri="{FF2B5EF4-FFF2-40B4-BE49-F238E27FC236}">
                <a16:creationId xmlns:a16="http://schemas.microsoft.com/office/drawing/2014/main" id="{0FC77F21-AA6E-C3C8-FBAD-0A6D5510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143000"/>
            <a:ext cx="6883400" cy="3871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88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Defining Disorders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 single approach to defining a psychological disorder is adequate by itself.</a:t>
            </a:r>
          </a:p>
          <a:p>
            <a:r>
              <a:rPr lang="en-US" dirty="0"/>
              <a:t>There is no universal agreement on where the boundary is between disordered and not disordered.</a:t>
            </a:r>
          </a:p>
          <a:p>
            <a:r>
              <a:rPr lang="en-US" dirty="0"/>
              <a:t>Inner experiences and behaviors can vary but are only considered disordered when they are highly disturbing to us and/or others, suggest a dysfunction in normal mental functioning, and are associated with significant distress or disability in social or occupational activities.</a:t>
            </a:r>
          </a:p>
        </p:txBody>
      </p:sp>
    </p:spTree>
    <p:extLst>
      <p:ext uri="{BB962C8B-B14F-4D97-AF65-F5344CB8AC3E}">
        <p14:creationId xmlns:p14="http://schemas.microsoft.com/office/powerpoint/2010/main" val="371403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15.1 Figure 9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82276C-9289-4C24-D0D3-79D9682439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5334000"/>
            <a:ext cx="8229600" cy="5175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Caption: Feelings of anxiety in social situations can range from normal to significantly disabling.</a:t>
            </a:r>
          </a:p>
        </p:txBody>
      </p:sp>
      <p:pic>
        <p:nvPicPr>
          <p:cNvPr id="3" name="Content Placeholder 6" descr="A drawing shows a person in a crowded room with hands over their ears.">
            <a:extLst>
              <a:ext uri="{FF2B5EF4-FFF2-40B4-BE49-F238E27FC236}">
                <a16:creationId xmlns:a16="http://schemas.microsoft.com/office/drawing/2014/main" id="{829467A8-62B5-5AF7-BAF9-9322E550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83" y="1164269"/>
            <a:ext cx="7193033" cy="4046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754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Psychological disorders are conditions characterized by abnormal thoughts, feelings, and behaviors. </a:t>
            </a:r>
          </a:p>
          <a:p>
            <a:r>
              <a:rPr lang="en-US" dirty="0"/>
              <a:t>It is essential for mental health professionals to agree on the inner experiences and behaviors that constitute a psychological disorder. </a:t>
            </a:r>
          </a:p>
          <a:p>
            <a:r>
              <a:rPr lang="en-US" dirty="0"/>
              <a:t>Atypicality alone does not indicate the presence of a disorder.</a:t>
            </a:r>
          </a:p>
        </p:txBody>
      </p:sp>
    </p:spTree>
    <p:extLst>
      <p:ext uri="{BB962C8B-B14F-4D97-AF65-F5344CB8AC3E}">
        <p14:creationId xmlns:p14="http://schemas.microsoft.com/office/powerpoint/2010/main" val="367022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The American Psychiatric Association has a formal definition of psychological disorders.</a:t>
            </a:r>
          </a:p>
          <a:p>
            <a:pPr lvl="1"/>
            <a:r>
              <a:rPr lang="en-US" dirty="0"/>
              <a:t>The presence of a psychological disorder is signaled by significant disturbances in thoughts, feelings, and behaviors.</a:t>
            </a:r>
          </a:p>
          <a:p>
            <a:pPr lvl="1"/>
            <a:r>
              <a:rPr lang="en-US" dirty="0"/>
              <a:t>These disturbances must reflect some kind of dysfunction (biological, psychological, or developmental), must cause significant impairment in one's life, and must not reflect culturally expected reactions to certain life events.</a:t>
            </a:r>
          </a:p>
        </p:txBody>
      </p:sp>
    </p:spTree>
    <p:extLst>
      <p:ext uri="{BB962C8B-B14F-4D97-AF65-F5344CB8AC3E}">
        <p14:creationId xmlns:p14="http://schemas.microsoft.com/office/powerpoint/2010/main" val="502361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-106680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It is important for mental health professionals to agree on the thoughts, feelings, and behaviors that truly represent the presence of psychopathology.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 who claims to hear the voices of demons is likely showing psychopathology.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 who feels nervous about their first exam is likely not showing psychopathology.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7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Distinguishing Psychological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920240"/>
          </a:xfrm>
        </p:spPr>
        <p:txBody>
          <a:bodyPr>
            <a:normAutofit/>
          </a:bodyPr>
          <a:lstStyle/>
          <a:p>
            <a:r>
              <a:rPr lang="en-US" dirty="0"/>
              <a:t>Psychologists work to distinguish psychological disorders from inner experiences and behaviors that are merely situational, idiosyncratic, or unconventional.</a:t>
            </a:r>
          </a:p>
          <a:p>
            <a:endParaRPr lang="en-US" dirty="0"/>
          </a:p>
        </p:txBody>
      </p:sp>
      <p:pic>
        <p:nvPicPr>
          <p:cNvPr id="6" name="Content Placeholder 6" descr="A tree cut into the shape of two human faces. One face is full of leaves, the other is bare tree limbs.">
            <a:extLst>
              <a:ext uri="{FF2B5EF4-FFF2-40B4-BE49-F238E27FC236}">
                <a16:creationId xmlns:a16="http://schemas.microsoft.com/office/drawing/2014/main" id="{84554E93-1C8A-5469-C664-F0D172E4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2" t="1235" r="5362"/>
          <a:stretch/>
        </p:blipFill>
        <p:spPr>
          <a:xfrm>
            <a:off x="2590800" y="3124200"/>
            <a:ext cx="4206892" cy="26179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95232-548B-FEC8-840C-79EFEDC60411}"/>
              </a:ext>
            </a:extLst>
          </p:cNvPr>
          <p:cNvSpPr txBox="1"/>
          <p:nvPr/>
        </p:nvSpPr>
        <p:spPr>
          <a:xfrm>
            <a:off x="4259254" y="5742133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414553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444240"/>
          </a:xfrm>
        </p:spPr>
        <p:txBody>
          <a:bodyPr/>
          <a:lstStyle/>
          <a:p>
            <a:r>
              <a:rPr lang="en-US" dirty="0"/>
              <a:t>Individually, write a list of behaviors that you would describe as "abnormal." As a class, write the list on the board.</a:t>
            </a:r>
          </a:p>
          <a:p>
            <a:endParaRPr lang="en-US" dirty="0"/>
          </a:p>
          <a:p>
            <a:r>
              <a:rPr lang="en-US" dirty="0"/>
              <a:t>Looking at the list, is there any situation in which that behavior would be considered normal? What is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 Of </a:t>
            </a:r>
            <a:r>
              <a:rPr lang="en-US" dirty="0"/>
              <a:t>A</a:t>
            </a:r>
            <a:r>
              <a:rPr lang="en-US" b="1" dirty="0"/>
              <a:t> Psychological Disorder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Behaviors, thoughts, and inner experiences that are atypical, distressful, dysfunctional, and sometimes dangerous are often labeled as signs of a disorder.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were rejected after asking someone out on a date, it would be normal to feel a little dejected.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contemplated suicide after the rejection, this response would be outside of the norm (i.e., </a:t>
            </a:r>
            <a:r>
              <a:rPr lang="en-US" b="1" dirty="0"/>
              <a:t>atypical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5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Atypicality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Atypicality does not automatically mean disordered.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Red hair is considered atypical because it is relatively rare (only 4% of people in the United States have it compared to 13% in Scotland).</a:t>
            </a:r>
          </a:p>
          <a:p>
            <a:pPr lvl="1"/>
            <a:r>
              <a:rPr lang="en-US" dirty="0"/>
              <a:t>Red hair is uncommon but not abnormal.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A45D0-7D0A-5285-921E-6163BFB6C115}"/>
              </a:ext>
            </a:extLst>
          </p:cNvPr>
          <p:cNvSpPr txBox="1"/>
          <p:nvPr/>
        </p:nvSpPr>
        <p:spPr>
          <a:xfrm>
            <a:off x="4343400" y="559055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pic>
        <p:nvPicPr>
          <p:cNvPr id="6" name="Content Placeholder 6" descr="A woman with red hair">
            <a:extLst>
              <a:ext uri="{FF2B5EF4-FFF2-40B4-BE49-F238E27FC236}">
                <a16:creationId xmlns:a16="http://schemas.microsoft.com/office/drawing/2014/main" id="{CE93D4F8-3992-D536-0B0B-2CCBBC8D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839" r="10185" b="395"/>
          <a:stretch/>
        </p:blipFill>
        <p:spPr>
          <a:xfrm>
            <a:off x="3236175" y="3713898"/>
            <a:ext cx="2671650" cy="1863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68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Atypicality And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If a behavior or inner experience differs widely from expected cultural values and expectations, it may be considered disordered.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person who walks around in a heavy winter coat on a hot summer day while screaming obscenities at strangers may be considered as showing symptoms of a psychological disorder.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3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Cultural Expectations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What may be expected and appropriate in one culture may differ from another culture.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Not returning a stranger</a:t>
            </a:r>
            <a:r>
              <a:rPr lang="en-US" dirty="0">
                <a:solidFill>
                  <a:srgbClr val="2D7D9F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smile in the United States might be considered socially awkward or disordered.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The same behavior in Japan would not be unusual as the culture values reserve, restraint, and a concern for maintaining privacy around strangers.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08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1337</Words>
  <Application>Microsoft Office PowerPoint</Application>
  <PresentationFormat>On-screen Show (4:3)</PresentationFormat>
  <Paragraphs>97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15.1</vt:lpstr>
      <vt:lpstr>What Are Psychological Disorders?</vt:lpstr>
      <vt:lpstr>Psychopathology</vt:lpstr>
      <vt:lpstr>Distinguishing Psychological Disorders</vt:lpstr>
      <vt:lpstr>Group Activity</vt:lpstr>
      <vt:lpstr>Definition Of A Psychological Disorder</vt:lpstr>
      <vt:lpstr>Atypicality</vt:lpstr>
      <vt:lpstr>Atypicality And Culture</vt:lpstr>
      <vt:lpstr>Cultural Expectations</vt:lpstr>
      <vt:lpstr>Cultural Expectations: Eye Contact</vt:lpstr>
      <vt:lpstr>Lesson 15.1 Figure 4</vt:lpstr>
      <vt:lpstr>Cultural Expectations: Hallucinations</vt:lpstr>
      <vt:lpstr>Harmful Dysfunction1</vt:lpstr>
      <vt:lpstr>Harmful Dysfunction2</vt:lpstr>
      <vt:lpstr>Harmful Dysfunction Example1</vt:lpstr>
      <vt:lpstr>Harmful Dysfunction Example2</vt:lpstr>
      <vt:lpstr>The American Psychiatric Association (APA) Definition1</vt:lpstr>
      <vt:lpstr>The American Psychiatric Association (APA) Definition2</vt:lpstr>
      <vt:lpstr>The American Psychiatric Association (APA) Definition3</vt:lpstr>
      <vt:lpstr>The American Psychiatric Association (APA) Definition4</vt:lpstr>
      <vt:lpstr>Lesson 15.1 Figure 8</vt:lpstr>
      <vt:lpstr>Defining Disorders</vt:lpstr>
      <vt:lpstr>Lesson 15.1 Figure 9</vt:lpstr>
      <vt:lpstr>Summary1</vt:lpstr>
      <vt:lpstr>Summary2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15.1 What Are Psychological Disorders?</dc:title>
  <dc:creator>Hawkes Learning</dc:creator>
  <cp:keywords>Psychology</cp:keywords>
  <cp:lastModifiedBy>Talissa Nahass</cp:lastModifiedBy>
  <cp:revision>180</cp:revision>
  <dcterms:created xsi:type="dcterms:W3CDTF">2013-04-26T14:43:13Z</dcterms:created>
  <dcterms:modified xsi:type="dcterms:W3CDTF">2024-07-23T21:41:00Z</dcterms:modified>
  <cp:category>Psychology</cp:category>
</cp:coreProperties>
</file>