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72" r:id="rId3"/>
    <p:sldId id="273" r:id="rId4"/>
    <p:sldId id="274" r:id="rId5"/>
    <p:sldId id="282" r:id="rId6"/>
    <p:sldId id="288" r:id="rId7"/>
    <p:sldId id="270" r:id="rId8"/>
    <p:sldId id="275" r:id="rId9"/>
    <p:sldId id="289" r:id="rId10"/>
    <p:sldId id="284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7" r:id="rId20"/>
    <p:sldId id="318" r:id="rId2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B28EE-4C03-4FD6-BBCB-E8FE236FDDAC}" v="12" dt="2024-06-01T17:17:06.660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0" autoAdjust="0"/>
  </p:normalViewPr>
  <p:slideViewPr>
    <p:cSldViewPr>
      <p:cViewPr varScale="1">
        <p:scale>
          <a:sx n="52" d="100"/>
          <a:sy n="52" d="100"/>
        </p:scale>
        <p:origin x="1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6C32F0CC-4D09-0648-1D4E-F2AB459D9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00" y="319696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3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0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  <a:lvl2pPr>
              <a:defRPr>
                <a:solidFill>
                  <a:srgbClr val="2B77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insert 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3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9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09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15.3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Perspectives on Psychological Disorders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Perspectives: Contributing Factors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Researchers search for specific genes and genetic mutations that contribute to mental disorders.</a:t>
            </a:r>
          </a:p>
          <a:p>
            <a:r>
              <a:rPr lang="en-US" dirty="0"/>
              <a:t>Neural imaging can also be used to reveal how brain abnormalities might be directly involved in disorders.</a:t>
            </a:r>
          </a:p>
          <a:p>
            <a:r>
              <a:rPr lang="en-US" dirty="0"/>
              <a:t>Advances in our understanding of neurotransmitters and hormones have yielded insights into psychological disorders.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4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Perspectives: Autism Spectrum Disorder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Researchers are investigating whether there are genetic factors in autism spectrum disorder.</a:t>
            </a:r>
          </a:p>
          <a:p>
            <a:pPr lvl="1"/>
            <a:r>
              <a:rPr lang="en-US" dirty="0"/>
              <a:t>There are biological clues that indicate autism spectrum disorder is genetically influenced.</a:t>
            </a:r>
          </a:p>
          <a:p>
            <a:pPr lvl="1"/>
            <a:r>
              <a:rPr lang="en-US" dirty="0"/>
              <a:t>For instance, the disorder occurs more among boys, and there is an increased likelihood of a sibling being diagnosed with the disorder if an older child has it.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2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Of The Psychosocial Perspective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psychosocial perspective emphasizes the importance of learning, stress, faulty and self-defeating thinking patterns, and environmental factors.</a:t>
            </a:r>
          </a:p>
          <a:p>
            <a:r>
              <a:rPr lang="en-US" dirty="0"/>
              <a:t>Psychological disorders may result from a combination of biological and psychological processes.</a:t>
            </a:r>
          </a:p>
          <a:p>
            <a:r>
              <a:rPr lang="en-US" dirty="0"/>
              <a:t>The </a:t>
            </a:r>
            <a:r>
              <a:rPr lang="en-US" b="1" dirty="0"/>
              <a:t>diathesis-stress model </a:t>
            </a:r>
            <a:r>
              <a:rPr lang="en-US" dirty="0"/>
              <a:t>(Zuckerman, 1999)</a:t>
            </a:r>
            <a:r>
              <a:rPr lang="en-US" b="1" dirty="0"/>
              <a:t> </a:t>
            </a:r>
            <a:r>
              <a:rPr lang="en-US" dirty="0"/>
              <a:t>integrates biological and psychosocial factors to predict the likelihood of a disorder.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8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Diathesis-Stress Model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diathesis-stress model suggests that people with an underlying predisposition for a disorder (i.e., a diathesis) are more likely than others to develop a disorder when faced with adversity (i.e., stress).</a:t>
            </a:r>
          </a:p>
          <a:p>
            <a:r>
              <a:rPr lang="en-US" dirty="0"/>
              <a:t>These adverse environments or events could include childhood maltreatment, negative life events, trauma, and more.</a:t>
            </a:r>
          </a:p>
          <a:p>
            <a:r>
              <a:rPr lang="en-US" dirty="0"/>
              <a:t>A diathesis may be psychological, such as thinking about life events in a pessimistic, self-defeating way.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15.3 Figure 4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2276C-9289-4C24-D0D3-79D9682439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5470207"/>
            <a:ext cx="8229600" cy="47339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182F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Caption: The diathesis-stress model states that certain vulnerable individuals are more likely to develop a disorder when faced with adverse circumstances.</a:t>
            </a:r>
          </a:p>
        </p:txBody>
      </p:sp>
      <p:pic>
        <p:nvPicPr>
          <p:cNvPr id="3" name="Content Placeholder 6" descr="A line graph depicts the diathesis-stress model or dual-risk model.">
            <a:extLst>
              <a:ext uri="{FF2B5EF4-FFF2-40B4-BE49-F238E27FC236}">
                <a16:creationId xmlns:a16="http://schemas.microsoft.com/office/drawing/2014/main" id="{91F4DFA8-83E6-CBE0-F312-D26E0814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219200"/>
            <a:ext cx="7340600" cy="412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67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Assumption Of The Diathesis-Stress Model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assumption of the diathesis-stress model is that both factors, diathesis and stress, are necessary in the development of a disorder. </a:t>
            </a:r>
          </a:p>
          <a:p>
            <a:r>
              <a:rPr lang="en-US" dirty="0"/>
              <a:t>Different models explore the relationship between the two factors.</a:t>
            </a:r>
          </a:p>
          <a:p>
            <a:pPr lvl="1"/>
            <a:r>
              <a:rPr lang="en-US" dirty="0"/>
              <a:t>The level of stress needed to produce the disorder is inversely proportional to the level of diathesis.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0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2148841"/>
          </a:xfrm>
        </p:spPr>
        <p:txBody>
          <a:bodyPr>
            <a:normAutofit/>
          </a:bodyPr>
          <a:lstStyle/>
          <a:p>
            <a:r>
              <a:rPr lang="en-US" dirty="0"/>
              <a:t>Explain why an individual would have schizophrenia from a supernatural, biological, and diathesis-stress perspective. Which perspective you think makes the most sense, and why? </a:t>
            </a:r>
          </a:p>
        </p:txBody>
      </p:sp>
    </p:spTree>
    <p:extLst>
      <p:ext uri="{BB962C8B-B14F-4D97-AF65-F5344CB8AC3E}">
        <p14:creationId xmlns:p14="http://schemas.microsoft.com/office/powerpoint/2010/main" val="79734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Psychological disorders used to be viewed from a supernatural perspective, and some cultures still hold these beliefs today.</a:t>
            </a:r>
          </a:p>
          <a:p>
            <a:r>
              <a:rPr lang="en-US" dirty="0"/>
              <a:t>Today, many view mental illness from a biological perspective, such as arising from genetic, neurological, hormonal, or biochemical bases.</a:t>
            </a:r>
          </a:p>
          <a:p>
            <a:r>
              <a:rPr lang="en-US" dirty="0"/>
              <a:t>The psychological perspective emphasizes the importance of psychological factors (e.g., stress and thoughts) and environmental factors in the development of psychological disorders. </a:t>
            </a:r>
          </a:p>
        </p:txBody>
      </p:sp>
    </p:spTree>
    <p:extLst>
      <p:ext uri="{BB962C8B-B14F-4D97-AF65-F5344CB8AC3E}">
        <p14:creationId xmlns:p14="http://schemas.microsoft.com/office/powerpoint/2010/main" val="420397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diathesis-stress model suggests that people with an underlying diathesis, or vulnerability, for a psychological disorder are more likely to develop the disorder when faced with stressful events.</a:t>
            </a:r>
          </a:p>
        </p:txBody>
      </p:sp>
    </p:spTree>
    <p:extLst>
      <p:ext uri="{BB962C8B-B14F-4D97-AF65-F5344CB8AC3E}">
        <p14:creationId xmlns:p14="http://schemas.microsoft.com/office/powerpoint/2010/main" val="243262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994172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Perspectives On Psychological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Scientists and mental health professionals may adopt different perspectives in attempting to understand or explain the mechanisms that underlie the development of psychological disorders.</a:t>
            </a:r>
          </a:p>
          <a:p>
            <a:r>
              <a:rPr lang="en-US" dirty="0"/>
              <a:t>Perspectives used to explain psychological disorders consist of:</a:t>
            </a:r>
          </a:p>
          <a:p>
            <a:pPr lvl="1"/>
            <a:r>
              <a:rPr lang="en-US" dirty="0"/>
              <a:t>Assumptions about how best to study the disorder</a:t>
            </a:r>
          </a:p>
          <a:p>
            <a:pPr lvl="1"/>
            <a:r>
              <a:rPr lang="en-US" dirty="0"/>
              <a:t>Its etiology</a:t>
            </a:r>
          </a:p>
          <a:p>
            <a:pPr lvl="1"/>
            <a:r>
              <a:rPr lang="en-US" dirty="0"/>
              <a:t>The therapies or treatments that would be beneficial </a:t>
            </a:r>
          </a:p>
          <a:p>
            <a:r>
              <a:rPr lang="en-US" dirty="0"/>
              <a:t>Different perspectives provide alternate ways for how to think about the nature of psychopathology.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Supernatural Perspective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supernatural</a:t>
            </a:r>
            <a:r>
              <a:rPr lang="en-US" dirty="0"/>
              <a:t> perspective attributed psychological disorders to a force beyond scientific understanding.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A person exhibiting a psychological disorder could be thought to be a practitioner of black magic or possessed by spirits.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Convents in the 16th and 17th centuries reported hundreds of nuns were possessed when they displayed extremely unusual behaviors.</a:t>
            </a:r>
          </a:p>
        </p:txBody>
      </p:sp>
    </p:spTree>
    <p:extLst>
      <p:ext uri="{BB962C8B-B14F-4D97-AF65-F5344CB8AC3E}">
        <p14:creationId xmlns:p14="http://schemas.microsoft.com/office/powerpoint/2010/main" val="8479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15.3 Figure 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2276C-9289-4C24-D0D3-79D9682439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227" y="5257483"/>
            <a:ext cx="8009573" cy="63976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182F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Caption: In </a:t>
            </a:r>
            <a:r>
              <a:rPr lang="en-US" i="1" dirty="0"/>
              <a:t>The Extraction of the Stone of Madness</a:t>
            </a:r>
            <a:r>
              <a:rPr lang="en-US" dirty="0"/>
              <a:t>, a 15th-century painting by Hieronymus Bosch, a practitioner is using a tool to extract an object (the supposed “stone of madness”) from the head of an afflicted person.</a:t>
            </a:r>
          </a:p>
        </p:txBody>
      </p:sp>
      <p:pic>
        <p:nvPicPr>
          <p:cNvPr id="3" name="Content Placeholder 6" descr="The Extraction of the Stone of Madness is shown.">
            <a:extLst>
              <a:ext uri="{FF2B5EF4-FFF2-40B4-BE49-F238E27FC236}">
                <a16:creationId xmlns:a16="http://schemas.microsoft.com/office/drawing/2014/main" id="{1D3B934C-A1FF-3454-5969-8520844A8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"/>
          <a:stretch/>
        </p:blipFill>
        <p:spPr>
          <a:xfrm>
            <a:off x="990600" y="1102304"/>
            <a:ext cx="7323773" cy="406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Supernatural Perspective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Such beliefs in supernatural causes of mental illness are still held in some societies.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Beliefs that supernatural forces cause mental illness are common in some cultures in modern-day Nigeria.</a:t>
            </a:r>
          </a:p>
        </p:txBody>
      </p:sp>
    </p:spTree>
    <p:extLst>
      <p:ext uri="{BB962C8B-B14F-4D97-AF65-F5344CB8AC3E}">
        <p14:creationId xmlns:p14="http://schemas.microsoft.com/office/powerpoint/2010/main" val="355050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691641"/>
          </a:xfrm>
        </p:spPr>
        <p:txBody>
          <a:bodyPr/>
          <a:lstStyle/>
          <a:p>
            <a:r>
              <a:rPr lang="en-US" dirty="0"/>
              <a:t>How do you think the understanding of psychological disorders affected their treatment in the 15th through 17th centuries?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Perspectives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biological perspective views psychological disorders as linked to biological phenomena, such as genetics, chemical imbalances, and brain abnormalities.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Evidence suggests that most psychological disorders, including ADHD, bipolar disorder, major depressive disorder, and schizophrenia, have a genetic component.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6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15.3 Figure 3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2276C-9289-4C24-D0D3-79D9682439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2949" y="5410200"/>
            <a:ext cx="8229600" cy="4413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182F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Caption: A person’s risk of developing schizophrenia increases if a relative has schizophrenia. The closer the genetic relationship, the higher the risk.</a:t>
            </a:r>
          </a:p>
        </p:txBody>
      </p:sp>
      <p:pic>
        <p:nvPicPr>
          <p:cNvPr id="3" name="Content Placeholder 9" descr="A bar graph showing the heritability of schizophrenia">
            <a:extLst>
              <a:ext uri="{FF2B5EF4-FFF2-40B4-BE49-F238E27FC236}">
                <a16:creationId xmlns:a16="http://schemas.microsoft.com/office/drawing/2014/main" id="{89491DE5-1615-9A26-B269-D1A4E88E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90" y="1125538"/>
            <a:ext cx="7481710" cy="420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34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3977641"/>
          </a:xfrm>
        </p:spPr>
        <p:txBody>
          <a:bodyPr>
            <a:normAutofit/>
          </a:bodyPr>
          <a:lstStyle/>
          <a:p>
            <a:r>
              <a:rPr lang="en-US" dirty="0"/>
              <a:t>Have you ever been asked at a doctor's appointment about your family's history of mental health disorders? Why do you think this is a common question on patient forms and during wellness appointments?</a:t>
            </a:r>
          </a:p>
        </p:txBody>
      </p:sp>
    </p:spTree>
    <p:extLst>
      <p:ext uri="{BB962C8B-B14F-4D97-AF65-F5344CB8AC3E}">
        <p14:creationId xmlns:p14="http://schemas.microsoft.com/office/powerpoint/2010/main" val="303010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847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15.3</vt:lpstr>
      <vt:lpstr>Perspectives On Psychological Disorders</vt:lpstr>
      <vt:lpstr>The Supernatural Perspective1</vt:lpstr>
      <vt:lpstr>Lesson 15.3 Figure 1</vt:lpstr>
      <vt:lpstr>The Supernatural Perspective2</vt:lpstr>
      <vt:lpstr>Reflection Question1</vt:lpstr>
      <vt:lpstr>Biological Perspectives</vt:lpstr>
      <vt:lpstr>Lesson 15.3 Figure 3</vt:lpstr>
      <vt:lpstr>Reflection Question2</vt:lpstr>
      <vt:lpstr>Biological Perspectives: Contributing Factors</vt:lpstr>
      <vt:lpstr>Biological Perspectives: Autism Spectrum Disorder</vt:lpstr>
      <vt:lpstr>Influences Of The Psychosocial Perspective</vt:lpstr>
      <vt:lpstr>Diathesis-Stress Model</vt:lpstr>
      <vt:lpstr>Lesson 15.3 Figure 4</vt:lpstr>
      <vt:lpstr>Key Assumption Of The Diathesis-Stress Model</vt:lpstr>
      <vt:lpstr>On Your Own</vt:lpstr>
      <vt:lpstr>Summary1</vt:lpstr>
      <vt:lpstr>Summary2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15.3 Perspectives on Psychological Disorders</dc:title>
  <dc:creator>Hawkes Learning</dc:creator>
  <cp:keywords>Psychology</cp:keywords>
  <cp:lastModifiedBy>Talissa Nahass</cp:lastModifiedBy>
  <cp:revision>180</cp:revision>
  <dcterms:created xsi:type="dcterms:W3CDTF">2013-04-26T14:43:13Z</dcterms:created>
  <dcterms:modified xsi:type="dcterms:W3CDTF">2024-07-23T21:41:59Z</dcterms:modified>
  <cp:category>Psychology</cp:category>
</cp:coreProperties>
</file>