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5"/>
  </p:notesMasterIdLst>
  <p:handoutMasterIdLst>
    <p:handoutMasterId r:id="rId16"/>
  </p:handoutMasterIdLst>
  <p:sldIdLst>
    <p:sldId id="272" r:id="rId3"/>
    <p:sldId id="273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287" r:id="rId12"/>
    <p:sldId id="312" r:id="rId13"/>
    <p:sldId id="320" r:id="rId14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F58"/>
    <a:srgbClr val="2B7799"/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826C66-F4AA-458A-8C0C-C30F595EE347}" v="9" dt="2024-06-11T14:42:09.796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10" autoAdjust="0"/>
  </p:normalViewPr>
  <p:slideViewPr>
    <p:cSldViewPr>
      <p:cViewPr varScale="1">
        <p:scale>
          <a:sx n="52" d="100"/>
          <a:sy n="52" d="100"/>
        </p:scale>
        <p:origin x="1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a Prunty" userId="47327a5dfddd83f6" providerId="LiveId" clId="{E2826C66-F4AA-458A-8C0C-C30F595EE347}"/>
    <pc:docChg chg="custSel addSld delSld modSld">
      <pc:chgData name="Trisha Prunty" userId="47327a5dfddd83f6" providerId="LiveId" clId="{E2826C66-F4AA-458A-8C0C-C30F595EE347}" dt="2024-06-11T14:43:57.764" v="2346" actId="6549"/>
      <pc:docMkLst>
        <pc:docMk/>
      </pc:docMkLst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3029162902" sldId="270"/>
        </pc:sldMkLst>
      </pc:sldChg>
      <pc:sldChg chg="modSp mod">
        <pc:chgData name="Trisha Prunty" userId="47327a5dfddd83f6" providerId="LiveId" clId="{E2826C66-F4AA-458A-8C0C-C30F595EE347}" dt="2024-06-11T14:25:13.211" v="33" actId="20577"/>
        <pc:sldMkLst>
          <pc:docMk/>
          <pc:sldMk cId="3886239831" sldId="272"/>
        </pc:sldMkLst>
        <pc:spChg chg="mod">
          <ac:chgData name="Trisha Prunty" userId="47327a5dfddd83f6" providerId="LiveId" clId="{E2826C66-F4AA-458A-8C0C-C30F595EE347}" dt="2024-06-11T14:24:59.571" v="1" actId="20577"/>
          <ac:spMkLst>
            <pc:docMk/>
            <pc:sldMk cId="3886239831" sldId="272"/>
            <ac:spMk id="2" creationId="{4E7A1944-20A9-5EFC-CF5D-428D07B9FF1F}"/>
          </ac:spMkLst>
        </pc:spChg>
        <pc:spChg chg="mod">
          <ac:chgData name="Trisha Prunty" userId="47327a5dfddd83f6" providerId="LiveId" clId="{E2826C66-F4AA-458A-8C0C-C30F595EE347}" dt="2024-06-11T14:25:13.211" v="33" actId="20577"/>
          <ac:spMkLst>
            <pc:docMk/>
            <pc:sldMk cId="3886239831" sldId="272"/>
            <ac:spMk id="3" creationId="{FF68ED90-5F09-E335-E8D2-4F2687C0EB59}"/>
          </ac:spMkLst>
        </pc:spChg>
      </pc:sldChg>
      <pc:sldChg chg="modSp mod">
        <pc:chgData name="Trisha Prunty" userId="47327a5dfddd83f6" providerId="LiveId" clId="{E2826C66-F4AA-458A-8C0C-C30F595EE347}" dt="2024-06-11T14:27:59.474" v="360" actId="113"/>
        <pc:sldMkLst>
          <pc:docMk/>
          <pc:sldMk cId="211473065" sldId="273"/>
        </pc:sldMkLst>
        <pc:spChg chg="mod">
          <ac:chgData name="Trisha Prunty" userId="47327a5dfddd83f6" providerId="LiveId" clId="{E2826C66-F4AA-458A-8C0C-C30F595EE347}" dt="2024-06-11T14:25:39.514" v="79" actId="6549"/>
          <ac:spMkLst>
            <pc:docMk/>
            <pc:sldMk cId="211473065" sldId="273"/>
            <ac:spMk id="2" creationId="{18A33BDE-B1DE-9B51-1393-9AEE5689B40F}"/>
          </ac:spMkLst>
        </pc:spChg>
        <pc:spChg chg="mod">
          <ac:chgData name="Trisha Prunty" userId="47327a5dfddd83f6" providerId="LiveId" clId="{E2826C66-F4AA-458A-8C0C-C30F595EE347}" dt="2024-06-11T14:27:59.474" v="360" actId="113"/>
          <ac:spMkLst>
            <pc:docMk/>
            <pc:sldMk cId="211473065" sldId="273"/>
            <ac:spMk id="3" creationId="{2DB405A1-1826-9335-EF31-DDDC51BD6B9A}"/>
          </ac:spMkLst>
        </pc:spChg>
        <pc:spChg chg="mod">
          <ac:chgData name="Trisha Prunty" userId="47327a5dfddd83f6" providerId="LiveId" clId="{E2826C66-F4AA-458A-8C0C-C30F595EE347}" dt="2024-06-11T14:27:10.064" v="342" actId="1076"/>
          <ac:spMkLst>
            <pc:docMk/>
            <pc:sldMk cId="211473065" sldId="273"/>
            <ac:spMk id="4" creationId="{D6E197D3-6739-BE03-C738-FF225981F397}"/>
          </ac:spMkLst>
        </pc:spChg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0" sldId="282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599026161" sldId="284"/>
        </pc:sldMkLst>
      </pc:sldChg>
      <pc:sldChg chg="modSp mod">
        <pc:chgData name="Trisha Prunty" userId="47327a5dfddd83f6" providerId="LiveId" clId="{E2826C66-F4AA-458A-8C0C-C30F595EE347}" dt="2024-06-11T14:43:39.297" v="2345" actId="6549"/>
        <pc:sldMkLst>
          <pc:docMk/>
          <pc:sldMk cId="2432621331" sldId="287"/>
        </pc:sldMkLst>
        <pc:spChg chg="mod">
          <ac:chgData name="Trisha Prunty" userId="47327a5dfddd83f6" providerId="LiveId" clId="{E2826C66-F4AA-458A-8C0C-C30F595EE347}" dt="2024-06-11T14:43:39.297" v="2345" actId="6549"/>
          <ac:spMkLst>
            <pc:docMk/>
            <pc:sldMk cId="2432621331" sldId="287"/>
            <ac:spMk id="3" creationId="{2DB405A1-1826-9335-EF31-DDDC51BD6B9A}"/>
          </ac:spMkLst>
        </pc:spChg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544281475" sldId="288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1058466293" sldId="289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2860912660" sldId="290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3799052262" sldId="291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1794015384" sldId="292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685081563" sldId="293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3497165452" sldId="294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1387149364" sldId="295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1066834739" sldId="296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3658609300" sldId="297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2883036776" sldId="298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1809034108" sldId="299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2909344177" sldId="300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3170400653" sldId="301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120894595" sldId="302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1438520580" sldId="303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1193963754" sldId="304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3565062604" sldId="305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4086819734" sldId="306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3003543517" sldId="307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2156511993" sldId="308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1072992112" sldId="309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984687630" sldId="310"/>
        </pc:sldMkLst>
      </pc:sldChg>
      <pc:sldChg chg="del">
        <pc:chgData name="Trisha Prunty" userId="47327a5dfddd83f6" providerId="LiveId" clId="{E2826C66-F4AA-458A-8C0C-C30F595EE347}" dt="2024-06-11T14:41:52.638" v="2293" actId="47"/>
        <pc:sldMkLst>
          <pc:docMk/>
          <pc:sldMk cId="3213209326" sldId="311"/>
        </pc:sldMkLst>
      </pc:sldChg>
      <pc:sldChg chg="modSp mod">
        <pc:chgData name="Trisha Prunty" userId="47327a5dfddd83f6" providerId="LiveId" clId="{E2826C66-F4AA-458A-8C0C-C30F595EE347}" dt="2024-06-11T14:43:34.733" v="2344"/>
        <pc:sldMkLst>
          <pc:docMk/>
          <pc:sldMk cId="2605522509" sldId="312"/>
        </pc:sldMkLst>
        <pc:spChg chg="mod">
          <ac:chgData name="Trisha Prunty" userId="47327a5dfddd83f6" providerId="LiveId" clId="{E2826C66-F4AA-458A-8C0C-C30F595EE347}" dt="2024-06-11T14:43:34.733" v="2344"/>
          <ac:spMkLst>
            <pc:docMk/>
            <pc:sldMk cId="2605522509" sldId="312"/>
            <ac:spMk id="3" creationId="{2DB405A1-1826-9335-EF31-DDDC51BD6B9A}"/>
          </ac:spMkLst>
        </pc:spChg>
      </pc:sldChg>
      <pc:sldChg chg="delSp modSp add mod">
        <pc:chgData name="Trisha Prunty" userId="47327a5dfddd83f6" providerId="LiveId" clId="{E2826C66-F4AA-458A-8C0C-C30F595EE347}" dt="2024-06-11T14:29:42.322" v="743" actId="113"/>
        <pc:sldMkLst>
          <pc:docMk/>
          <pc:sldMk cId="1581882545" sldId="313"/>
        </pc:sldMkLst>
        <pc:spChg chg="mod">
          <ac:chgData name="Trisha Prunty" userId="47327a5dfddd83f6" providerId="LiveId" clId="{E2826C66-F4AA-458A-8C0C-C30F595EE347}" dt="2024-06-11T14:27:30.536" v="359" actId="20577"/>
          <ac:spMkLst>
            <pc:docMk/>
            <pc:sldMk cId="1581882545" sldId="313"/>
            <ac:spMk id="2" creationId="{18A33BDE-B1DE-9B51-1393-9AEE5689B40F}"/>
          </ac:spMkLst>
        </pc:spChg>
        <pc:spChg chg="mod">
          <ac:chgData name="Trisha Prunty" userId="47327a5dfddd83f6" providerId="LiveId" clId="{E2826C66-F4AA-458A-8C0C-C30F595EE347}" dt="2024-06-11T14:29:42.322" v="743" actId="113"/>
          <ac:spMkLst>
            <pc:docMk/>
            <pc:sldMk cId="1581882545" sldId="313"/>
            <ac:spMk id="3" creationId="{2DB405A1-1826-9335-EF31-DDDC51BD6B9A}"/>
          </ac:spMkLst>
        </pc:spChg>
        <pc:spChg chg="del">
          <ac:chgData name="Trisha Prunty" userId="47327a5dfddd83f6" providerId="LiveId" clId="{E2826C66-F4AA-458A-8C0C-C30F595EE347}" dt="2024-06-11T14:29:03.809" v="622" actId="478"/>
          <ac:spMkLst>
            <pc:docMk/>
            <pc:sldMk cId="1581882545" sldId="313"/>
            <ac:spMk id="4" creationId="{D6E197D3-6739-BE03-C738-FF225981F397}"/>
          </ac:spMkLst>
        </pc:spChg>
      </pc:sldChg>
      <pc:sldChg chg="modSp add mod">
        <pc:chgData name="Trisha Prunty" userId="47327a5dfddd83f6" providerId="LiveId" clId="{E2826C66-F4AA-458A-8C0C-C30F595EE347}" dt="2024-06-11T14:43:57.764" v="2346" actId="6549"/>
        <pc:sldMkLst>
          <pc:docMk/>
          <pc:sldMk cId="917695683" sldId="314"/>
        </pc:sldMkLst>
        <pc:spChg chg="mod">
          <ac:chgData name="Trisha Prunty" userId="47327a5dfddd83f6" providerId="LiveId" clId="{E2826C66-F4AA-458A-8C0C-C30F595EE347}" dt="2024-06-11T14:43:57.764" v="2346" actId="6549"/>
          <ac:spMkLst>
            <pc:docMk/>
            <pc:sldMk cId="917695683" sldId="314"/>
            <ac:spMk id="2" creationId="{9509B2DB-2CE6-975F-9DB9-20CC546CF325}"/>
          </ac:spMkLst>
        </pc:spChg>
        <pc:spChg chg="mod">
          <ac:chgData name="Trisha Prunty" userId="47327a5dfddd83f6" providerId="LiveId" clId="{E2826C66-F4AA-458A-8C0C-C30F595EE347}" dt="2024-06-11T14:30:27.187" v="795" actId="14100"/>
          <ac:spMkLst>
            <pc:docMk/>
            <pc:sldMk cId="917695683" sldId="314"/>
            <ac:spMk id="3" creationId="{C3227152-CF6A-3AA8-CAC9-B892F0C754B0}"/>
          </ac:spMkLst>
        </pc:spChg>
      </pc:sldChg>
      <pc:sldChg chg="modSp add mod">
        <pc:chgData name="Trisha Prunty" userId="47327a5dfddd83f6" providerId="LiveId" clId="{E2826C66-F4AA-458A-8C0C-C30F595EE347}" dt="2024-06-11T14:33:14.045" v="1378" actId="6549"/>
        <pc:sldMkLst>
          <pc:docMk/>
          <pc:sldMk cId="4103311277" sldId="315"/>
        </pc:sldMkLst>
        <pc:spChg chg="mod">
          <ac:chgData name="Trisha Prunty" userId="47327a5dfddd83f6" providerId="LiveId" clId="{E2826C66-F4AA-458A-8C0C-C30F595EE347}" dt="2024-06-11T14:33:14.045" v="1378" actId="6549"/>
          <ac:spMkLst>
            <pc:docMk/>
            <pc:sldMk cId="4103311277" sldId="315"/>
            <ac:spMk id="2" creationId="{18A33BDE-B1DE-9B51-1393-9AEE5689B40F}"/>
          </ac:spMkLst>
        </pc:spChg>
        <pc:spChg chg="mod">
          <ac:chgData name="Trisha Prunty" userId="47327a5dfddd83f6" providerId="LiveId" clId="{E2826C66-F4AA-458A-8C0C-C30F595EE347}" dt="2024-06-11T14:32:44.500" v="1364" actId="6549"/>
          <ac:spMkLst>
            <pc:docMk/>
            <pc:sldMk cId="4103311277" sldId="315"/>
            <ac:spMk id="3" creationId="{2DB405A1-1826-9335-EF31-DDDC51BD6B9A}"/>
          </ac:spMkLst>
        </pc:spChg>
      </pc:sldChg>
      <pc:sldChg chg="modSp add mod">
        <pc:chgData name="Trisha Prunty" userId="47327a5dfddd83f6" providerId="LiveId" clId="{E2826C66-F4AA-458A-8C0C-C30F595EE347}" dt="2024-06-11T14:34:47.953" v="1597" actId="6549"/>
        <pc:sldMkLst>
          <pc:docMk/>
          <pc:sldMk cId="3835818507" sldId="316"/>
        </pc:sldMkLst>
        <pc:spChg chg="mod">
          <ac:chgData name="Trisha Prunty" userId="47327a5dfddd83f6" providerId="LiveId" clId="{E2826C66-F4AA-458A-8C0C-C30F595EE347}" dt="2024-06-11T14:33:35.596" v="1405" actId="6549"/>
          <ac:spMkLst>
            <pc:docMk/>
            <pc:sldMk cId="3835818507" sldId="316"/>
            <ac:spMk id="2" creationId="{18A33BDE-B1DE-9B51-1393-9AEE5689B40F}"/>
          </ac:spMkLst>
        </pc:spChg>
        <pc:spChg chg="mod">
          <ac:chgData name="Trisha Prunty" userId="47327a5dfddd83f6" providerId="LiveId" clId="{E2826C66-F4AA-458A-8C0C-C30F595EE347}" dt="2024-06-11T14:34:47.953" v="1597" actId="6549"/>
          <ac:spMkLst>
            <pc:docMk/>
            <pc:sldMk cId="3835818507" sldId="316"/>
            <ac:spMk id="3" creationId="{2DB405A1-1826-9335-EF31-DDDC51BD6B9A}"/>
          </ac:spMkLst>
        </pc:spChg>
      </pc:sldChg>
      <pc:sldChg chg="modSp add mod">
        <pc:chgData name="Trisha Prunty" userId="47327a5dfddd83f6" providerId="LiveId" clId="{E2826C66-F4AA-458A-8C0C-C30F595EE347}" dt="2024-06-11T14:36:43.488" v="1995" actId="15"/>
        <pc:sldMkLst>
          <pc:docMk/>
          <pc:sldMk cId="1742895023" sldId="317"/>
        </pc:sldMkLst>
        <pc:spChg chg="mod">
          <ac:chgData name="Trisha Prunty" userId="47327a5dfddd83f6" providerId="LiveId" clId="{E2826C66-F4AA-458A-8C0C-C30F595EE347}" dt="2024-06-11T14:35:17.761" v="1615" actId="20577"/>
          <ac:spMkLst>
            <pc:docMk/>
            <pc:sldMk cId="1742895023" sldId="317"/>
            <ac:spMk id="2" creationId="{18A33BDE-B1DE-9B51-1393-9AEE5689B40F}"/>
          </ac:spMkLst>
        </pc:spChg>
        <pc:spChg chg="mod">
          <ac:chgData name="Trisha Prunty" userId="47327a5dfddd83f6" providerId="LiveId" clId="{E2826C66-F4AA-458A-8C0C-C30F595EE347}" dt="2024-06-11T14:36:43.488" v="1995" actId="15"/>
          <ac:spMkLst>
            <pc:docMk/>
            <pc:sldMk cId="1742895023" sldId="317"/>
            <ac:spMk id="3" creationId="{2DB405A1-1826-9335-EF31-DDDC51BD6B9A}"/>
          </ac:spMkLst>
        </pc:spChg>
      </pc:sldChg>
      <pc:sldChg chg="modSp add mod">
        <pc:chgData name="Trisha Prunty" userId="47327a5dfddd83f6" providerId="LiveId" clId="{E2826C66-F4AA-458A-8C0C-C30F595EE347}" dt="2024-06-11T14:40:15.051" v="2189" actId="403"/>
        <pc:sldMkLst>
          <pc:docMk/>
          <pc:sldMk cId="2967854354" sldId="318"/>
        </pc:sldMkLst>
        <pc:spChg chg="mod">
          <ac:chgData name="Trisha Prunty" userId="47327a5dfddd83f6" providerId="LiveId" clId="{E2826C66-F4AA-458A-8C0C-C30F595EE347}" dt="2024-06-11T14:40:05.170" v="2186" actId="947"/>
          <ac:spMkLst>
            <pc:docMk/>
            <pc:sldMk cId="2967854354" sldId="318"/>
            <ac:spMk id="2" creationId="{18A33BDE-B1DE-9B51-1393-9AEE5689B40F}"/>
          </ac:spMkLst>
        </pc:spChg>
        <pc:spChg chg="mod">
          <ac:chgData name="Trisha Prunty" userId="47327a5dfddd83f6" providerId="LiveId" clId="{E2826C66-F4AA-458A-8C0C-C30F595EE347}" dt="2024-06-11T14:40:15.051" v="2189" actId="403"/>
          <ac:spMkLst>
            <pc:docMk/>
            <pc:sldMk cId="2967854354" sldId="318"/>
            <ac:spMk id="3" creationId="{2DB405A1-1826-9335-EF31-DDDC51BD6B9A}"/>
          </ac:spMkLst>
        </pc:spChg>
      </pc:sldChg>
      <pc:sldChg chg="addSp modSp add mod">
        <pc:chgData name="Trisha Prunty" userId="47327a5dfddd83f6" providerId="LiveId" clId="{E2826C66-F4AA-458A-8C0C-C30F595EE347}" dt="2024-06-11T14:41:34.176" v="2292" actId="20577"/>
        <pc:sldMkLst>
          <pc:docMk/>
          <pc:sldMk cId="1857967929" sldId="319"/>
        </pc:sldMkLst>
        <pc:spChg chg="mod">
          <ac:chgData name="Trisha Prunty" userId="47327a5dfddd83f6" providerId="LiveId" clId="{E2826C66-F4AA-458A-8C0C-C30F595EE347}" dt="2024-06-11T14:40:30.244" v="2192" actId="20577"/>
          <ac:spMkLst>
            <pc:docMk/>
            <pc:sldMk cId="1857967929" sldId="319"/>
            <ac:spMk id="2" creationId="{18A33BDE-B1DE-9B51-1393-9AEE5689B40F}"/>
          </ac:spMkLst>
        </pc:spChg>
        <pc:spChg chg="mod">
          <ac:chgData name="Trisha Prunty" userId="47327a5dfddd83f6" providerId="LiveId" clId="{E2826C66-F4AA-458A-8C0C-C30F595EE347}" dt="2024-06-11T14:41:03.195" v="2289" actId="6549"/>
          <ac:spMkLst>
            <pc:docMk/>
            <pc:sldMk cId="1857967929" sldId="319"/>
            <ac:spMk id="3" creationId="{2DB405A1-1826-9335-EF31-DDDC51BD6B9A}"/>
          </ac:spMkLst>
        </pc:spChg>
        <pc:spChg chg="add mod">
          <ac:chgData name="Trisha Prunty" userId="47327a5dfddd83f6" providerId="LiveId" clId="{E2826C66-F4AA-458A-8C0C-C30F595EE347}" dt="2024-06-11T14:41:34.176" v="2292" actId="20577"/>
          <ac:spMkLst>
            <pc:docMk/>
            <pc:sldMk cId="1857967929" sldId="319"/>
            <ac:spMk id="4" creationId="{B615397F-144D-3834-6648-C812D8B77AC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2024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3" name="Picture 2" descr="A book cover of a book&#10;&#10;Description automatically generated">
            <a:extLst>
              <a:ext uri="{FF2B5EF4-FFF2-40B4-BE49-F238E27FC236}">
                <a16:creationId xmlns:a16="http://schemas.microsoft.com/office/drawing/2014/main" id="{1CB9B7AA-7F9D-3A9B-202B-43008586D2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62" y="381000"/>
            <a:ext cx="440733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On Your Own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081F-48F3-8267-3057-5544357BE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3713-4DEA-1BFF-037C-ED269AF8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F6C-D326-3F27-7EAE-5BF868C7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7BFC-6D1D-7790-F568-DEDC1E5B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7BFD-8ACB-D117-DD6E-8C91064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8D66-2168-5395-E638-C563C5FC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5709-6FBD-5A0B-E014-B76BE88C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714-6F35-A8B9-B214-1E800CF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DD3B-EA6B-8E52-209F-DC060D85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B957-CDD8-A1A1-036C-846EDDFB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8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966E-AF61-4BAF-32F4-D64F7F13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2EE6-2FC4-FF10-FE8B-7B462A03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3765-CFB8-3DB8-4530-40A91AA4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BB5A-01A4-73B5-3458-1F4BF4F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B8BA-A6A0-FB9D-787C-C584FA6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6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F029-D9A2-29CD-D92A-EA140BD9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CE9F-4981-2D10-5FA3-9365F9EED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31FE-8241-9BF3-10DE-0A81E662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D400E-FED1-430C-4090-DEDA455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5812B-8595-572D-E9AA-8E222E27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EE0C1-6885-9A3F-C9C0-D4ABB4A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89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E991-2CC7-8043-5043-30DFA781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33A0-4C38-7817-BC59-0E848EC3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4372E-6BD9-DFC5-026B-5B596518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EEDA2-7A44-4A85-E840-DB0F587C3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F3DA-20DF-47C4-1238-09DB2721E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F7FA1-21C2-F903-F10E-94D67334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BAF0D-C093-33EB-0FB5-1DEE5C1B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B7B6A-E322-6D06-1427-10A47C00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39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8880-42A0-105F-1181-F63CEB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0DC5C-C6DF-6DA7-DB2D-0977A0C8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A55FD-722C-86C4-FB61-0039EB9C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3D996-C02E-5BB5-CEEB-E7805FC3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85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AE0E-18E4-7AD5-CB35-91EAF67B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D172D-F1F5-FAB9-10AA-2898733E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9DEEB-5F88-A85E-677E-F351442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2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182F58"/>
                </a:solidFill>
              </a:defRPr>
            </a:lvl1pPr>
            <a:lvl2pPr>
              <a:defRPr>
                <a:solidFill>
                  <a:srgbClr val="2B7799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insert example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F2B-CEF7-34ED-3CBC-130FD3E3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2857-3189-6D0C-8942-BC5E624B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0612-0EE6-D884-4964-770E8618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9F506-34FB-841B-2AB7-47A6DBC0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FA8C-2DE3-D563-1DAC-E913F8A7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E7F7-542A-73E5-5C39-D3F7EA0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3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185D-89FF-49DB-25B7-273E5CB9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510F5-A26E-6EB8-0770-7ADF0385E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E380-D33B-1D6E-2C57-10D549F01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05F3-753B-17B1-949C-638C78CA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7BE86-94D6-AE37-EA09-617C083B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BDFD-566D-10E4-88AA-A2097149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5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8F8C-C2E8-3ED0-624C-F4D195FC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C933-2DD2-67DA-1555-5CFA2EDB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1696-6DCC-3D74-B964-C6A7CA8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C985-0666-F247-F678-2B9D23EE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260B-18EF-E5A9-273D-75B09EF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8D992-0865-8967-2916-0BE7BEE89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BEFF-3D23-B6C4-6EE0-EEFD8BAA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F246-1707-C02C-610E-845DF21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00BD-0EDC-B130-57AA-E2E91AE7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D67-EBF8-57F5-0B7F-3B24F83D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52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CDC15-C133-6A43-2AB0-D5FB639C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3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2971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81400" y="1280160"/>
            <a:ext cx="5105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257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1280160"/>
            <a:ext cx="2819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5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1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60" r:id="rId11"/>
    <p:sldLayoutId id="2147483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BF824-37E5-A46A-6320-EBA7FEE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69F70-BC82-BDAE-32C6-8744D121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5259-6911-78F4-049F-3E1160176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B541-4E51-2197-9F9F-7D1C30B59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F51B-67CB-17C0-C9E5-64AA1D8B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8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15.7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82F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Dissociative Disorders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main characteristic of dissociative disorders is that people become dissociated from their sense of self, resulting in memory and identity disturbances. </a:t>
            </a:r>
          </a:p>
          <a:p>
            <a:r>
              <a:rPr lang="en-US" dirty="0"/>
              <a:t>The DSM-5-TR includes dissociative amnesia, depersonalization/derealization disorder, and dissociative identity disorder. </a:t>
            </a:r>
          </a:p>
          <a:p>
            <a:r>
              <a:rPr lang="en-US" dirty="0"/>
              <a:t>A person with dissociative amnesia is unable to recall important personal information, often after a stressful or traumatic experience.</a:t>
            </a:r>
          </a:p>
        </p:txBody>
      </p:sp>
    </p:spTree>
    <p:extLst>
      <p:ext uri="{BB962C8B-B14F-4D97-AF65-F5344CB8AC3E}">
        <p14:creationId xmlns:p14="http://schemas.microsoft.com/office/powerpoint/2010/main" val="243262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r>
              <a:rPr lang="en-US" b="1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Depersonalization/derealization disorder is characterized by recurring episodes of depersonalization (i.e., detachment from the self) and/or derealization (i.e., detachment from the world). </a:t>
            </a:r>
          </a:p>
          <a:p>
            <a:r>
              <a:rPr lang="en-US" dirty="0"/>
              <a:t>A person with dissociative identity disorder exhibits two or more well-defined and distinct personalities or identities, as well as memory gaps for the times during which another identity was present.</a:t>
            </a:r>
          </a:p>
        </p:txBody>
      </p:sp>
    </p:spTree>
    <p:extLst>
      <p:ext uri="{BB962C8B-B14F-4D97-AF65-F5344CB8AC3E}">
        <p14:creationId xmlns:p14="http://schemas.microsoft.com/office/powerpoint/2010/main" val="260552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A363-008A-9460-24DB-6A18281A2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4487" y="-994172"/>
            <a:ext cx="5915025" cy="994172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en-US" dirty="0"/>
              <a:t>End of Hawkes Learning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9506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Dissociative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>
            <a:normAutofit/>
          </a:bodyPr>
          <a:lstStyle/>
          <a:p>
            <a:r>
              <a:rPr lang="en-US" b="1" dirty="0"/>
              <a:t>Dissociative disorders </a:t>
            </a:r>
            <a:r>
              <a:rPr lang="en-US" dirty="0"/>
              <a:t>are characterized by an individual</a:t>
            </a:r>
            <a:r>
              <a:rPr lang="en-US" dirty="0">
                <a:solidFill>
                  <a:srgbClr val="182F58"/>
                </a:solidFill>
                <a:effectLst/>
                <a:latin typeface="Calibri" panose="020F0502020204030204" pitchFamily="34" charset="0"/>
              </a:rPr>
              <a:t>'</a:t>
            </a:r>
            <a:r>
              <a:rPr lang="en-US" dirty="0"/>
              <a:t>s memory or identity becoming disturbed.</a:t>
            </a:r>
          </a:p>
          <a:p>
            <a:r>
              <a:rPr lang="en-US" dirty="0"/>
              <a:t>The DSM-5-TR lists dissociative amnesia, depersonalization/derealization disorder, and dissociative identity disorder.</a:t>
            </a:r>
          </a:p>
        </p:txBody>
      </p:sp>
      <p:pic>
        <p:nvPicPr>
          <p:cNvPr id="5" name="Content Placeholder 6" descr="A drawing of a head with the brain outlined and a person erasing part of the brain">
            <a:extLst>
              <a:ext uri="{FF2B5EF4-FFF2-40B4-BE49-F238E27FC236}">
                <a16:creationId xmlns:a16="http://schemas.microsoft.com/office/drawing/2014/main" id="{EDB020A5-21DF-6BCE-EA3B-C1BEFAA49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480435"/>
            <a:ext cx="4216400" cy="237172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454E4-A012-4859-2BF5-CB764D4F73A8}"/>
              </a:ext>
            </a:extLst>
          </p:cNvPr>
          <p:cNvSpPr txBox="1"/>
          <p:nvPr/>
        </p:nvSpPr>
        <p:spPr>
          <a:xfrm>
            <a:off x="4259254" y="5781124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21147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Dissociative Amnesia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Dissociative amnesia </a:t>
            </a:r>
            <a:r>
              <a:rPr lang="en-US" dirty="0"/>
              <a:t>is a symptom of dissociative disorders where an individual is unable to recall important personal information.</a:t>
            </a:r>
          </a:p>
          <a:p>
            <a:r>
              <a:rPr lang="en-US" dirty="0"/>
              <a:t>This experience usually occurs after an extremely stressful or traumatic event or after being a victim of violence.</a:t>
            </a:r>
          </a:p>
          <a:p>
            <a:r>
              <a:rPr lang="en-US" b="1" dirty="0"/>
              <a:t>Dissociative fugue </a:t>
            </a:r>
            <a:r>
              <a:rPr lang="en-US" dirty="0"/>
              <a:t>is when an individual wanders away from their home due to confusion about their identity.</a:t>
            </a:r>
          </a:p>
          <a:p>
            <a:pPr lvl="1"/>
            <a:r>
              <a:rPr lang="en-US" dirty="0"/>
              <a:t>Most fugue episodes last only a few hours or days, but some can last longer.</a:t>
            </a:r>
          </a:p>
        </p:txBody>
      </p:sp>
    </p:spTree>
    <p:extLst>
      <p:ext uri="{BB962C8B-B14F-4D97-AF65-F5344CB8AC3E}">
        <p14:creationId xmlns:p14="http://schemas.microsoft.com/office/powerpoint/2010/main" val="158188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624840"/>
          </a:xfrm>
        </p:spPr>
        <p:txBody>
          <a:bodyPr/>
          <a:lstStyle/>
          <a:p>
            <a:r>
              <a:rPr lang="en-US" dirty="0"/>
              <a:t>Why do you think people have dissociative amnesia?</a:t>
            </a:r>
          </a:p>
        </p:txBody>
      </p:sp>
    </p:spTree>
    <p:extLst>
      <p:ext uri="{BB962C8B-B14F-4D97-AF65-F5344CB8AC3E}">
        <p14:creationId xmlns:p14="http://schemas.microsoft.com/office/powerpoint/2010/main" val="91769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Depersonalization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Depersonalization/derealization disorder </a:t>
            </a:r>
            <a:r>
              <a:rPr lang="en-US" dirty="0"/>
              <a:t>is characterized by recurring episodes of depersonalization, derealization, or both.</a:t>
            </a:r>
          </a:p>
          <a:p>
            <a:r>
              <a:rPr lang="en-US" dirty="0"/>
              <a:t>Depersonalization involves experiences outside of reality, feelings of detachment, or feeling as if you are observing yourself from the outside.</a:t>
            </a:r>
          </a:p>
          <a:p>
            <a:pPr lvl="1"/>
            <a:r>
              <a:rPr lang="en-US" dirty="0"/>
              <a:t>A person feels as if their thoughts or feelings are not their own.</a:t>
            </a:r>
          </a:p>
          <a:p>
            <a:pPr lvl="1"/>
            <a:r>
              <a:rPr lang="en-US" dirty="0"/>
              <a:t>A person feels robotic as if they lack control over their body.</a:t>
            </a:r>
          </a:p>
        </p:txBody>
      </p:sp>
    </p:spTree>
    <p:extLst>
      <p:ext uri="{BB962C8B-B14F-4D97-AF65-F5344CB8AC3E}">
        <p14:creationId xmlns:p14="http://schemas.microsoft.com/office/powerpoint/2010/main" val="410331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Derealization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Derealization involves experiences outside of reality or feelings of detachment to the surroundings or environment.</a:t>
            </a:r>
          </a:p>
          <a:p>
            <a:pPr lvl="1"/>
            <a:r>
              <a:rPr lang="en-US" dirty="0"/>
              <a:t>A person feels they are in a dream and the surrounding world is not real.</a:t>
            </a:r>
          </a:p>
        </p:txBody>
      </p:sp>
    </p:spTree>
    <p:extLst>
      <p:ext uri="{BB962C8B-B14F-4D97-AF65-F5344CB8AC3E}">
        <p14:creationId xmlns:p14="http://schemas.microsoft.com/office/powerpoint/2010/main" val="383581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Dissociative Identity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>
            <a:normAutofit/>
          </a:bodyPr>
          <a:lstStyle/>
          <a:p>
            <a:r>
              <a:rPr lang="en-US" b="1" dirty="0"/>
              <a:t>Dissociative identity disorder </a:t>
            </a:r>
            <a:r>
              <a:rPr lang="en-US" dirty="0"/>
              <a:t>involves having two or more separate personalities or identities, each well-defined and distinct from one another.</a:t>
            </a:r>
          </a:p>
          <a:p>
            <a:r>
              <a:rPr lang="en-US" dirty="0"/>
              <a:t>Individuals experience memory gaps for the times in which the other personality is in charge.</a:t>
            </a:r>
          </a:p>
          <a:p>
            <a:pPr lvl="1"/>
            <a:r>
              <a:rPr lang="en-US" dirty="0"/>
              <a:t>A person finds unfamiliar items among their possessions.</a:t>
            </a:r>
          </a:p>
        </p:txBody>
      </p:sp>
    </p:spTree>
    <p:extLst>
      <p:ext uri="{BB962C8B-B14F-4D97-AF65-F5344CB8AC3E}">
        <p14:creationId xmlns:p14="http://schemas.microsoft.com/office/powerpoint/2010/main" val="174289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Controversy over Dissociative Identity Disorder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Dissociative identity disorder is a highly controversial diagnosis because of its portrayal in the media.</a:t>
            </a:r>
          </a:p>
          <a:p>
            <a:pPr lvl="1"/>
            <a:r>
              <a:rPr lang="en-US" u="sng" dirty="0"/>
              <a:t>Example:</a:t>
            </a:r>
            <a:r>
              <a:rPr lang="en-US" dirty="0"/>
              <a:t> Kenneth Bianchi, a serial killer, pled not guilty due to insanity, claiming he had a different personality that committed the murders. </a:t>
            </a:r>
          </a:p>
          <a:p>
            <a:pPr lvl="2"/>
            <a:r>
              <a:rPr lang="en-US" sz="2800" dirty="0">
                <a:solidFill>
                  <a:srgbClr val="2B7799"/>
                </a:solidFill>
              </a:rPr>
              <a:t>He was shown to be faking the disorder.</a:t>
            </a:r>
          </a:p>
        </p:txBody>
      </p:sp>
    </p:spTree>
    <p:extLst>
      <p:ext uri="{BB962C8B-B14F-4D97-AF65-F5344CB8AC3E}">
        <p14:creationId xmlns:p14="http://schemas.microsoft.com/office/powerpoint/2010/main" val="296785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Controversy over Dissociative Identity Disorder</a:t>
            </a:r>
            <a:r>
              <a:rPr lang="en-US" b="1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5094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u="sng" dirty="0"/>
              <a:t>Example:</a:t>
            </a:r>
            <a:r>
              <a:rPr lang="en-US" dirty="0"/>
              <a:t> The movie and book </a:t>
            </a:r>
            <a:r>
              <a:rPr lang="en-US" i="1" dirty="0"/>
              <a:t>Sybil</a:t>
            </a:r>
            <a:r>
              <a:rPr lang="en-US" dirty="0"/>
              <a:t>, portraying a woman with 16 different personalities, may have prompted a clinician's increase of diagnoses for the disorder. </a:t>
            </a:r>
          </a:p>
          <a:p>
            <a:r>
              <a:rPr lang="en-US" dirty="0"/>
              <a:t>Despite controversy, dissociative identity disorder is accepted as a legitimate disorder.</a:t>
            </a:r>
          </a:p>
        </p:txBody>
      </p:sp>
      <p:pic>
        <p:nvPicPr>
          <p:cNvPr id="5" name="Content Placeholder 6" descr="A black-and-white image shows a vintage theater poster for a performance of Dr. Jekyll and Mr. Hyde.">
            <a:extLst>
              <a:ext uri="{FF2B5EF4-FFF2-40B4-BE49-F238E27FC236}">
                <a16:creationId xmlns:a16="http://schemas.microsoft.com/office/drawing/2014/main" id="{4CD2F1F4-EC58-5B9F-EE3F-778EF1B95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"/>
          <a:stretch/>
        </p:blipFill>
        <p:spPr>
          <a:xfrm>
            <a:off x="2552700" y="3581400"/>
            <a:ext cx="4038600" cy="224366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3DAFAD-C1A1-7E29-9E46-AD093C610EDC}"/>
              </a:ext>
            </a:extLst>
          </p:cNvPr>
          <p:cNvSpPr txBox="1"/>
          <p:nvPr/>
        </p:nvSpPr>
        <p:spPr>
          <a:xfrm>
            <a:off x="4259254" y="5805384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185796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515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Aptos</vt:lpstr>
      <vt:lpstr>Century Gothic</vt:lpstr>
      <vt:lpstr>Aptos Display</vt:lpstr>
      <vt:lpstr>Office Theme</vt:lpstr>
      <vt:lpstr>1_Office Theme</vt:lpstr>
      <vt:lpstr>Lesson 15.7</vt:lpstr>
      <vt:lpstr>Dissociative Disorders</vt:lpstr>
      <vt:lpstr>Dissociative Amnesia</vt:lpstr>
      <vt:lpstr>Reflection Question</vt:lpstr>
      <vt:lpstr>Depersonalization Disorder</vt:lpstr>
      <vt:lpstr>Derealization Disorder</vt:lpstr>
      <vt:lpstr>Dissociative Identity Disorder</vt:lpstr>
      <vt:lpstr>Controversy over Dissociative Identity Disorder1</vt:lpstr>
      <vt:lpstr>Controversy over Dissociative Identity Disorder2</vt:lpstr>
      <vt:lpstr>Summary1</vt:lpstr>
      <vt:lpstr>Summary2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15.7 Dissociative Disorders</dc:title>
  <dc:creator>Hawkes Learning</dc:creator>
  <cp:keywords>Psychology</cp:keywords>
  <cp:lastModifiedBy>Talissa Nahass</cp:lastModifiedBy>
  <cp:revision>182</cp:revision>
  <dcterms:created xsi:type="dcterms:W3CDTF">2013-04-26T14:43:13Z</dcterms:created>
  <dcterms:modified xsi:type="dcterms:W3CDTF">2024-07-23T21:43:01Z</dcterms:modified>
  <cp:category>Psychology</cp:category>
</cp:coreProperties>
</file>