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45"/>
  </p:notesMasterIdLst>
  <p:handoutMasterIdLst>
    <p:handoutMasterId r:id="rId46"/>
  </p:handoutMasterIdLst>
  <p:sldIdLst>
    <p:sldId id="272" r:id="rId3"/>
    <p:sldId id="273" r:id="rId4"/>
    <p:sldId id="313" r:id="rId5"/>
    <p:sldId id="314" r:id="rId6"/>
    <p:sldId id="316" r:id="rId7"/>
    <p:sldId id="317" r:id="rId8"/>
    <p:sldId id="318" r:id="rId9"/>
    <p:sldId id="319" r:id="rId10"/>
    <p:sldId id="320" r:id="rId11"/>
    <p:sldId id="321" r:id="rId12"/>
    <p:sldId id="322" r:id="rId13"/>
    <p:sldId id="323" r:id="rId14"/>
    <p:sldId id="324" r:id="rId15"/>
    <p:sldId id="325" r:id="rId16"/>
    <p:sldId id="326" r:id="rId17"/>
    <p:sldId id="289" r:id="rId18"/>
    <p:sldId id="328" r:id="rId19"/>
    <p:sldId id="329" r:id="rId20"/>
    <p:sldId id="330" r:id="rId21"/>
    <p:sldId id="331" r:id="rId22"/>
    <p:sldId id="332" r:id="rId23"/>
    <p:sldId id="333" r:id="rId24"/>
    <p:sldId id="335" r:id="rId25"/>
    <p:sldId id="284" r:id="rId26"/>
    <p:sldId id="336" r:id="rId27"/>
    <p:sldId id="337" r:id="rId28"/>
    <p:sldId id="338" r:id="rId29"/>
    <p:sldId id="339" r:id="rId30"/>
    <p:sldId id="340" r:id="rId31"/>
    <p:sldId id="327" r:id="rId32"/>
    <p:sldId id="342" r:id="rId33"/>
    <p:sldId id="343" r:id="rId34"/>
    <p:sldId id="345" r:id="rId35"/>
    <p:sldId id="347" r:id="rId36"/>
    <p:sldId id="348" r:id="rId37"/>
    <p:sldId id="349" r:id="rId38"/>
    <p:sldId id="353" r:id="rId39"/>
    <p:sldId id="350" r:id="rId40"/>
    <p:sldId id="351" r:id="rId41"/>
    <p:sldId id="287" r:id="rId42"/>
    <p:sldId id="352" r:id="rId43"/>
    <p:sldId id="354" r:id="rId44"/>
  </p:sldIdLst>
  <p:sldSz cx="9144000" cy="6858000" type="screen4x3"/>
  <p:notesSz cx="6858000" cy="9144000"/>
  <p:embeddedFontLst>
    <p:embeddedFont>
      <p:font typeface="Century Gothic" panose="020B050202020202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D7D9F"/>
    <a:srgbClr val="2B7799"/>
    <a:srgbClr val="1F497D"/>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9E98F6-B1EB-4437-AC81-D8046A1BC17F}" v="38" dt="2024-06-11T16:32:05.622"/>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410" autoAdjust="0"/>
  </p:normalViewPr>
  <p:slideViewPr>
    <p:cSldViewPr>
      <p:cViewPr varScale="1">
        <p:scale>
          <a:sx n="52" d="100"/>
          <a:sy n="52" d="100"/>
        </p:scale>
        <p:origin x="104" y="52"/>
      </p:cViewPr>
      <p:guideLst>
        <p:guide orient="horz" pos="2160"/>
        <p:guide pos="2880"/>
      </p:guideLst>
    </p:cSldViewPr>
  </p:slideViewPr>
  <p:outlineViewPr>
    <p:cViewPr>
      <p:scale>
        <a:sx n="33" d="100"/>
        <a:sy n="33" d="100"/>
      </p:scale>
      <p:origin x="0" y="-1959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sha Prunty" userId="47327a5dfddd83f6" providerId="LiveId" clId="{5B9E98F6-B1EB-4437-AC81-D8046A1BC17F}"/>
    <pc:docChg chg="undo custSel addSld delSld modSld sldOrd">
      <pc:chgData name="Trisha Prunty" userId="47327a5dfddd83f6" providerId="LiveId" clId="{5B9E98F6-B1EB-4437-AC81-D8046A1BC17F}" dt="2024-06-11T16:36:56.772" v="5616" actId="27636"/>
      <pc:docMkLst>
        <pc:docMk/>
      </pc:docMkLst>
      <pc:sldChg chg="del">
        <pc:chgData name="Trisha Prunty" userId="47327a5dfddd83f6" providerId="LiveId" clId="{5B9E98F6-B1EB-4437-AC81-D8046A1BC17F}" dt="2024-06-11T15:14:55.102" v="1870" actId="47"/>
        <pc:sldMkLst>
          <pc:docMk/>
          <pc:sldMk cId="3029162902" sldId="270"/>
        </pc:sldMkLst>
      </pc:sldChg>
      <pc:sldChg chg="modSp mod">
        <pc:chgData name="Trisha Prunty" userId="47327a5dfddd83f6" providerId="LiveId" clId="{5B9E98F6-B1EB-4437-AC81-D8046A1BC17F}" dt="2024-06-11T14:51:24.062" v="22" actId="20577"/>
        <pc:sldMkLst>
          <pc:docMk/>
          <pc:sldMk cId="3886239831" sldId="272"/>
        </pc:sldMkLst>
        <pc:spChg chg="mod">
          <ac:chgData name="Trisha Prunty" userId="47327a5dfddd83f6" providerId="LiveId" clId="{5B9E98F6-B1EB-4437-AC81-D8046A1BC17F}" dt="2024-06-11T14:51:18.607" v="1" actId="20577"/>
          <ac:spMkLst>
            <pc:docMk/>
            <pc:sldMk cId="3886239831" sldId="272"/>
            <ac:spMk id="2" creationId="{4E7A1944-20A9-5EFC-CF5D-428D07B9FF1F}"/>
          </ac:spMkLst>
        </pc:spChg>
        <pc:spChg chg="mod">
          <ac:chgData name="Trisha Prunty" userId="47327a5dfddd83f6" providerId="LiveId" clId="{5B9E98F6-B1EB-4437-AC81-D8046A1BC17F}" dt="2024-06-11T14:51:24.062" v="22" actId="20577"/>
          <ac:spMkLst>
            <pc:docMk/>
            <pc:sldMk cId="3886239831" sldId="272"/>
            <ac:spMk id="3" creationId="{FF68ED90-5F09-E335-E8D2-4F2687C0EB59}"/>
          </ac:spMkLst>
        </pc:spChg>
      </pc:sldChg>
      <pc:sldChg chg="delSp modSp mod">
        <pc:chgData name="Trisha Prunty" userId="47327a5dfddd83f6" providerId="LiveId" clId="{5B9E98F6-B1EB-4437-AC81-D8046A1BC17F}" dt="2024-06-11T14:54:18.202" v="425" actId="20577"/>
        <pc:sldMkLst>
          <pc:docMk/>
          <pc:sldMk cId="211473065" sldId="273"/>
        </pc:sldMkLst>
        <pc:spChg chg="mod">
          <ac:chgData name="Trisha Prunty" userId="47327a5dfddd83f6" providerId="LiveId" clId="{5B9E98F6-B1EB-4437-AC81-D8046A1BC17F}" dt="2024-06-11T14:54:18.202" v="425" actId="20577"/>
          <ac:spMkLst>
            <pc:docMk/>
            <pc:sldMk cId="211473065" sldId="273"/>
            <ac:spMk id="2" creationId="{18A33BDE-B1DE-9B51-1393-9AEE5689B40F}"/>
          </ac:spMkLst>
        </pc:spChg>
        <pc:spChg chg="mod">
          <ac:chgData name="Trisha Prunty" userId="47327a5dfddd83f6" providerId="LiveId" clId="{5B9E98F6-B1EB-4437-AC81-D8046A1BC17F}" dt="2024-06-11T14:53:46.287" v="423" actId="20577"/>
          <ac:spMkLst>
            <pc:docMk/>
            <pc:sldMk cId="211473065" sldId="273"/>
            <ac:spMk id="3" creationId="{2DB405A1-1826-9335-EF31-DDDC51BD6B9A}"/>
          </ac:spMkLst>
        </pc:spChg>
        <pc:spChg chg="del">
          <ac:chgData name="Trisha Prunty" userId="47327a5dfddd83f6" providerId="LiveId" clId="{5B9E98F6-B1EB-4437-AC81-D8046A1BC17F}" dt="2024-06-11T14:52:13.126" v="190" actId="478"/>
          <ac:spMkLst>
            <pc:docMk/>
            <pc:sldMk cId="211473065" sldId="273"/>
            <ac:spMk id="4" creationId="{D6E197D3-6739-BE03-C738-FF225981F397}"/>
          </ac:spMkLst>
        </pc:spChg>
      </pc:sldChg>
      <pc:sldChg chg="del">
        <pc:chgData name="Trisha Prunty" userId="47327a5dfddd83f6" providerId="LiveId" clId="{5B9E98F6-B1EB-4437-AC81-D8046A1BC17F}" dt="2024-06-11T15:14:55.102" v="1870" actId="47"/>
        <pc:sldMkLst>
          <pc:docMk/>
          <pc:sldMk cId="0" sldId="282"/>
        </pc:sldMkLst>
      </pc:sldChg>
      <pc:sldChg chg="modSp mod ord">
        <pc:chgData name="Trisha Prunty" userId="47327a5dfddd83f6" providerId="LiveId" clId="{5B9E98F6-B1EB-4437-AC81-D8046A1BC17F}" dt="2024-06-11T16:00:13.244" v="3399"/>
        <pc:sldMkLst>
          <pc:docMk/>
          <pc:sldMk cId="599026161" sldId="284"/>
        </pc:sldMkLst>
        <pc:spChg chg="mod">
          <ac:chgData name="Trisha Prunty" userId="47327a5dfddd83f6" providerId="LiveId" clId="{5B9E98F6-B1EB-4437-AC81-D8046A1BC17F}" dt="2024-06-11T15:17:07.724" v="1893" actId="6549"/>
          <ac:spMkLst>
            <pc:docMk/>
            <pc:sldMk cId="599026161" sldId="284"/>
            <ac:spMk id="3" creationId="{C3227152-CF6A-3AA8-CAC9-B892F0C754B0}"/>
          </ac:spMkLst>
        </pc:spChg>
      </pc:sldChg>
      <pc:sldChg chg="modSp mod">
        <pc:chgData name="Trisha Prunty" userId="47327a5dfddd83f6" providerId="LiveId" clId="{5B9E98F6-B1EB-4437-AC81-D8046A1BC17F}" dt="2024-06-11T16:34:10.547" v="5513" actId="27636"/>
        <pc:sldMkLst>
          <pc:docMk/>
          <pc:sldMk cId="2432621331" sldId="287"/>
        </pc:sldMkLst>
        <pc:spChg chg="mod">
          <ac:chgData name="Trisha Prunty" userId="47327a5dfddd83f6" providerId="LiveId" clId="{5B9E98F6-B1EB-4437-AC81-D8046A1BC17F}" dt="2024-06-11T16:34:10.547" v="5513" actId="27636"/>
          <ac:spMkLst>
            <pc:docMk/>
            <pc:sldMk cId="2432621331" sldId="287"/>
            <ac:spMk id="3" creationId="{2DB405A1-1826-9335-EF31-DDDC51BD6B9A}"/>
          </ac:spMkLst>
        </pc:spChg>
      </pc:sldChg>
      <pc:sldChg chg="del">
        <pc:chgData name="Trisha Prunty" userId="47327a5dfddd83f6" providerId="LiveId" clId="{5B9E98F6-B1EB-4437-AC81-D8046A1BC17F}" dt="2024-06-11T15:15:04.324" v="1871" actId="47"/>
        <pc:sldMkLst>
          <pc:docMk/>
          <pc:sldMk cId="544281475" sldId="288"/>
        </pc:sldMkLst>
      </pc:sldChg>
      <pc:sldChg chg="modSp mod">
        <pc:chgData name="Trisha Prunty" userId="47327a5dfddd83f6" providerId="LiveId" clId="{5B9E98F6-B1EB-4437-AC81-D8046A1BC17F}" dt="2024-06-11T15:52:22.220" v="2792" actId="113"/>
        <pc:sldMkLst>
          <pc:docMk/>
          <pc:sldMk cId="1058466293" sldId="289"/>
        </pc:sldMkLst>
        <pc:spChg chg="mod">
          <ac:chgData name="Trisha Prunty" userId="47327a5dfddd83f6" providerId="LiveId" clId="{5B9E98F6-B1EB-4437-AC81-D8046A1BC17F}" dt="2024-06-11T15:46:17.597" v="2019" actId="947"/>
          <ac:spMkLst>
            <pc:docMk/>
            <pc:sldMk cId="1058466293" sldId="289"/>
            <ac:spMk id="2" creationId="{18A33BDE-B1DE-9B51-1393-9AEE5689B40F}"/>
          </ac:spMkLst>
        </pc:spChg>
        <pc:spChg chg="mod">
          <ac:chgData name="Trisha Prunty" userId="47327a5dfddd83f6" providerId="LiveId" clId="{5B9E98F6-B1EB-4437-AC81-D8046A1BC17F}" dt="2024-06-11T15:52:22.220" v="2792" actId="113"/>
          <ac:spMkLst>
            <pc:docMk/>
            <pc:sldMk cId="1058466293" sldId="289"/>
            <ac:spMk id="3" creationId="{2DB405A1-1826-9335-EF31-DDDC51BD6B9A}"/>
          </ac:spMkLst>
        </pc:spChg>
      </pc:sldChg>
      <pc:sldChg chg="del">
        <pc:chgData name="Trisha Prunty" userId="47327a5dfddd83f6" providerId="LiveId" clId="{5B9E98F6-B1EB-4437-AC81-D8046A1BC17F}" dt="2024-06-11T15:14:55.102" v="1870" actId="47"/>
        <pc:sldMkLst>
          <pc:docMk/>
          <pc:sldMk cId="2860912660" sldId="290"/>
        </pc:sldMkLst>
      </pc:sldChg>
      <pc:sldChg chg="del">
        <pc:chgData name="Trisha Prunty" userId="47327a5dfddd83f6" providerId="LiveId" clId="{5B9E98F6-B1EB-4437-AC81-D8046A1BC17F}" dt="2024-06-11T15:14:55.102" v="1870" actId="47"/>
        <pc:sldMkLst>
          <pc:docMk/>
          <pc:sldMk cId="3799052262" sldId="291"/>
        </pc:sldMkLst>
      </pc:sldChg>
      <pc:sldChg chg="del">
        <pc:chgData name="Trisha Prunty" userId="47327a5dfddd83f6" providerId="LiveId" clId="{5B9E98F6-B1EB-4437-AC81-D8046A1BC17F}" dt="2024-06-11T15:14:55.102" v="1870" actId="47"/>
        <pc:sldMkLst>
          <pc:docMk/>
          <pc:sldMk cId="1794015384" sldId="292"/>
        </pc:sldMkLst>
      </pc:sldChg>
      <pc:sldChg chg="del">
        <pc:chgData name="Trisha Prunty" userId="47327a5dfddd83f6" providerId="LiveId" clId="{5B9E98F6-B1EB-4437-AC81-D8046A1BC17F}" dt="2024-06-11T15:14:55.102" v="1870" actId="47"/>
        <pc:sldMkLst>
          <pc:docMk/>
          <pc:sldMk cId="685081563" sldId="293"/>
        </pc:sldMkLst>
      </pc:sldChg>
      <pc:sldChg chg="del">
        <pc:chgData name="Trisha Prunty" userId="47327a5dfddd83f6" providerId="LiveId" clId="{5B9E98F6-B1EB-4437-AC81-D8046A1BC17F}" dt="2024-06-11T15:14:55.102" v="1870" actId="47"/>
        <pc:sldMkLst>
          <pc:docMk/>
          <pc:sldMk cId="3497165452" sldId="294"/>
        </pc:sldMkLst>
      </pc:sldChg>
      <pc:sldChg chg="del">
        <pc:chgData name="Trisha Prunty" userId="47327a5dfddd83f6" providerId="LiveId" clId="{5B9E98F6-B1EB-4437-AC81-D8046A1BC17F}" dt="2024-06-11T15:14:55.102" v="1870" actId="47"/>
        <pc:sldMkLst>
          <pc:docMk/>
          <pc:sldMk cId="1387149364" sldId="295"/>
        </pc:sldMkLst>
      </pc:sldChg>
      <pc:sldChg chg="del">
        <pc:chgData name="Trisha Prunty" userId="47327a5dfddd83f6" providerId="LiveId" clId="{5B9E98F6-B1EB-4437-AC81-D8046A1BC17F}" dt="2024-06-11T15:14:55.102" v="1870" actId="47"/>
        <pc:sldMkLst>
          <pc:docMk/>
          <pc:sldMk cId="1066834739" sldId="296"/>
        </pc:sldMkLst>
      </pc:sldChg>
      <pc:sldChg chg="del">
        <pc:chgData name="Trisha Prunty" userId="47327a5dfddd83f6" providerId="LiveId" clId="{5B9E98F6-B1EB-4437-AC81-D8046A1BC17F}" dt="2024-06-11T15:14:55.102" v="1870" actId="47"/>
        <pc:sldMkLst>
          <pc:docMk/>
          <pc:sldMk cId="3658609300" sldId="297"/>
        </pc:sldMkLst>
      </pc:sldChg>
      <pc:sldChg chg="del">
        <pc:chgData name="Trisha Prunty" userId="47327a5dfddd83f6" providerId="LiveId" clId="{5B9E98F6-B1EB-4437-AC81-D8046A1BC17F}" dt="2024-06-11T15:14:55.102" v="1870" actId="47"/>
        <pc:sldMkLst>
          <pc:docMk/>
          <pc:sldMk cId="2883036776" sldId="298"/>
        </pc:sldMkLst>
      </pc:sldChg>
      <pc:sldChg chg="del">
        <pc:chgData name="Trisha Prunty" userId="47327a5dfddd83f6" providerId="LiveId" clId="{5B9E98F6-B1EB-4437-AC81-D8046A1BC17F}" dt="2024-06-11T15:14:55.102" v="1870" actId="47"/>
        <pc:sldMkLst>
          <pc:docMk/>
          <pc:sldMk cId="1809034108" sldId="299"/>
        </pc:sldMkLst>
      </pc:sldChg>
      <pc:sldChg chg="del">
        <pc:chgData name="Trisha Prunty" userId="47327a5dfddd83f6" providerId="LiveId" clId="{5B9E98F6-B1EB-4437-AC81-D8046A1BC17F}" dt="2024-06-11T15:14:55.102" v="1870" actId="47"/>
        <pc:sldMkLst>
          <pc:docMk/>
          <pc:sldMk cId="2909344177" sldId="300"/>
        </pc:sldMkLst>
      </pc:sldChg>
      <pc:sldChg chg="del">
        <pc:chgData name="Trisha Prunty" userId="47327a5dfddd83f6" providerId="LiveId" clId="{5B9E98F6-B1EB-4437-AC81-D8046A1BC17F}" dt="2024-06-11T15:14:55.102" v="1870" actId="47"/>
        <pc:sldMkLst>
          <pc:docMk/>
          <pc:sldMk cId="3170400653" sldId="301"/>
        </pc:sldMkLst>
      </pc:sldChg>
      <pc:sldChg chg="del">
        <pc:chgData name="Trisha Prunty" userId="47327a5dfddd83f6" providerId="LiveId" clId="{5B9E98F6-B1EB-4437-AC81-D8046A1BC17F}" dt="2024-06-11T15:14:55.102" v="1870" actId="47"/>
        <pc:sldMkLst>
          <pc:docMk/>
          <pc:sldMk cId="120894595" sldId="302"/>
        </pc:sldMkLst>
      </pc:sldChg>
      <pc:sldChg chg="del">
        <pc:chgData name="Trisha Prunty" userId="47327a5dfddd83f6" providerId="LiveId" clId="{5B9E98F6-B1EB-4437-AC81-D8046A1BC17F}" dt="2024-06-11T15:14:55.102" v="1870" actId="47"/>
        <pc:sldMkLst>
          <pc:docMk/>
          <pc:sldMk cId="1438520580" sldId="303"/>
        </pc:sldMkLst>
      </pc:sldChg>
      <pc:sldChg chg="del">
        <pc:chgData name="Trisha Prunty" userId="47327a5dfddd83f6" providerId="LiveId" clId="{5B9E98F6-B1EB-4437-AC81-D8046A1BC17F}" dt="2024-06-11T15:14:55.102" v="1870" actId="47"/>
        <pc:sldMkLst>
          <pc:docMk/>
          <pc:sldMk cId="1193963754" sldId="304"/>
        </pc:sldMkLst>
      </pc:sldChg>
      <pc:sldChg chg="del">
        <pc:chgData name="Trisha Prunty" userId="47327a5dfddd83f6" providerId="LiveId" clId="{5B9E98F6-B1EB-4437-AC81-D8046A1BC17F}" dt="2024-06-11T15:14:55.102" v="1870" actId="47"/>
        <pc:sldMkLst>
          <pc:docMk/>
          <pc:sldMk cId="3565062604" sldId="305"/>
        </pc:sldMkLst>
      </pc:sldChg>
      <pc:sldChg chg="del">
        <pc:chgData name="Trisha Prunty" userId="47327a5dfddd83f6" providerId="LiveId" clId="{5B9E98F6-B1EB-4437-AC81-D8046A1BC17F}" dt="2024-06-11T15:14:55.102" v="1870" actId="47"/>
        <pc:sldMkLst>
          <pc:docMk/>
          <pc:sldMk cId="4086819734" sldId="306"/>
        </pc:sldMkLst>
      </pc:sldChg>
      <pc:sldChg chg="del">
        <pc:chgData name="Trisha Prunty" userId="47327a5dfddd83f6" providerId="LiveId" clId="{5B9E98F6-B1EB-4437-AC81-D8046A1BC17F}" dt="2024-06-11T15:14:55.102" v="1870" actId="47"/>
        <pc:sldMkLst>
          <pc:docMk/>
          <pc:sldMk cId="3003543517" sldId="307"/>
        </pc:sldMkLst>
      </pc:sldChg>
      <pc:sldChg chg="del">
        <pc:chgData name="Trisha Prunty" userId="47327a5dfddd83f6" providerId="LiveId" clId="{5B9E98F6-B1EB-4437-AC81-D8046A1BC17F}" dt="2024-06-11T15:14:55.102" v="1870" actId="47"/>
        <pc:sldMkLst>
          <pc:docMk/>
          <pc:sldMk cId="2156511993" sldId="308"/>
        </pc:sldMkLst>
      </pc:sldChg>
      <pc:sldChg chg="del">
        <pc:chgData name="Trisha Prunty" userId="47327a5dfddd83f6" providerId="LiveId" clId="{5B9E98F6-B1EB-4437-AC81-D8046A1BC17F}" dt="2024-06-11T15:14:55.102" v="1870" actId="47"/>
        <pc:sldMkLst>
          <pc:docMk/>
          <pc:sldMk cId="1072992112" sldId="309"/>
        </pc:sldMkLst>
      </pc:sldChg>
      <pc:sldChg chg="addSp delSp modSp del mod">
        <pc:chgData name="Trisha Prunty" userId="47327a5dfddd83f6" providerId="LiveId" clId="{5B9E98F6-B1EB-4437-AC81-D8046A1BC17F}" dt="2024-06-11T16:32:00.807" v="5335" actId="47"/>
        <pc:sldMkLst>
          <pc:docMk/>
          <pc:sldMk cId="984687630" sldId="310"/>
        </pc:sldMkLst>
        <pc:spChg chg="del">
          <ac:chgData name="Trisha Prunty" userId="47327a5dfddd83f6" providerId="LiveId" clId="{5B9E98F6-B1EB-4437-AC81-D8046A1BC17F}" dt="2024-06-11T15:17:20.056" v="1894" actId="478"/>
          <ac:spMkLst>
            <pc:docMk/>
            <pc:sldMk cId="984687630" sldId="310"/>
            <ac:spMk id="3" creationId="{2DB405A1-1826-9335-EF31-DDDC51BD6B9A}"/>
          </ac:spMkLst>
        </pc:spChg>
        <pc:spChg chg="add del mod">
          <ac:chgData name="Trisha Prunty" userId="47327a5dfddd83f6" providerId="LiveId" clId="{5B9E98F6-B1EB-4437-AC81-D8046A1BC17F}" dt="2024-06-11T15:17:21.923" v="1895" actId="478"/>
          <ac:spMkLst>
            <pc:docMk/>
            <pc:sldMk cId="984687630" sldId="310"/>
            <ac:spMk id="6" creationId="{9D3270CF-B2CD-FA56-4CF4-16F6A8A0E1AA}"/>
          </ac:spMkLst>
        </pc:spChg>
      </pc:sldChg>
      <pc:sldChg chg="del">
        <pc:chgData name="Trisha Prunty" userId="47327a5dfddd83f6" providerId="LiveId" clId="{5B9E98F6-B1EB-4437-AC81-D8046A1BC17F}" dt="2024-06-11T15:15:05.621" v="1872" actId="47"/>
        <pc:sldMkLst>
          <pc:docMk/>
          <pc:sldMk cId="3213209326" sldId="311"/>
        </pc:sldMkLst>
      </pc:sldChg>
      <pc:sldChg chg="del">
        <pc:chgData name="Trisha Prunty" userId="47327a5dfddd83f6" providerId="LiveId" clId="{5B9E98F6-B1EB-4437-AC81-D8046A1BC17F}" dt="2024-06-11T16:34:37.765" v="5590" actId="47"/>
        <pc:sldMkLst>
          <pc:docMk/>
          <pc:sldMk cId="2605522509" sldId="312"/>
        </pc:sldMkLst>
      </pc:sldChg>
      <pc:sldChg chg="modSp add mod">
        <pc:chgData name="Trisha Prunty" userId="47327a5dfddd83f6" providerId="LiveId" clId="{5B9E98F6-B1EB-4437-AC81-D8046A1BC17F}" dt="2024-06-11T14:56:17.024" v="672" actId="20577"/>
        <pc:sldMkLst>
          <pc:docMk/>
          <pc:sldMk cId="1320649997" sldId="313"/>
        </pc:sldMkLst>
        <pc:spChg chg="mod">
          <ac:chgData name="Trisha Prunty" userId="47327a5dfddd83f6" providerId="LiveId" clId="{5B9E98F6-B1EB-4437-AC81-D8046A1BC17F}" dt="2024-06-11T14:54:29.515" v="438" actId="6549"/>
          <ac:spMkLst>
            <pc:docMk/>
            <pc:sldMk cId="1320649997" sldId="313"/>
            <ac:spMk id="2" creationId="{18A33BDE-B1DE-9B51-1393-9AEE5689B40F}"/>
          </ac:spMkLst>
        </pc:spChg>
        <pc:spChg chg="mod">
          <ac:chgData name="Trisha Prunty" userId="47327a5dfddd83f6" providerId="LiveId" clId="{5B9E98F6-B1EB-4437-AC81-D8046A1BC17F}" dt="2024-06-11T14:56:17.024" v="672" actId="20577"/>
          <ac:spMkLst>
            <pc:docMk/>
            <pc:sldMk cId="1320649997" sldId="313"/>
            <ac:spMk id="3" creationId="{2DB405A1-1826-9335-EF31-DDDC51BD6B9A}"/>
          </ac:spMkLst>
        </pc:spChg>
      </pc:sldChg>
      <pc:sldChg chg="modSp add mod">
        <pc:chgData name="Trisha Prunty" userId="47327a5dfddd83f6" providerId="LiveId" clId="{5B9E98F6-B1EB-4437-AC81-D8046A1BC17F}" dt="2024-06-11T14:58:34.709" v="1070" actId="15"/>
        <pc:sldMkLst>
          <pc:docMk/>
          <pc:sldMk cId="1778352413" sldId="314"/>
        </pc:sldMkLst>
        <pc:spChg chg="mod">
          <ac:chgData name="Trisha Prunty" userId="47327a5dfddd83f6" providerId="LiveId" clId="{5B9E98F6-B1EB-4437-AC81-D8046A1BC17F}" dt="2024-06-11T14:57:27.371" v="737" actId="20577"/>
          <ac:spMkLst>
            <pc:docMk/>
            <pc:sldMk cId="1778352413" sldId="314"/>
            <ac:spMk id="2" creationId="{18A33BDE-B1DE-9B51-1393-9AEE5689B40F}"/>
          </ac:spMkLst>
        </pc:spChg>
        <pc:spChg chg="mod">
          <ac:chgData name="Trisha Prunty" userId="47327a5dfddd83f6" providerId="LiveId" clId="{5B9E98F6-B1EB-4437-AC81-D8046A1BC17F}" dt="2024-06-11T14:58:34.709" v="1070" actId="15"/>
          <ac:spMkLst>
            <pc:docMk/>
            <pc:sldMk cId="1778352413" sldId="314"/>
            <ac:spMk id="3" creationId="{2DB405A1-1826-9335-EF31-DDDC51BD6B9A}"/>
          </ac:spMkLst>
        </pc:spChg>
      </pc:sldChg>
      <pc:sldChg chg="modSp add mod">
        <pc:chgData name="Trisha Prunty" userId="47327a5dfddd83f6" providerId="LiveId" clId="{5B9E98F6-B1EB-4437-AC81-D8046A1BC17F}" dt="2024-06-11T14:58:57.701" v="1073" actId="20577"/>
        <pc:sldMkLst>
          <pc:docMk/>
          <pc:sldMk cId="2610570025" sldId="315"/>
        </pc:sldMkLst>
        <pc:spChg chg="mod">
          <ac:chgData name="Trisha Prunty" userId="47327a5dfddd83f6" providerId="LiveId" clId="{5B9E98F6-B1EB-4437-AC81-D8046A1BC17F}" dt="2024-06-11T14:58:57.701" v="1073" actId="20577"/>
          <ac:spMkLst>
            <pc:docMk/>
            <pc:sldMk cId="2610570025" sldId="315"/>
            <ac:spMk id="13314" creationId="{00000000-0000-0000-0000-000000000000}"/>
          </ac:spMkLst>
        </pc:spChg>
      </pc:sldChg>
      <pc:sldChg chg="modSp add mod">
        <pc:chgData name="Trisha Prunty" userId="47327a5dfddd83f6" providerId="LiveId" clId="{5B9E98F6-B1EB-4437-AC81-D8046A1BC17F}" dt="2024-06-11T15:06:06.828" v="1403" actId="20577"/>
        <pc:sldMkLst>
          <pc:docMk/>
          <pc:sldMk cId="3952951859" sldId="316"/>
        </pc:sldMkLst>
        <pc:spChg chg="mod">
          <ac:chgData name="Trisha Prunty" userId="47327a5dfddd83f6" providerId="LiveId" clId="{5B9E98F6-B1EB-4437-AC81-D8046A1BC17F}" dt="2024-06-11T14:59:43.698" v="1093" actId="6549"/>
          <ac:spMkLst>
            <pc:docMk/>
            <pc:sldMk cId="3952951859" sldId="316"/>
            <ac:spMk id="2" creationId="{18A33BDE-B1DE-9B51-1393-9AEE5689B40F}"/>
          </ac:spMkLst>
        </pc:spChg>
        <pc:spChg chg="mod">
          <ac:chgData name="Trisha Prunty" userId="47327a5dfddd83f6" providerId="LiveId" clId="{5B9E98F6-B1EB-4437-AC81-D8046A1BC17F}" dt="2024-06-11T15:06:06.828" v="1403" actId="20577"/>
          <ac:spMkLst>
            <pc:docMk/>
            <pc:sldMk cId="3952951859" sldId="316"/>
            <ac:spMk id="3" creationId="{2DB405A1-1826-9335-EF31-DDDC51BD6B9A}"/>
          </ac:spMkLst>
        </pc:spChg>
      </pc:sldChg>
      <pc:sldChg chg="modSp add mod">
        <pc:chgData name="Trisha Prunty" userId="47327a5dfddd83f6" providerId="LiveId" clId="{5B9E98F6-B1EB-4437-AC81-D8046A1BC17F}" dt="2024-06-11T15:06:40.641" v="1469" actId="20577"/>
        <pc:sldMkLst>
          <pc:docMk/>
          <pc:sldMk cId="183572713" sldId="317"/>
        </pc:sldMkLst>
        <pc:spChg chg="mod">
          <ac:chgData name="Trisha Prunty" userId="47327a5dfddd83f6" providerId="LiveId" clId="{5B9E98F6-B1EB-4437-AC81-D8046A1BC17F}" dt="2024-06-11T15:00:06.350" v="1111" actId="20577"/>
          <ac:spMkLst>
            <pc:docMk/>
            <pc:sldMk cId="183572713" sldId="317"/>
            <ac:spMk id="2" creationId="{18A33BDE-B1DE-9B51-1393-9AEE5689B40F}"/>
          </ac:spMkLst>
        </pc:spChg>
        <pc:spChg chg="mod">
          <ac:chgData name="Trisha Prunty" userId="47327a5dfddd83f6" providerId="LiveId" clId="{5B9E98F6-B1EB-4437-AC81-D8046A1BC17F}" dt="2024-06-11T15:06:40.641" v="1469" actId="20577"/>
          <ac:spMkLst>
            <pc:docMk/>
            <pc:sldMk cId="183572713" sldId="317"/>
            <ac:spMk id="3" creationId="{2DB405A1-1826-9335-EF31-DDDC51BD6B9A}"/>
          </ac:spMkLst>
        </pc:spChg>
      </pc:sldChg>
      <pc:sldChg chg="addSp delSp modSp add mod">
        <pc:chgData name="Trisha Prunty" userId="47327a5dfddd83f6" providerId="LiveId" clId="{5B9E98F6-B1EB-4437-AC81-D8046A1BC17F}" dt="2024-06-11T15:07:16.635" v="1497" actId="20577"/>
        <pc:sldMkLst>
          <pc:docMk/>
          <pc:sldMk cId="4006878888" sldId="318"/>
        </pc:sldMkLst>
        <pc:spChg chg="mod">
          <ac:chgData name="Trisha Prunty" userId="47327a5dfddd83f6" providerId="LiveId" clId="{5B9E98F6-B1EB-4437-AC81-D8046A1BC17F}" dt="2024-06-11T15:00:34.013" v="1123" actId="20577"/>
          <ac:spMkLst>
            <pc:docMk/>
            <pc:sldMk cId="4006878888" sldId="318"/>
            <ac:spMk id="2" creationId="{18A33BDE-B1DE-9B51-1393-9AEE5689B40F}"/>
          </ac:spMkLst>
        </pc:spChg>
        <pc:spChg chg="mod">
          <ac:chgData name="Trisha Prunty" userId="47327a5dfddd83f6" providerId="LiveId" clId="{5B9E98F6-B1EB-4437-AC81-D8046A1BC17F}" dt="2024-06-11T15:07:16.635" v="1497" actId="20577"/>
          <ac:spMkLst>
            <pc:docMk/>
            <pc:sldMk cId="4006878888" sldId="318"/>
            <ac:spMk id="3" creationId="{2DB405A1-1826-9335-EF31-DDDC51BD6B9A}"/>
          </ac:spMkLst>
        </pc:spChg>
        <pc:spChg chg="add del">
          <ac:chgData name="Trisha Prunty" userId="47327a5dfddd83f6" providerId="LiveId" clId="{5B9E98F6-B1EB-4437-AC81-D8046A1BC17F}" dt="2024-06-11T15:00:49.888" v="1126" actId="22"/>
          <ac:spMkLst>
            <pc:docMk/>
            <pc:sldMk cId="4006878888" sldId="318"/>
            <ac:spMk id="5" creationId="{C0CDB751-9033-3D52-07EF-3ED8FDADEBBF}"/>
          </ac:spMkLst>
        </pc:spChg>
        <pc:spChg chg="add del">
          <ac:chgData name="Trisha Prunty" userId="47327a5dfddd83f6" providerId="LiveId" clId="{5B9E98F6-B1EB-4437-AC81-D8046A1BC17F}" dt="2024-06-11T15:00:53.740" v="1128" actId="22"/>
          <ac:spMkLst>
            <pc:docMk/>
            <pc:sldMk cId="4006878888" sldId="318"/>
            <ac:spMk id="7" creationId="{0B44E85A-1D83-FEF4-9523-D57FBE76775D}"/>
          </ac:spMkLst>
        </pc:spChg>
      </pc:sldChg>
      <pc:sldChg chg="modSp add mod">
        <pc:chgData name="Trisha Prunty" userId="47327a5dfddd83f6" providerId="LiveId" clId="{5B9E98F6-B1EB-4437-AC81-D8046A1BC17F}" dt="2024-06-11T15:08:06.880" v="1566" actId="6549"/>
        <pc:sldMkLst>
          <pc:docMk/>
          <pc:sldMk cId="631051339" sldId="319"/>
        </pc:sldMkLst>
        <pc:spChg chg="mod">
          <ac:chgData name="Trisha Prunty" userId="47327a5dfddd83f6" providerId="LiveId" clId="{5B9E98F6-B1EB-4437-AC81-D8046A1BC17F}" dt="2024-06-11T15:01:08.432" v="1158" actId="20577"/>
          <ac:spMkLst>
            <pc:docMk/>
            <pc:sldMk cId="631051339" sldId="319"/>
            <ac:spMk id="2" creationId="{18A33BDE-B1DE-9B51-1393-9AEE5689B40F}"/>
          </ac:spMkLst>
        </pc:spChg>
        <pc:spChg chg="mod">
          <ac:chgData name="Trisha Prunty" userId="47327a5dfddd83f6" providerId="LiveId" clId="{5B9E98F6-B1EB-4437-AC81-D8046A1BC17F}" dt="2024-06-11T15:08:06.880" v="1566" actId="6549"/>
          <ac:spMkLst>
            <pc:docMk/>
            <pc:sldMk cId="631051339" sldId="319"/>
            <ac:spMk id="3" creationId="{2DB405A1-1826-9335-EF31-DDDC51BD6B9A}"/>
          </ac:spMkLst>
        </pc:spChg>
      </pc:sldChg>
      <pc:sldChg chg="modSp add mod">
        <pc:chgData name="Trisha Prunty" userId="47327a5dfddd83f6" providerId="LiveId" clId="{5B9E98F6-B1EB-4437-AC81-D8046A1BC17F}" dt="2024-06-11T15:10:17.025" v="1641" actId="6549"/>
        <pc:sldMkLst>
          <pc:docMk/>
          <pc:sldMk cId="2842438121" sldId="320"/>
        </pc:sldMkLst>
        <pc:spChg chg="mod">
          <ac:chgData name="Trisha Prunty" userId="47327a5dfddd83f6" providerId="LiveId" clId="{5B9E98F6-B1EB-4437-AC81-D8046A1BC17F}" dt="2024-06-11T15:01:31.136" v="1182" actId="6549"/>
          <ac:spMkLst>
            <pc:docMk/>
            <pc:sldMk cId="2842438121" sldId="320"/>
            <ac:spMk id="2" creationId="{18A33BDE-B1DE-9B51-1393-9AEE5689B40F}"/>
          </ac:spMkLst>
        </pc:spChg>
        <pc:spChg chg="mod">
          <ac:chgData name="Trisha Prunty" userId="47327a5dfddd83f6" providerId="LiveId" clId="{5B9E98F6-B1EB-4437-AC81-D8046A1BC17F}" dt="2024-06-11T15:10:17.025" v="1641" actId="6549"/>
          <ac:spMkLst>
            <pc:docMk/>
            <pc:sldMk cId="2842438121" sldId="320"/>
            <ac:spMk id="3" creationId="{2DB405A1-1826-9335-EF31-DDDC51BD6B9A}"/>
          </ac:spMkLst>
        </pc:spChg>
      </pc:sldChg>
      <pc:sldChg chg="modSp add mod">
        <pc:chgData name="Trisha Prunty" userId="47327a5dfddd83f6" providerId="LiveId" clId="{5B9E98F6-B1EB-4437-AC81-D8046A1BC17F}" dt="2024-06-11T15:10:47.492" v="1667" actId="20577"/>
        <pc:sldMkLst>
          <pc:docMk/>
          <pc:sldMk cId="607478052" sldId="321"/>
        </pc:sldMkLst>
        <pc:spChg chg="mod">
          <ac:chgData name="Trisha Prunty" userId="47327a5dfddd83f6" providerId="LiveId" clId="{5B9E98F6-B1EB-4437-AC81-D8046A1BC17F}" dt="2024-06-11T15:01:54.306" v="1207" actId="6549"/>
          <ac:spMkLst>
            <pc:docMk/>
            <pc:sldMk cId="607478052" sldId="321"/>
            <ac:spMk id="2" creationId="{18A33BDE-B1DE-9B51-1393-9AEE5689B40F}"/>
          </ac:spMkLst>
        </pc:spChg>
        <pc:spChg chg="mod">
          <ac:chgData name="Trisha Prunty" userId="47327a5dfddd83f6" providerId="LiveId" clId="{5B9E98F6-B1EB-4437-AC81-D8046A1BC17F}" dt="2024-06-11T15:10:47.492" v="1667" actId="20577"/>
          <ac:spMkLst>
            <pc:docMk/>
            <pc:sldMk cId="607478052" sldId="321"/>
            <ac:spMk id="3" creationId="{2DB405A1-1826-9335-EF31-DDDC51BD6B9A}"/>
          </ac:spMkLst>
        </pc:spChg>
      </pc:sldChg>
      <pc:sldChg chg="modSp add mod">
        <pc:chgData name="Trisha Prunty" userId="47327a5dfddd83f6" providerId="LiveId" clId="{5B9E98F6-B1EB-4437-AC81-D8046A1BC17F}" dt="2024-06-11T15:11:18.327" v="1697" actId="20577"/>
        <pc:sldMkLst>
          <pc:docMk/>
          <pc:sldMk cId="1623227218" sldId="322"/>
        </pc:sldMkLst>
        <pc:spChg chg="mod">
          <ac:chgData name="Trisha Prunty" userId="47327a5dfddd83f6" providerId="LiveId" clId="{5B9E98F6-B1EB-4437-AC81-D8046A1BC17F}" dt="2024-06-11T15:02:13.575" v="1219" actId="20577"/>
          <ac:spMkLst>
            <pc:docMk/>
            <pc:sldMk cId="1623227218" sldId="322"/>
            <ac:spMk id="2" creationId="{18A33BDE-B1DE-9B51-1393-9AEE5689B40F}"/>
          </ac:spMkLst>
        </pc:spChg>
        <pc:spChg chg="mod">
          <ac:chgData name="Trisha Prunty" userId="47327a5dfddd83f6" providerId="LiveId" clId="{5B9E98F6-B1EB-4437-AC81-D8046A1BC17F}" dt="2024-06-11T15:11:18.327" v="1697" actId="20577"/>
          <ac:spMkLst>
            <pc:docMk/>
            <pc:sldMk cId="1623227218" sldId="322"/>
            <ac:spMk id="3" creationId="{2DB405A1-1826-9335-EF31-DDDC51BD6B9A}"/>
          </ac:spMkLst>
        </pc:spChg>
      </pc:sldChg>
      <pc:sldChg chg="modSp add mod">
        <pc:chgData name="Trisha Prunty" userId="47327a5dfddd83f6" providerId="LiveId" clId="{5B9E98F6-B1EB-4437-AC81-D8046A1BC17F}" dt="2024-06-11T15:12:05.903" v="1742" actId="6549"/>
        <pc:sldMkLst>
          <pc:docMk/>
          <pc:sldMk cId="2074047706" sldId="323"/>
        </pc:sldMkLst>
        <pc:spChg chg="mod">
          <ac:chgData name="Trisha Prunty" userId="47327a5dfddd83f6" providerId="LiveId" clId="{5B9E98F6-B1EB-4437-AC81-D8046A1BC17F}" dt="2024-06-11T15:02:35.861" v="1242" actId="6549"/>
          <ac:spMkLst>
            <pc:docMk/>
            <pc:sldMk cId="2074047706" sldId="323"/>
            <ac:spMk id="2" creationId="{18A33BDE-B1DE-9B51-1393-9AEE5689B40F}"/>
          </ac:spMkLst>
        </pc:spChg>
        <pc:spChg chg="mod">
          <ac:chgData name="Trisha Prunty" userId="47327a5dfddd83f6" providerId="LiveId" clId="{5B9E98F6-B1EB-4437-AC81-D8046A1BC17F}" dt="2024-06-11T15:12:05.903" v="1742" actId="6549"/>
          <ac:spMkLst>
            <pc:docMk/>
            <pc:sldMk cId="2074047706" sldId="323"/>
            <ac:spMk id="3" creationId="{2DB405A1-1826-9335-EF31-DDDC51BD6B9A}"/>
          </ac:spMkLst>
        </pc:spChg>
      </pc:sldChg>
      <pc:sldChg chg="modSp add mod">
        <pc:chgData name="Trisha Prunty" userId="47327a5dfddd83f6" providerId="LiveId" clId="{5B9E98F6-B1EB-4437-AC81-D8046A1BC17F}" dt="2024-06-11T15:12:32.082" v="1774" actId="20577"/>
        <pc:sldMkLst>
          <pc:docMk/>
          <pc:sldMk cId="4062500891" sldId="324"/>
        </pc:sldMkLst>
        <pc:spChg chg="mod">
          <ac:chgData name="Trisha Prunty" userId="47327a5dfddd83f6" providerId="LiveId" clId="{5B9E98F6-B1EB-4437-AC81-D8046A1BC17F}" dt="2024-06-11T15:03:00.401" v="1284" actId="20577"/>
          <ac:spMkLst>
            <pc:docMk/>
            <pc:sldMk cId="4062500891" sldId="324"/>
            <ac:spMk id="2" creationId="{18A33BDE-B1DE-9B51-1393-9AEE5689B40F}"/>
          </ac:spMkLst>
        </pc:spChg>
        <pc:spChg chg="mod">
          <ac:chgData name="Trisha Prunty" userId="47327a5dfddd83f6" providerId="LiveId" clId="{5B9E98F6-B1EB-4437-AC81-D8046A1BC17F}" dt="2024-06-11T15:12:32.082" v="1774" actId="20577"/>
          <ac:spMkLst>
            <pc:docMk/>
            <pc:sldMk cId="4062500891" sldId="324"/>
            <ac:spMk id="3" creationId="{2DB405A1-1826-9335-EF31-DDDC51BD6B9A}"/>
          </ac:spMkLst>
        </pc:spChg>
      </pc:sldChg>
      <pc:sldChg chg="modSp add mod">
        <pc:chgData name="Trisha Prunty" userId="47327a5dfddd83f6" providerId="LiveId" clId="{5B9E98F6-B1EB-4437-AC81-D8046A1BC17F}" dt="2024-06-11T15:13:23.263" v="1820" actId="27636"/>
        <pc:sldMkLst>
          <pc:docMk/>
          <pc:sldMk cId="2903870753" sldId="325"/>
        </pc:sldMkLst>
        <pc:spChg chg="mod">
          <ac:chgData name="Trisha Prunty" userId="47327a5dfddd83f6" providerId="LiveId" clId="{5B9E98F6-B1EB-4437-AC81-D8046A1BC17F}" dt="2024-06-11T15:13:15.403" v="1817" actId="947"/>
          <ac:spMkLst>
            <pc:docMk/>
            <pc:sldMk cId="2903870753" sldId="325"/>
            <ac:spMk id="2" creationId="{18A33BDE-B1DE-9B51-1393-9AEE5689B40F}"/>
          </ac:spMkLst>
        </pc:spChg>
        <pc:spChg chg="mod">
          <ac:chgData name="Trisha Prunty" userId="47327a5dfddd83f6" providerId="LiveId" clId="{5B9E98F6-B1EB-4437-AC81-D8046A1BC17F}" dt="2024-06-11T15:13:23.263" v="1820" actId="27636"/>
          <ac:spMkLst>
            <pc:docMk/>
            <pc:sldMk cId="2903870753" sldId="325"/>
            <ac:spMk id="3" creationId="{2DB405A1-1826-9335-EF31-DDDC51BD6B9A}"/>
          </ac:spMkLst>
        </pc:spChg>
      </pc:sldChg>
      <pc:sldChg chg="modSp add mod">
        <pc:chgData name="Trisha Prunty" userId="47327a5dfddd83f6" providerId="LiveId" clId="{5B9E98F6-B1EB-4437-AC81-D8046A1BC17F}" dt="2024-06-11T15:13:35.391" v="1824" actId="20577"/>
        <pc:sldMkLst>
          <pc:docMk/>
          <pc:sldMk cId="959524211" sldId="326"/>
        </pc:sldMkLst>
        <pc:spChg chg="mod">
          <ac:chgData name="Trisha Prunty" userId="47327a5dfddd83f6" providerId="LiveId" clId="{5B9E98F6-B1EB-4437-AC81-D8046A1BC17F}" dt="2024-06-11T15:13:35.391" v="1824" actId="20577"/>
          <ac:spMkLst>
            <pc:docMk/>
            <pc:sldMk cId="959524211" sldId="326"/>
            <ac:spMk id="2" creationId="{18A33BDE-B1DE-9B51-1393-9AEE5689B40F}"/>
          </ac:spMkLst>
        </pc:spChg>
        <pc:spChg chg="mod">
          <ac:chgData name="Trisha Prunty" userId="47327a5dfddd83f6" providerId="LiveId" clId="{5B9E98F6-B1EB-4437-AC81-D8046A1BC17F}" dt="2024-06-11T15:13:31.546" v="1822" actId="27636"/>
          <ac:spMkLst>
            <pc:docMk/>
            <pc:sldMk cId="959524211" sldId="326"/>
            <ac:spMk id="3" creationId="{2DB405A1-1826-9335-EF31-DDDC51BD6B9A}"/>
          </ac:spMkLst>
        </pc:spChg>
      </pc:sldChg>
      <pc:sldChg chg="modSp add mod">
        <pc:chgData name="Trisha Prunty" userId="47327a5dfddd83f6" providerId="LiveId" clId="{5B9E98F6-B1EB-4437-AC81-D8046A1BC17F}" dt="2024-06-11T15:15:51.249" v="1882" actId="27636"/>
        <pc:sldMkLst>
          <pc:docMk/>
          <pc:sldMk cId="1733632377" sldId="327"/>
        </pc:sldMkLst>
        <pc:spChg chg="mod">
          <ac:chgData name="Trisha Prunty" userId="47327a5dfddd83f6" providerId="LiveId" clId="{5B9E98F6-B1EB-4437-AC81-D8046A1BC17F}" dt="2024-06-11T15:15:38.420" v="1877" actId="20577"/>
          <ac:spMkLst>
            <pc:docMk/>
            <pc:sldMk cId="1733632377" sldId="327"/>
            <ac:spMk id="2" creationId="{9509B2DB-2CE6-975F-9DB9-20CC546CF325}"/>
          </ac:spMkLst>
        </pc:spChg>
        <pc:spChg chg="mod">
          <ac:chgData name="Trisha Prunty" userId="47327a5dfddd83f6" providerId="LiveId" clId="{5B9E98F6-B1EB-4437-AC81-D8046A1BC17F}" dt="2024-06-11T15:15:51.249" v="1882" actId="27636"/>
          <ac:spMkLst>
            <pc:docMk/>
            <pc:sldMk cId="1733632377" sldId="327"/>
            <ac:spMk id="3" creationId="{C3227152-CF6A-3AA8-CAC9-B892F0C754B0}"/>
          </ac:spMkLst>
        </pc:spChg>
      </pc:sldChg>
      <pc:sldChg chg="addSp modSp add mod">
        <pc:chgData name="Trisha Prunty" userId="47327a5dfddd83f6" providerId="LiveId" clId="{5B9E98F6-B1EB-4437-AC81-D8046A1BC17F}" dt="2024-06-11T15:47:16.756" v="2033" actId="20577"/>
        <pc:sldMkLst>
          <pc:docMk/>
          <pc:sldMk cId="4270600618" sldId="328"/>
        </pc:sldMkLst>
        <pc:spChg chg="mod">
          <ac:chgData name="Trisha Prunty" userId="47327a5dfddd83f6" providerId="LiveId" clId="{5B9E98F6-B1EB-4437-AC81-D8046A1BC17F}" dt="2024-06-11T15:46:42.067" v="2026" actId="20577"/>
          <ac:spMkLst>
            <pc:docMk/>
            <pc:sldMk cId="4270600618" sldId="328"/>
            <ac:spMk id="2" creationId="{18A33BDE-B1DE-9B51-1393-9AEE5689B40F}"/>
          </ac:spMkLst>
        </pc:spChg>
        <pc:spChg chg="mod">
          <ac:chgData name="Trisha Prunty" userId="47327a5dfddd83f6" providerId="LiveId" clId="{5B9E98F6-B1EB-4437-AC81-D8046A1BC17F}" dt="2024-06-11T15:46:38.164" v="2024" actId="27636"/>
          <ac:spMkLst>
            <pc:docMk/>
            <pc:sldMk cId="4270600618" sldId="328"/>
            <ac:spMk id="3" creationId="{2DB405A1-1826-9335-EF31-DDDC51BD6B9A}"/>
          </ac:spMkLst>
        </pc:spChg>
        <pc:spChg chg="add mod">
          <ac:chgData name="Trisha Prunty" userId="47327a5dfddd83f6" providerId="LiveId" clId="{5B9E98F6-B1EB-4437-AC81-D8046A1BC17F}" dt="2024-06-11T15:47:16.756" v="2033" actId="20577"/>
          <ac:spMkLst>
            <pc:docMk/>
            <pc:sldMk cId="4270600618" sldId="328"/>
            <ac:spMk id="4" creationId="{67A5927A-1952-5CEA-6F0E-7C11DA4F91C8}"/>
          </ac:spMkLst>
        </pc:spChg>
      </pc:sldChg>
      <pc:sldChg chg="modSp add mod">
        <pc:chgData name="Trisha Prunty" userId="47327a5dfddd83f6" providerId="LiveId" clId="{5B9E98F6-B1EB-4437-AC81-D8046A1BC17F}" dt="2024-06-11T15:49:16.682" v="2416" actId="115"/>
        <pc:sldMkLst>
          <pc:docMk/>
          <pc:sldMk cId="1362786045" sldId="329"/>
        </pc:sldMkLst>
        <pc:spChg chg="mod">
          <ac:chgData name="Trisha Prunty" userId="47327a5dfddd83f6" providerId="LiveId" clId="{5B9E98F6-B1EB-4437-AC81-D8046A1BC17F}" dt="2024-06-11T15:47:55.551" v="2036" actId="6549"/>
          <ac:spMkLst>
            <pc:docMk/>
            <pc:sldMk cId="1362786045" sldId="329"/>
            <ac:spMk id="2" creationId="{18A33BDE-B1DE-9B51-1393-9AEE5689B40F}"/>
          </ac:spMkLst>
        </pc:spChg>
        <pc:spChg chg="mod">
          <ac:chgData name="Trisha Prunty" userId="47327a5dfddd83f6" providerId="LiveId" clId="{5B9E98F6-B1EB-4437-AC81-D8046A1BC17F}" dt="2024-06-11T15:49:16.682" v="2416" actId="115"/>
          <ac:spMkLst>
            <pc:docMk/>
            <pc:sldMk cId="1362786045" sldId="329"/>
            <ac:spMk id="3" creationId="{2DB405A1-1826-9335-EF31-DDDC51BD6B9A}"/>
          </ac:spMkLst>
        </pc:spChg>
      </pc:sldChg>
      <pc:sldChg chg="modSp add mod">
        <pc:chgData name="Trisha Prunty" userId="47327a5dfddd83f6" providerId="LiveId" clId="{5B9E98F6-B1EB-4437-AC81-D8046A1BC17F}" dt="2024-06-11T15:50:53.964" v="2730" actId="20577"/>
        <pc:sldMkLst>
          <pc:docMk/>
          <pc:sldMk cId="2544520005" sldId="330"/>
        </pc:sldMkLst>
        <pc:spChg chg="mod">
          <ac:chgData name="Trisha Prunty" userId="47327a5dfddd83f6" providerId="LiveId" clId="{5B9E98F6-B1EB-4437-AC81-D8046A1BC17F}" dt="2024-06-11T15:49:35.652" v="2443" actId="20577"/>
          <ac:spMkLst>
            <pc:docMk/>
            <pc:sldMk cId="2544520005" sldId="330"/>
            <ac:spMk id="2" creationId="{18A33BDE-B1DE-9B51-1393-9AEE5689B40F}"/>
          </ac:spMkLst>
        </pc:spChg>
        <pc:spChg chg="mod">
          <ac:chgData name="Trisha Prunty" userId="47327a5dfddd83f6" providerId="LiveId" clId="{5B9E98F6-B1EB-4437-AC81-D8046A1BC17F}" dt="2024-06-11T15:50:53.964" v="2730" actId="20577"/>
          <ac:spMkLst>
            <pc:docMk/>
            <pc:sldMk cId="2544520005" sldId="330"/>
            <ac:spMk id="3" creationId="{2DB405A1-1826-9335-EF31-DDDC51BD6B9A}"/>
          </ac:spMkLst>
        </pc:spChg>
      </pc:sldChg>
      <pc:sldChg chg="modSp add mod">
        <pc:chgData name="Trisha Prunty" userId="47327a5dfddd83f6" providerId="LiveId" clId="{5B9E98F6-B1EB-4437-AC81-D8046A1BC17F}" dt="2024-06-11T15:51:51.741" v="2791" actId="6549"/>
        <pc:sldMkLst>
          <pc:docMk/>
          <pc:sldMk cId="244809861" sldId="331"/>
        </pc:sldMkLst>
        <pc:spChg chg="mod">
          <ac:chgData name="Trisha Prunty" userId="47327a5dfddd83f6" providerId="LiveId" clId="{5B9E98F6-B1EB-4437-AC81-D8046A1BC17F}" dt="2024-06-11T15:51:12.441" v="2745" actId="20577"/>
          <ac:spMkLst>
            <pc:docMk/>
            <pc:sldMk cId="244809861" sldId="331"/>
            <ac:spMk id="2" creationId="{18A33BDE-B1DE-9B51-1393-9AEE5689B40F}"/>
          </ac:spMkLst>
        </pc:spChg>
        <pc:spChg chg="mod">
          <ac:chgData name="Trisha Prunty" userId="47327a5dfddd83f6" providerId="LiveId" clId="{5B9E98F6-B1EB-4437-AC81-D8046A1BC17F}" dt="2024-06-11T15:51:51.741" v="2791" actId="6549"/>
          <ac:spMkLst>
            <pc:docMk/>
            <pc:sldMk cId="244809861" sldId="331"/>
            <ac:spMk id="3" creationId="{2DB405A1-1826-9335-EF31-DDDC51BD6B9A}"/>
          </ac:spMkLst>
        </pc:spChg>
      </pc:sldChg>
      <pc:sldChg chg="modSp add mod">
        <pc:chgData name="Trisha Prunty" userId="47327a5dfddd83f6" providerId="LiveId" clId="{5B9E98F6-B1EB-4437-AC81-D8046A1BC17F}" dt="2024-06-11T15:55:50.287" v="3153" actId="27636"/>
        <pc:sldMkLst>
          <pc:docMk/>
          <pc:sldMk cId="3058197790" sldId="332"/>
        </pc:sldMkLst>
        <pc:spChg chg="mod">
          <ac:chgData name="Trisha Prunty" userId="47327a5dfddd83f6" providerId="LiveId" clId="{5B9E98F6-B1EB-4437-AC81-D8046A1BC17F}" dt="2024-06-11T15:55:32.785" v="3147" actId="947"/>
          <ac:spMkLst>
            <pc:docMk/>
            <pc:sldMk cId="3058197790" sldId="332"/>
            <ac:spMk id="2" creationId="{18A33BDE-B1DE-9B51-1393-9AEE5689B40F}"/>
          </ac:spMkLst>
        </pc:spChg>
        <pc:spChg chg="mod">
          <ac:chgData name="Trisha Prunty" userId="47327a5dfddd83f6" providerId="LiveId" clId="{5B9E98F6-B1EB-4437-AC81-D8046A1BC17F}" dt="2024-06-11T15:55:50.287" v="3153" actId="27636"/>
          <ac:spMkLst>
            <pc:docMk/>
            <pc:sldMk cId="3058197790" sldId="332"/>
            <ac:spMk id="3" creationId="{2DB405A1-1826-9335-EF31-DDDC51BD6B9A}"/>
          </ac:spMkLst>
        </pc:spChg>
      </pc:sldChg>
      <pc:sldChg chg="addSp delSp modSp add mod">
        <pc:chgData name="Trisha Prunty" userId="47327a5dfddd83f6" providerId="LiveId" clId="{5B9E98F6-B1EB-4437-AC81-D8046A1BC17F}" dt="2024-06-11T15:56:39.365" v="3165" actId="478"/>
        <pc:sldMkLst>
          <pc:docMk/>
          <pc:sldMk cId="1118267794" sldId="333"/>
        </pc:sldMkLst>
        <pc:spChg chg="mod">
          <ac:chgData name="Trisha Prunty" userId="47327a5dfddd83f6" providerId="LiveId" clId="{5B9E98F6-B1EB-4437-AC81-D8046A1BC17F}" dt="2024-06-11T15:55:57.883" v="3157" actId="20577"/>
          <ac:spMkLst>
            <pc:docMk/>
            <pc:sldMk cId="1118267794" sldId="333"/>
            <ac:spMk id="2" creationId="{18A33BDE-B1DE-9B51-1393-9AEE5689B40F}"/>
          </ac:spMkLst>
        </pc:spChg>
        <pc:spChg chg="mod">
          <ac:chgData name="Trisha Prunty" userId="47327a5dfddd83f6" providerId="LiveId" clId="{5B9E98F6-B1EB-4437-AC81-D8046A1BC17F}" dt="2024-06-11T15:56:35.251" v="3164" actId="14100"/>
          <ac:spMkLst>
            <pc:docMk/>
            <pc:sldMk cId="1118267794" sldId="333"/>
            <ac:spMk id="3" creationId="{2DB405A1-1826-9335-EF31-DDDC51BD6B9A}"/>
          </ac:spMkLst>
        </pc:spChg>
        <pc:spChg chg="add del mod">
          <ac:chgData name="Trisha Prunty" userId="47327a5dfddd83f6" providerId="LiveId" clId="{5B9E98F6-B1EB-4437-AC81-D8046A1BC17F}" dt="2024-06-11T15:56:39.365" v="3165" actId="478"/>
          <ac:spMkLst>
            <pc:docMk/>
            <pc:sldMk cId="1118267794" sldId="333"/>
            <ac:spMk id="4" creationId="{1C5D2D63-CA74-4FEB-6595-4BE413915A15}"/>
          </ac:spMkLst>
        </pc:spChg>
      </pc:sldChg>
      <pc:sldChg chg="modSp add mod">
        <pc:chgData name="Trisha Prunty" userId="47327a5dfddd83f6" providerId="LiveId" clId="{5B9E98F6-B1EB-4437-AC81-D8046A1BC17F}" dt="2024-06-11T15:57:00.641" v="3167" actId="20577"/>
        <pc:sldMkLst>
          <pc:docMk/>
          <pc:sldMk cId="933127787" sldId="334"/>
        </pc:sldMkLst>
        <pc:spChg chg="mod">
          <ac:chgData name="Trisha Prunty" userId="47327a5dfddd83f6" providerId="LiveId" clId="{5B9E98F6-B1EB-4437-AC81-D8046A1BC17F}" dt="2024-06-11T15:57:00.641" v="3167" actId="20577"/>
          <ac:spMkLst>
            <pc:docMk/>
            <pc:sldMk cId="933127787" sldId="334"/>
            <ac:spMk id="13314" creationId="{00000000-0000-0000-0000-000000000000}"/>
          </ac:spMkLst>
        </pc:spChg>
      </pc:sldChg>
      <pc:sldChg chg="modSp add mod">
        <pc:chgData name="Trisha Prunty" userId="47327a5dfddd83f6" providerId="LiveId" clId="{5B9E98F6-B1EB-4437-AC81-D8046A1BC17F}" dt="2024-06-11T15:59:38.575" v="3396" actId="113"/>
        <pc:sldMkLst>
          <pc:docMk/>
          <pc:sldMk cId="2800147525" sldId="335"/>
        </pc:sldMkLst>
        <pc:spChg chg="mod">
          <ac:chgData name="Trisha Prunty" userId="47327a5dfddd83f6" providerId="LiveId" clId="{5B9E98F6-B1EB-4437-AC81-D8046A1BC17F}" dt="2024-06-11T15:57:32.720" v="3180" actId="20577"/>
          <ac:spMkLst>
            <pc:docMk/>
            <pc:sldMk cId="2800147525" sldId="335"/>
            <ac:spMk id="2" creationId="{18A33BDE-B1DE-9B51-1393-9AEE5689B40F}"/>
          </ac:spMkLst>
        </pc:spChg>
        <pc:spChg chg="mod">
          <ac:chgData name="Trisha Prunty" userId="47327a5dfddd83f6" providerId="LiveId" clId="{5B9E98F6-B1EB-4437-AC81-D8046A1BC17F}" dt="2024-06-11T15:59:38.575" v="3396" actId="113"/>
          <ac:spMkLst>
            <pc:docMk/>
            <pc:sldMk cId="2800147525" sldId="335"/>
            <ac:spMk id="3" creationId="{2DB405A1-1826-9335-EF31-DDDC51BD6B9A}"/>
          </ac:spMkLst>
        </pc:spChg>
      </pc:sldChg>
      <pc:sldChg chg="modSp add mod">
        <pc:chgData name="Trisha Prunty" userId="47327a5dfddd83f6" providerId="LiveId" clId="{5B9E98F6-B1EB-4437-AC81-D8046A1BC17F}" dt="2024-06-11T16:02:04.152" v="3485" actId="27636"/>
        <pc:sldMkLst>
          <pc:docMk/>
          <pc:sldMk cId="1968979104" sldId="336"/>
        </pc:sldMkLst>
        <pc:spChg chg="mod">
          <ac:chgData name="Trisha Prunty" userId="47327a5dfddd83f6" providerId="LiveId" clId="{5B9E98F6-B1EB-4437-AC81-D8046A1BC17F}" dt="2024-06-11T16:01:50.397" v="3482" actId="947"/>
          <ac:spMkLst>
            <pc:docMk/>
            <pc:sldMk cId="1968979104" sldId="336"/>
            <ac:spMk id="2" creationId="{18A33BDE-B1DE-9B51-1393-9AEE5689B40F}"/>
          </ac:spMkLst>
        </pc:spChg>
        <pc:spChg chg="mod">
          <ac:chgData name="Trisha Prunty" userId="47327a5dfddd83f6" providerId="LiveId" clId="{5B9E98F6-B1EB-4437-AC81-D8046A1BC17F}" dt="2024-06-11T16:02:04.152" v="3485" actId="27636"/>
          <ac:spMkLst>
            <pc:docMk/>
            <pc:sldMk cId="1968979104" sldId="336"/>
            <ac:spMk id="3" creationId="{2DB405A1-1826-9335-EF31-DDDC51BD6B9A}"/>
          </ac:spMkLst>
        </pc:spChg>
      </pc:sldChg>
      <pc:sldChg chg="modSp add mod">
        <pc:chgData name="Trisha Prunty" userId="47327a5dfddd83f6" providerId="LiveId" clId="{5B9E98F6-B1EB-4437-AC81-D8046A1BC17F}" dt="2024-06-11T16:35:14.915" v="5592" actId="20577"/>
        <pc:sldMkLst>
          <pc:docMk/>
          <pc:sldMk cId="2197223896" sldId="337"/>
        </pc:sldMkLst>
        <pc:spChg chg="mod">
          <ac:chgData name="Trisha Prunty" userId="47327a5dfddd83f6" providerId="LiveId" clId="{5B9E98F6-B1EB-4437-AC81-D8046A1BC17F}" dt="2024-06-11T16:35:14.915" v="5592" actId="20577"/>
          <ac:spMkLst>
            <pc:docMk/>
            <pc:sldMk cId="2197223896" sldId="337"/>
            <ac:spMk id="2" creationId="{18A33BDE-B1DE-9B51-1393-9AEE5689B40F}"/>
          </ac:spMkLst>
        </pc:spChg>
        <pc:spChg chg="mod">
          <ac:chgData name="Trisha Prunty" userId="47327a5dfddd83f6" providerId="LiveId" clId="{5B9E98F6-B1EB-4437-AC81-D8046A1BC17F}" dt="2024-06-11T16:02:14.763" v="3488" actId="115"/>
          <ac:spMkLst>
            <pc:docMk/>
            <pc:sldMk cId="2197223896" sldId="337"/>
            <ac:spMk id="3" creationId="{2DB405A1-1826-9335-EF31-DDDC51BD6B9A}"/>
          </ac:spMkLst>
        </pc:spChg>
      </pc:sldChg>
      <pc:sldChg chg="modSp add mod">
        <pc:chgData name="Trisha Prunty" userId="47327a5dfddd83f6" providerId="LiveId" clId="{5B9E98F6-B1EB-4437-AC81-D8046A1BC17F}" dt="2024-06-11T16:04:05.931" v="3848" actId="20577"/>
        <pc:sldMkLst>
          <pc:docMk/>
          <pc:sldMk cId="4070735598" sldId="338"/>
        </pc:sldMkLst>
        <pc:spChg chg="mod">
          <ac:chgData name="Trisha Prunty" userId="47327a5dfddd83f6" providerId="LiveId" clId="{5B9E98F6-B1EB-4437-AC81-D8046A1BC17F}" dt="2024-06-11T16:02:48.245" v="3522" actId="20577"/>
          <ac:spMkLst>
            <pc:docMk/>
            <pc:sldMk cId="4070735598" sldId="338"/>
            <ac:spMk id="2" creationId="{18A33BDE-B1DE-9B51-1393-9AEE5689B40F}"/>
          </ac:spMkLst>
        </pc:spChg>
        <pc:spChg chg="mod">
          <ac:chgData name="Trisha Prunty" userId="47327a5dfddd83f6" providerId="LiveId" clId="{5B9E98F6-B1EB-4437-AC81-D8046A1BC17F}" dt="2024-06-11T16:04:05.931" v="3848" actId="20577"/>
          <ac:spMkLst>
            <pc:docMk/>
            <pc:sldMk cId="4070735598" sldId="338"/>
            <ac:spMk id="3" creationId="{2DB405A1-1826-9335-EF31-DDDC51BD6B9A}"/>
          </ac:spMkLst>
        </pc:spChg>
      </pc:sldChg>
      <pc:sldChg chg="modSp add mod">
        <pc:chgData name="Trisha Prunty" userId="47327a5dfddd83f6" providerId="LiveId" clId="{5B9E98F6-B1EB-4437-AC81-D8046A1BC17F}" dt="2024-06-11T16:06:27.527" v="3954" actId="27636"/>
        <pc:sldMkLst>
          <pc:docMk/>
          <pc:sldMk cId="1800829154" sldId="339"/>
        </pc:sldMkLst>
        <pc:spChg chg="mod">
          <ac:chgData name="Trisha Prunty" userId="47327a5dfddd83f6" providerId="LiveId" clId="{5B9E98F6-B1EB-4437-AC81-D8046A1BC17F}" dt="2024-06-11T16:06:18.005" v="3951" actId="947"/>
          <ac:spMkLst>
            <pc:docMk/>
            <pc:sldMk cId="1800829154" sldId="339"/>
            <ac:spMk id="2" creationId="{18A33BDE-B1DE-9B51-1393-9AEE5689B40F}"/>
          </ac:spMkLst>
        </pc:spChg>
        <pc:spChg chg="mod">
          <ac:chgData name="Trisha Prunty" userId="47327a5dfddd83f6" providerId="LiveId" clId="{5B9E98F6-B1EB-4437-AC81-D8046A1BC17F}" dt="2024-06-11T16:06:27.527" v="3954" actId="27636"/>
          <ac:spMkLst>
            <pc:docMk/>
            <pc:sldMk cId="1800829154" sldId="339"/>
            <ac:spMk id="3" creationId="{2DB405A1-1826-9335-EF31-DDDC51BD6B9A}"/>
          </ac:spMkLst>
        </pc:spChg>
      </pc:sldChg>
      <pc:sldChg chg="modSp add mod">
        <pc:chgData name="Trisha Prunty" userId="47327a5dfddd83f6" providerId="LiveId" clId="{5B9E98F6-B1EB-4437-AC81-D8046A1BC17F}" dt="2024-06-11T16:35:25.296" v="5594" actId="20577"/>
        <pc:sldMkLst>
          <pc:docMk/>
          <pc:sldMk cId="1012436847" sldId="340"/>
        </pc:sldMkLst>
        <pc:spChg chg="mod">
          <ac:chgData name="Trisha Prunty" userId="47327a5dfddd83f6" providerId="LiveId" clId="{5B9E98F6-B1EB-4437-AC81-D8046A1BC17F}" dt="2024-06-11T16:35:25.296" v="5594" actId="20577"/>
          <ac:spMkLst>
            <pc:docMk/>
            <pc:sldMk cId="1012436847" sldId="340"/>
            <ac:spMk id="2" creationId="{18A33BDE-B1DE-9B51-1393-9AEE5689B40F}"/>
          </ac:spMkLst>
        </pc:spChg>
        <pc:spChg chg="mod">
          <ac:chgData name="Trisha Prunty" userId="47327a5dfddd83f6" providerId="LiveId" clId="{5B9E98F6-B1EB-4437-AC81-D8046A1BC17F}" dt="2024-06-11T16:06:34.843" v="3956" actId="27636"/>
          <ac:spMkLst>
            <pc:docMk/>
            <pc:sldMk cId="1012436847" sldId="340"/>
            <ac:spMk id="3" creationId="{2DB405A1-1826-9335-EF31-DDDC51BD6B9A}"/>
          </ac:spMkLst>
        </pc:spChg>
      </pc:sldChg>
      <pc:sldChg chg="modSp add mod">
        <pc:chgData name="Trisha Prunty" userId="47327a5dfddd83f6" providerId="LiveId" clId="{5B9E98F6-B1EB-4437-AC81-D8046A1BC17F}" dt="2024-06-11T16:07:02.379" v="3958" actId="20577"/>
        <pc:sldMkLst>
          <pc:docMk/>
          <pc:sldMk cId="2620413336" sldId="341"/>
        </pc:sldMkLst>
        <pc:spChg chg="mod">
          <ac:chgData name="Trisha Prunty" userId="47327a5dfddd83f6" providerId="LiveId" clId="{5B9E98F6-B1EB-4437-AC81-D8046A1BC17F}" dt="2024-06-11T16:07:02.379" v="3958" actId="20577"/>
          <ac:spMkLst>
            <pc:docMk/>
            <pc:sldMk cId="2620413336" sldId="341"/>
            <ac:spMk id="13314" creationId="{00000000-0000-0000-0000-000000000000}"/>
          </ac:spMkLst>
        </pc:spChg>
      </pc:sldChg>
      <pc:sldChg chg="modSp add mod">
        <pc:chgData name="Trisha Prunty" userId="47327a5dfddd83f6" providerId="LiveId" clId="{5B9E98F6-B1EB-4437-AC81-D8046A1BC17F}" dt="2024-06-11T16:14:42.541" v="4121" actId="27636"/>
        <pc:sldMkLst>
          <pc:docMk/>
          <pc:sldMk cId="2769798950" sldId="342"/>
        </pc:sldMkLst>
        <pc:spChg chg="mod">
          <ac:chgData name="Trisha Prunty" userId="47327a5dfddd83f6" providerId="LiveId" clId="{5B9E98F6-B1EB-4437-AC81-D8046A1BC17F}" dt="2024-06-11T16:13:52.513" v="3993" actId="20577"/>
          <ac:spMkLst>
            <pc:docMk/>
            <pc:sldMk cId="2769798950" sldId="342"/>
            <ac:spMk id="2" creationId="{18A33BDE-B1DE-9B51-1393-9AEE5689B40F}"/>
          </ac:spMkLst>
        </pc:spChg>
        <pc:spChg chg="mod">
          <ac:chgData name="Trisha Prunty" userId="47327a5dfddd83f6" providerId="LiveId" clId="{5B9E98F6-B1EB-4437-AC81-D8046A1BC17F}" dt="2024-06-11T16:14:42.541" v="4121" actId="27636"/>
          <ac:spMkLst>
            <pc:docMk/>
            <pc:sldMk cId="2769798950" sldId="342"/>
            <ac:spMk id="3" creationId="{2DB405A1-1826-9335-EF31-DDDC51BD6B9A}"/>
          </ac:spMkLst>
        </pc:spChg>
      </pc:sldChg>
      <pc:sldChg chg="modSp add mod">
        <pc:chgData name="Trisha Prunty" userId="47327a5dfddd83f6" providerId="LiveId" clId="{5B9E98F6-B1EB-4437-AC81-D8046A1BC17F}" dt="2024-06-11T16:16:45.716" v="4288" actId="27636"/>
        <pc:sldMkLst>
          <pc:docMk/>
          <pc:sldMk cId="618523381" sldId="343"/>
        </pc:sldMkLst>
        <pc:spChg chg="mod">
          <ac:chgData name="Trisha Prunty" userId="47327a5dfddd83f6" providerId="LiveId" clId="{5B9E98F6-B1EB-4437-AC81-D8046A1BC17F}" dt="2024-06-11T16:16:37.560" v="4285" actId="947"/>
          <ac:spMkLst>
            <pc:docMk/>
            <pc:sldMk cId="618523381" sldId="343"/>
            <ac:spMk id="2" creationId="{18A33BDE-B1DE-9B51-1393-9AEE5689B40F}"/>
          </ac:spMkLst>
        </pc:spChg>
        <pc:spChg chg="mod">
          <ac:chgData name="Trisha Prunty" userId="47327a5dfddd83f6" providerId="LiveId" clId="{5B9E98F6-B1EB-4437-AC81-D8046A1BC17F}" dt="2024-06-11T16:16:45.716" v="4288" actId="27636"/>
          <ac:spMkLst>
            <pc:docMk/>
            <pc:sldMk cId="618523381" sldId="343"/>
            <ac:spMk id="3" creationId="{2DB405A1-1826-9335-EF31-DDDC51BD6B9A}"/>
          </ac:spMkLst>
        </pc:spChg>
      </pc:sldChg>
      <pc:sldChg chg="modSp add mod">
        <pc:chgData name="Trisha Prunty" userId="47327a5dfddd83f6" providerId="LiveId" clId="{5B9E98F6-B1EB-4437-AC81-D8046A1BC17F}" dt="2024-06-11T16:16:59.296" v="4292" actId="20577"/>
        <pc:sldMkLst>
          <pc:docMk/>
          <pc:sldMk cId="2040002429" sldId="344"/>
        </pc:sldMkLst>
        <pc:spChg chg="mod">
          <ac:chgData name="Trisha Prunty" userId="47327a5dfddd83f6" providerId="LiveId" clId="{5B9E98F6-B1EB-4437-AC81-D8046A1BC17F}" dt="2024-06-11T16:16:59.296" v="4292" actId="20577"/>
          <ac:spMkLst>
            <pc:docMk/>
            <pc:sldMk cId="2040002429" sldId="344"/>
            <ac:spMk id="2" creationId="{18A33BDE-B1DE-9B51-1393-9AEE5689B40F}"/>
          </ac:spMkLst>
        </pc:spChg>
        <pc:spChg chg="mod">
          <ac:chgData name="Trisha Prunty" userId="47327a5dfddd83f6" providerId="LiveId" clId="{5B9E98F6-B1EB-4437-AC81-D8046A1BC17F}" dt="2024-06-11T16:16:56.046" v="4290" actId="27636"/>
          <ac:spMkLst>
            <pc:docMk/>
            <pc:sldMk cId="2040002429" sldId="344"/>
            <ac:spMk id="3" creationId="{2DB405A1-1826-9335-EF31-DDDC51BD6B9A}"/>
          </ac:spMkLst>
        </pc:spChg>
      </pc:sldChg>
      <pc:sldChg chg="modSp add mod">
        <pc:chgData name="Trisha Prunty" userId="47327a5dfddd83f6" providerId="LiveId" clId="{5B9E98F6-B1EB-4437-AC81-D8046A1BC17F}" dt="2024-06-11T16:17:55.678" v="4345" actId="27636"/>
        <pc:sldMkLst>
          <pc:docMk/>
          <pc:sldMk cId="3982347245" sldId="345"/>
        </pc:sldMkLst>
        <pc:spChg chg="mod">
          <ac:chgData name="Trisha Prunty" userId="47327a5dfddd83f6" providerId="LiveId" clId="{5B9E98F6-B1EB-4437-AC81-D8046A1BC17F}" dt="2024-06-11T16:17:07.924" v="4297" actId="20577"/>
          <ac:spMkLst>
            <pc:docMk/>
            <pc:sldMk cId="3982347245" sldId="345"/>
            <ac:spMk id="2" creationId="{18A33BDE-B1DE-9B51-1393-9AEE5689B40F}"/>
          </ac:spMkLst>
        </pc:spChg>
        <pc:spChg chg="mod">
          <ac:chgData name="Trisha Prunty" userId="47327a5dfddd83f6" providerId="LiveId" clId="{5B9E98F6-B1EB-4437-AC81-D8046A1BC17F}" dt="2024-06-11T16:17:55.678" v="4345" actId="27636"/>
          <ac:spMkLst>
            <pc:docMk/>
            <pc:sldMk cId="3982347245" sldId="345"/>
            <ac:spMk id="3" creationId="{2DB405A1-1826-9335-EF31-DDDC51BD6B9A}"/>
          </ac:spMkLst>
        </pc:spChg>
      </pc:sldChg>
      <pc:sldChg chg="modSp add mod">
        <pc:chgData name="Trisha Prunty" userId="47327a5dfddd83f6" providerId="LiveId" clId="{5B9E98F6-B1EB-4437-AC81-D8046A1BC17F}" dt="2024-06-11T16:18:04.929" v="4349" actId="20577"/>
        <pc:sldMkLst>
          <pc:docMk/>
          <pc:sldMk cId="3978503589" sldId="346"/>
        </pc:sldMkLst>
        <pc:spChg chg="mod">
          <ac:chgData name="Trisha Prunty" userId="47327a5dfddd83f6" providerId="LiveId" clId="{5B9E98F6-B1EB-4437-AC81-D8046A1BC17F}" dt="2024-06-11T16:18:04.929" v="4349" actId="20577"/>
          <ac:spMkLst>
            <pc:docMk/>
            <pc:sldMk cId="3978503589" sldId="346"/>
            <ac:spMk id="2" creationId="{18A33BDE-B1DE-9B51-1393-9AEE5689B40F}"/>
          </ac:spMkLst>
        </pc:spChg>
        <pc:spChg chg="mod">
          <ac:chgData name="Trisha Prunty" userId="47327a5dfddd83f6" providerId="LiveId" clId="{5B9E98F6-B1EB-4437-AC81-D8046A1BC17F}" dt="2024-06-11T16:17:59.397" v="4347" actId="27636"/>
          <ac:spMkLst>
            <pc:docMk/>
            <pc:sldMk cId="3978503589" sldId="346"/>
            <ac:spMk id="3" creationId="{2DB405A1-1826-9335-EF31-DDDC51BD6B9A}"/>
          </ac:spMkLst>
        </pc:spChg>
      </pc:sldChg>
      <pc:sldChg chg="modSp add mod">
        <pc:chgData name="Trisha Prunty" userId="47327a5dfddd83f6" providerId="LiveId" clId="{5B9E98F6-B1EB-4437-AC81-D8046A1BC17F}" dt="2024-06-11T16:19:59.280" v="4389" actId="115"/>
        <pc:sldMkLst>
          <pc:docMk/>
          <pc:sldMk cId="4190770572" sldId="347"/>
        </pc:sldMkLst>
        <pc:spChg chg="mod">
          <ac:chgData name="Trisha Prunty" userId="47327a5dfddd83f6" providerId="LiveId" clId="{5B9E98F6-B1EB-4437-AC81-D8046A1BC17F}" dt="2024-06-11T16:18:41.173" v="4358" actId="20577"/>
          <ac:spMkLst>
            <pc:docMk/>
            <pc:sldMk cId="4190770572" sldId="347"/>
            <ac:spMk id="2" creationId="{18A33BDE-B1DE-9B51-1393-9AEE5689B40F}"/>
          </ac:spMkLst>
        </pc:spChg>
        <pc:spChg chg="mod">
          <ac:chgData name="Trisha Prunty" userId="47327a5dfddd83f6" providerId="LiveId" clId="{5B9E98F6-B1EB-4437-AC81-D8046A1BC17F}" dt="2024-06-11T16:19:59.280" v="4389" actId="115"/>
          <ac:spMkLst>
            <pc:docMk/>
            <pc:sldMk cId="4190770572" sldId="347"/>
            <ac:spMk id="3" creationId="{2DB405A1-1826-9335-EF31-DDDC51BD6B9A}"/>
          </ac:spMkLst>
        </pc:spChg>
      </pc:sldChg>
      <pc:sldChg chg="modSp add mod">
        <pc:chgData name="Trisha Prunty" userId="47327a5dfddd83f6" providerId="LiveId" clId="{5B9E98F6-B1EB-4437-AC81-D8046A1BC17F}" dt="2024-06-11T16:24:34.849" v="5014" actId="115"/>
        <pc:sldMkLst>
          <pc:docMk/>
          <pc:sldMk cId="4058798239" sldId="348"/>
        </pc:sldMkLst>
        <pc:spChg chg="mod">
          <ac:chgData name="Trisha Prunty" userId="47327a5dfddd83f6" providerId="LiveId" clId="{5B9E98F6-B1EB-4437-AC81-D8046A1BC17F}" dt="2024-06-11T16:21:31.444" v="4410" actId="20577"/>
          <ac:spMkLst>
            <pc:docMk/>
            <pc:sldMk cId="4058798239" sldId="348"/>
            <ac:spMk id="2" creationId="{18A33BDE-B1DE-9B51-1393-9AEE5689B40F}"/>
          </ac:spMkLst>
        </pc:spChg>
        <pc:spChg chg="mod">
          <ac:chgData name="Trisha Prunty" userId="47327a5dfddd83f6" providerId="LiveId" clId="{5B9E98F6-B1EB-4437-AC81-D8046A1BC17F}" dt="2024-06-11T16:24:34.849" v="5014" actId="115"/>
          <ac:spMkLst>
            <pc:docMk/>
            <pc:sldMk cId="4058798239" sldId="348"/>
            <ac:spMk id="3" creationId="{2DB405A1-1826-9335-EF31-DDDC51BD6B9A}"/>
          </ac:spMkLst>
        </pc:spChg>
      </pc:sldChg>
      <pc:sldChg chg="modSp add mod">
        <pc:chgData name="Trisha Prunty" userId="47327a5dfddd83f6" providerId="LiveId" clId="{5B9E98F6-B1EB-4437-AC81-D8046A1BC17F}" dt="2024-06-11T16:24:54.999" v="5016" actId="20577"/>
        <pc:sldMkLst>
          <pc:docMk/>
          <pc:sldMk cId="3186678406" sldId="349"/>
        </pc:sldMkLst>
        <pc:spChg chg="mod">
          <ac:chgData name="Trisha Prunty" userId="47327a5dfddd83f6" providerId="LiveId" clId="{5B9E98F6-B1EB-4437-AC81-D8046A1BC17F}" dt="2024-06-11T16:24:54.999" v="5016" actId="20577"/>
          <ac:spMkLst>
            <pc:docMk/>
            <pc:sldMk cId="3186678406" sldId="349"/>
            <ac:spMk id="13314" creationId="{00000000-0000-0000-0000-000000000000}"/>
          </ac:spMkLst>
        </pc:spChg>
      </pc:sldChg>
      <pc:sldChg chg="modSp add mod">
        <pc:chgData name="Trisha Prunty" userId="47327a5dfddd83f6" providerId="LiveId" clId="{5B9E98F6-B1EB-4437-AC81-D8046A1BC17F}" dt="2024-06-11T16:36:14.357" v="5605" actId="27636"/>
        <pc:sldMkLst>
          <pc:docMk/>
          <pc:sldMk cId="1201677258" sldId="350"/>
        </pc:sldMkLst>
        <pc:spChg chg="mod">
          <ac:chgData name="Trisha Prunty" userId="47327a5dfddd83f6" providerId="LiveId" clId="{5B9E98F6-B1EB-4437-AC81-D8046A1BC17F}" dt="2024-06-11T16:36:11.231" v="5603" actId="20577"/>
          <ac:spMkLst>
            <pc:docMk/>
            <pc:sldMk cId="1201677258" sldId="350"/>
            <ac:spMk id="2" creationId="{18A33BDE-B1DE-9B51-1393-9AEE5689B40F}"/>
          </ac:spMkLst>
        </pc:spChg>
        <pc:spChg chg="mod">
          <ac:chgData name="Trisha Prunty" userId="47327a5dfddd83f6" providerId="LiveId" clId="{5B9E98F6-B1EB-4437-AC81-D8046A1BC17F}" dt="2024-06-11T16:36:14.357" v="5605" actId="27636"/>
          <ac:spMkLst>
            <pc:docMk/>
            <pc:sldMk cId="1201677258" sldId="350"/>
            <ac:spMk id="3" creationId="{2DB405A1-1826-9335-EF31-DDDC51BD6B9A}"/>
          </ac:spMkLst>
        </pc:spChg>
      </pc:sldChg>
      <pc:sldChg chg="modSp add mod">
        <pc:chgData name="Trisha Prunty" userId="47327a5dfddd83f6" providerId="LiveId" clId="{5B9E98F6-B1EB-4437-AC81-D8046A1BC17F}" dt="2024-06-11T16:36:52.819" v="5614" actId="27636"/>
        <pc:sldMkLst>
          <pc:docMk/>
          <pc:sldMk cId="2195232464" sldId="351"/>
        </pc:sldMkLst>
        <pc:spChg chg="mod">
          <ac:chgData name="Trisha Prunty" userId="47327a5dfddd83f6" providerId="LiveId" clId="{5B9E98F6-B1EB-4437-AC81-D8046A1BC17F}" dt="2024-06-11T16:36:42.843" v="5609" actId="20577"/>
          <ac:spMkLst>
            <pc:docMk/>
            <pc:sldMk cId="2195232464" sldId="351"/>
            <ac:spMk id="2" creationId="{18A33BDE-B1DE-9B51-1393-9AEE5689B40F}"/>
          </ac:spMkLst>
        </pc:spChg>
        <pc:spChg chg="mod">
          <ac:chgData name="Trisha Prunty" userId="47327a5dfddd83f6" providerId="LiveId" clId="{5B9E98F6-B1EB-4437-AC81-D8046A1BC17F}" dt="2024-06-11T16:36:52.819" v="5614" actId="27636"/>
          <ac:spMkLst>
            <pc:docMk/>
            <pc:sldMk cId="2195232464" sldId="351"/>
            <ac:spMk id="3" creationId="{2DB405A1-1826-9335-EF31-DDDC51BD6B9A}"/>
          </ac:spMkLst>
        </pc:spChg>
      </pc:sldChg>
      <pc:sldChg chg="modSp add mod">
        <pc:chgData name="Trisha Prunty" userId="47327a5dfddd83f6" providerId="LiveId" clId="{5B9E98F6-B1EB-4437-AC81-D8046A1BC17F}" dt="2024-06-11T16:34:33.155" v="5589" actId="15"/>
        <pc:sldMkLst>
          <pc:docMk/>
          <pc:sldMk cId="3760223602" sldId="352"/>
        </pc:sldMkLst>
        <pc:spChg chg="mod">
          <ac:chgData name="Trisha Prunty" userId="47327a5dfddd83f6" providerId="LiveId" clId="{5B9E98F6-B1EB-4437-AC81-D8046A1BC17F}" dt="2024-06-11T16:34:15.438" v="5515" actId="20577"/>
          <ac:spMkLst>
            <pc:docMk/>
            <pc:sldMk cId="3760223602" sldId="352"/>
            <ac:spMk id="2" creationId="{18A33BDE-B1DE-9B51-1393-9AEE5689B40F}"/>
          </ac:spMkLst>
        </pc:spChg>
        <pc:spChg chg="mod">
          <ac:chgData name="Trisha Prunty" userId="47327a5dfddd83f6" providerId="LiveId" clId="{5B9E98F6-B1EB-4437-AC81-D8046A1BC17F}" dt="2024-06-11T16:34:33.155" v="5589" actId="15"/>
          <ac:spMkLst>
            <pc:docMk/>
            <pc:sldMk cId="3760223602" sldId="352"/>
            <ac:spMk id="3" creationId="{2DB405A1-1826-9335-EF31-DDDC51BD6B9A}"/>
          </ac:spMkLst>
        </pc:spChg>
      </pc:sldChg>
      <pc:sldChg chg="modSp add mod ord">
        <pc:chgData name="Trisha Prunty" userId="47327a5dfddd83f6" providerId="LiveId" clId="{5B9E98F6-B1EB-4437-AC81-D8046A1BC17F}" dt="2024-06-11T16:36:06.840" v="5601"/>
        <pc:sldMkLst>
          <pc:docMk/>
          <pc:sldMk cId="547058957" sldId="353"/>
        </pc:sldMkLst>
        <pc:spChg chg="mod">
          <ac:chgData name="Trisha Prunty" userId="47327a5dfddd83f6" providerId="LiveId" clId="{5B9E98F6-B1EB-4437-AC81-D8046A1BC17F}" dt="2024-06-11T16:36:03.024" v="5599" actId="27636"/>
          <ac:spMkLst>
            <pc:docMk/>
            <pc:sldMk cId="547058957" sldId="353"/>
            <ac:spMk id="3" creationId="{2DB405A1-1826-9335-EF31-DDDC51BD6B9A}"/>
          </ac:spMkLst>
        </pc:spChg>
      </pc:sldChg>
      <pc:sldChg chg="modSp add mod">
        <pc:chgData name="Trisha Prunty" userId="47327a5dfddd83f6" providerId="LiveId" clId="{5B9E98F6-B1EB-4437-AC81-D8046A1BC17F}" dt="2024-06-11T16:36:56.772" v="5616" actId="27636"/>
        <pc:sldMkLst>
          <pc:docMk/>
          <pc:sldMk cId="1512749893" sldId="354"/>
        </pc:sldMkLst>
        <pc:spChg chg="mod">
          <ac:chgData name="Trisha Prunty" userId="47327a5dfddd83f6" providerId="LiveId" clId="{5B9E98F6-B1EB-4437-AC81-D8046A1BC17F}" dt="2024-06-11T16:36:56.772" v="5616" actId="27636"/>
          <ac:spMkLst>
            <pc:docMk/>
            <pc:sldMk cId="1512749893" sldId="354"/>
            <ac:spMk id="3" creationId="{2DB405A1-1826-9335-EF31-DDDC51BD6B9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C95200F0-C9DB-A36A-D989-D7C8AE52F3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662" y="327411"/>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63741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250233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538056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785781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398945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925679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691286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563843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431727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761175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464417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2230270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174768637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15.8</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Personality Disorders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Cluster B: Narcissistic Personality Disorder</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Characteristics of narcissistic personality disorder:</a:t>
            </a:r>
          </a:p>
          <a:p>
            <a:pPr lvl="1"/>
            <a:r>
              <a:rPr lang="en-US" dirty="0"/>
              <a:t>Overinflated and unjustified sense of self-importance and preoccupied with fantasies of success</a:t>
            </a:r>
          </a:p>
          <a:p>
            <a:pPr lvl="1"/>
            <a:r>
              <a:rPr lang="en-US" dirty="0"/>
              <a:t>Believes they are entitled to special treatment from others</a:t>
            </a:r>
          </a:p>
          <a:p>
            <a:pPr lvl="1"/>
            <a:r>
              <a:rPr lang="en-US" dirty="0"/>
              <a:t>Shows arrogant attitudes and behaviors</a:t>
            </a:r>
          </a:p>
          <a:p>
            <a:pPr lvl="1"/>
            <a:r>
              <a:rPr lang="en-US" dirty="0"/>
              <a:t>Takes advantage of others</a:t>
            </a:r>
          </a:p>
          <a:p>
            <a:pPr lvl="1"/>
            <a:r>
              <a:rPr lang="en-US" dirty="0"/>
              <a:t>Lacks empathy</a:t>
            </a:r>
          </a:p>
        </p:txBody>
      </p:sp>
    </p:spTree>
    <p:extLst>
      <p:ext uri="{BB962C8B-B14F-4D97-AF65-F5344CB8AC3E}">
        <p14:creationId xmlns:p14="http://schemas.microsoft.com/office/powerpoint/2010/main" val="607478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Cluster B: Borderline Personality Disorder</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Characteristics of borderline personality disorder:</a:t>
            </a:r>
          </a:p>
          <a:p>
            <a:pPr lvl="1"/>
            <a:r>
              <a:rPr lang="en-US" dirty="0"/>
              <a:t>Unstable in self-image, mood, and behavior</a:t>
            </a:r>
          </a:p>
          <a:p>
            <a:pPr lvl="1"/>
            <a:r>
              <a:rPr lang="en-US" dirty="0"/>
              <a:t>Cannot tolerate being alone and experiences chronic feelings of emptiness</a:t>
            </a:r>
          </a:p>
          <a:p>
            <a:pPr lvl="1"/>
            <a:r>
              <a:rPr lang="en-US" dirty="0"/>
              <a:t>Unstable and intense relationships with others</a:t>
            </a:r>
          </a:p>
          <a:p>
            <a:pPr lvl="1"/>
            <a:r>
              <a:rPr lang="en-US" dirty="0"/>
              <a:t>Behavior is impulsive, unpredictable, and sometimes self-damaging</a:t>
            </a:r>
          </a:p>
          <a:p>
            <a:pPr lvl="1"/>
            <a:r>
              <a:rPr lang="en-US" dirty="0"/>
              <a:t>Shows inappropriate and intense anger</a:t>
            </a:r>
          </a:p>
          <a:p>
            <a:pPr lvl="1"/>
            <a:r>
              <a:rPr lang="en-US" dirty="0"/>
              <a:t>Makes suicidal gestures</a:t>
            </a:r>
          </a:p>
        </p:txBody>
      </p:sp>
    </p:spTree>
    <p:extLst>
      <p:ext uri="{BB962C8B-B14F-4D97-AF65-F5344CB8AC3E}">
        <p14:creationId xmlns:p14="http://schemas.microsoft.com/office/powerpoint/2010/main" val="1623227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Cluster C: Avoidant Personality Disorder</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lnSpcReduction="10000"/>
          </a:bodyPr>
          <a:lstStyle/>
          <a:p>
            <a:r>
              <a:rPr lang="en-US" dirty="0"/>
              <a:t>Characteristics of avoidant personality disorder:</a:t>
            </a:r>
          </a:p>
          <a:p>
            <a:pPr lvl="1"/>
            <a:r>
              <a:rPr lang="en-US" dirty="0"/>
              <a:t>Socially inhibited and oversensitive to negative evaluation</a:t>
            </a:r>
          </a:p>
          <a:p>
            <a:pPr lvl="1"/>
            <a:r>
              <a:rPr lang="en-US" dirty="0"/>
              <a:t>Avoids occupations that involve interpersonal contact because of fears of criticism or rejection</a:t>
            </a:r>
          </a:p>
          <a:p>
            <a:pPr lvl="1"/>
            <a:r>
              <a:rPr lang="en-US" dirty="0"/>
              <a:t>Avoids relationships with others unless guaranteed to be accepted unconditionally</a:t>
            </a:r>
          </a:p>
          <a:p>
            <a:pPr lvl="1"/>
            <a:r>
              <a:rPr lang="en-US" dirty="0"/>
              <a:t>Feels inadequate and views self as socially inept</a:t>
            </a:r>
          </a:p>
          <a:p>
            <a:pPr lvl="1"/>
            <a:r>
              <a:rPr lang="en-US" dirty="0"/>
              <a:t>Unwilling to take risks or engage in new activities if they may prove embarrassing</a:t>
            </a:r>
          </a:p>
        </p:txBody>
      </p:sp>
    </p:spTree>
    <p:extLst>
      <p:ext uri="{BB962C8B-B14F-4D97-AF65-F5344CB8AC3E}">
        <p14:creationId xmlns:p14="http://schemas.microsoft.com/office/powerpoint/2010/main" val="2074047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Cluster C: Dependent Personality Disorder</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Characteristics of dependent personality disorder:</a:t>
            </a:r>
          </a:p>
          <a:p>
            <a:pPr lvl="1"/>
            <a:r>
              <a:rPr lang="en-US" dirty="0"/>
              <a:t>Allows others to take over and run their life</a:t>
            </a:r>
          </a:p>
          <a:p>
            <a:pPr lvl="1"/>
            <a:r>
              <a:rPr lang="en-US" dirty="0"/>
              <a:t>Is submissive, clingy, and fears separation</a:t>
            </a:r>
          </a:p>
          <a:p>
            <a:pPr lvl="1"/>
            <a:r>
              <a:rPr lang="en-US" dirty="0"/>
              <a:t>Cannot make decisions without advice and reassurance from others</a:t>
            </a:r>
          </a:p>
          <a:p>
            <a:pPr lvl="1"/>
            <a:r>
              <a:rPr lang="en-US" dirty="0"/>
              <a:t>Lacks self-confidence</a:t>
            </a:r>
          </a:p>
          <a:p>
            <a:pPr lvl="1"/>
            <a:r>
              <a:rPr lang="en-US" dirty="0"/>
              <a:t>Cannot do things on their own</a:t>
            </a:r>
          </a:p>
          <a:p>
            <a:pPr lvl="1"/>
            <a:r>
              <a:rPr lang="en-US" dirty="0"/>
              <a:t>Feels uncomfortable or helpless when alone</a:t>
            </a:r>
          </a:p>
        </p:txBody>
      </p:sp>
    </p:spTree>
    <p:extLst>
      <p:ext uri="{BB962C8B-B14F-4D97-AF65-F5344CB8AC3E}">
        <p14:creationId xmlns:p14="http://schemas.microsoft.com/office/powerpoint/2010/main" val="4062500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Cluster C: Obsessive-Compulsive Personality Disorder</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Characteristics of obsessive-compulsive personality disorder:</a:t>
            </a:r>
          </a:p>
          <a:p>
            <a:pPr lvl="1"/>
            <a:r>
              <a:rPr lang="en-US" dirty="0"/>
              <a:t>Pervasive need for perfectionism that interferes with the ability to complete tasks</a:t>
            </a:r>
          </a:p>
          <a:p>
            <a:pPr lvl="1"/>
            <a:r>
              <a:rPr lang="en-US" dirty="0"/>
              <a:t>Preoccupied with details, rules, order, and schedules</a:t>
            </a:r>
          </a:p>
          <a:p>
            <a:pPr lvl="1"/>
            <a:r>
              <a:rPr lang="en-US" dirty="0"/>
              <a:t>Excessively devoted to work at the expense of leisure and friendships</a:t>
            </a:r>
          </a:p>
        </p:txBody>
      </p:sp>
    </p:spTree>
    <p:extLst>
      <p:ext uri="{BB962C8B-B14F-4D97-AF65-F5344CB8AC3E}">
        <p14:creationId xmlns:p14="http://schemas.microsoft.com/office/powerpoint/2010/main" val="2903870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Cluster C: Obsessive-Compulsive Personality Disorder</a:t>
            </a:r>
            <a:r>
              <a:rPr lang="en-US" baseline="-25000" dirty="0"/>
              <a:t>2</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Characteristics of obsessive-compulsive personality disorder:</a:t>
            </a:r>
          </a:p>
          <a:p>
            <a:pPr lvl="1"/>
            <a:r>
              <a:rPr lang="en-US" dirty="0"/>
              <a:t>Rigid, inflexible, and stubborn</a:t>
            </a:r>
          </a:p>
          <a:p>
            <a:pPr lvl="1"/>
            <a:r>
              <a:rPr lang="en-US" dirty="0"/>
              <a:t>Insists things be done their way</a:t>
            </a:r>
          </a:p>
          <a:p>
            <a:pPr lvl="1"/>
            <a:r>
              <a:rPr lang="en-US" dirty="0"/>
              <a:t>Miserly with money</a:t>
            </a:r>
          </a:p>
        </p:txBody>
      </p:sp>
    </p:spTree>
    <p:extLst>
      <p:ext uri="{BB962C8B-B14F-4D97-AF65-F5344CB8AC3E}">
        <p14:creationId xmlns:p14="http://schemas.microsoft.com/office/powerpoint/2010/main" val="959524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Symptoms Of Borderline Personality Disorder</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b="1" dirty="0"/>
              <a:t>Borderline personality disorder </a:t>
            </a:r>
            <a:r>
              <a:rPr lang="en-US" dirty="0"/>
              <a:t>is characterized by:</a:t>
            </a:r>
          </a:p>
          <a:p>
            <a:pPr lvl="1"/>
            <a:r>
              <a:rPr lang="en-US" dirty="0"/>
              <a:t>Instability in interpersonal relationships, self-image, and mood</a:t>
            </a:r>
          </a:p>
          <a:p>
            <a:pPr lvl="1"/>
            <a:r>
              <a:rPr lang="en-US" dirty="0"/>
              <a:t>Marked impulsivity</a:t>
            </a:r>
          </a:p>
          <a:p>
            <a:pPr lvl="1"/>
            <a:r>
              <a:rPr lang="en-US" dirty="0"/>
              <a:t>Inability to be alone</a:t>
            </a:r>
          </a:p>
          <a:p>
            <a:pPr lvl="1"/>
            <a:r>
              <a:rPr lang="en-US" dirty="0"/>
              <a:t>Frantic efforts to avoid real or imagined abandonment</a:t>
            </a:r>
          </a:p>
        </p:txBody>
      </p:sp>
    </p:spTree>
    <p:extLst>
      <p:ext uri="{BB962C8B-B14F-4D97-AF65-F5344CB8AC3E}">
        <p14:creationId xmlns:p14="http://schemas.microsoft.com/office/powerpoint/2010/main" val="1058466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Symptoms Of Borderline Personality Disorder</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2880360"/>
          </a:xfrm>
        </p:spPr>
        <p:txBody>
          <a:bodyPr>
            <a:normAutofit/>
          </a:bodyPr>
          <a:lstStyle/>
          <a:p>
            <a:r>
              <a:rPr lang="en-US" dirty="0"/>
              <a:t>Borderline personality disorder is characterized by:</a:t>
            </a:r>
          </a:p>
          <a:p>
            <a:pPr lvl="1"/>
            <a:r>
              <a:rPr lang="en-US" dirty="0"/>
              <a:t>Intense and unstable relationships</a:t>
            </a:r>
          </a:p>
          <a:p>
            <a:pPr lvl="1"/>
            <a:r>
              <a:rPr lang="en-US" dirty="0"/>
              <a:t>Reckless and self-destructive behaviors</a:t>
            </a:r>
          </a:p>
          <a:p>
            <a:pPr lvl="1"/>
            <a:r>
              <a:rPr lang="en-US" dirty="0"/>
              <a:t>Chronic feelings of emptiness</a:t>
            </a:r>
          </a:p>
          <a:p>
            <a:pPr lvl="1"/>
            <a:r>
              <a:rPr lang="en-US" dirty="0"/>
              <a:t>Inappropriate, intense anger</a:t>
            </a:r>
          </a:p>
        </p:txBody>
      </p:sp>
      <p:pic>
        <p:nvPicPr>
          <p:cNvPr id="6" name="Content Placeholder 6" descr="A drawing shows a man cutting off the tree limb that he's standing on.">
            <a:extLst>
              <a:ext uri="{FF2B5EF4-FFF2-40B4-BE49-F238E27FC236}">
                <a16:creationId xmlns:a16="http://schemas.microsoft.com/office/drawing/2014/main" id="{0FE95C15-4116-539A-1497-D028577CE719}"/>
              </a:ext>
            </a:extLst>
          </p:cNvPr>
          <p:cNvPicPr>
            <a:picLocks noChangeAspect="1"/>
          </p:cNvPicPr>
          <p:nvPr/>
        </p:nvPicPr>
        <p:blipFill rotWithShape="1">
          <a:blip r:embed="rId2"/>
          <a:srcRect l="30313" r="30313"/>
          <a:stretch/>
        </p:blipFill>
        <p:spPr>
          <a:xfrm>
            <a:off x="5763435" y="3009582"/>
            <a:ext cx="1856565" cy="2652235"/>
          </a:xfrm>
          <a:prstGeom prst="rect">
            <a:avLst/>
          </a:prstGeom>
        </p:spPr>
      </p:pic>
      <p:sp>
        <p:nvSpPr>
          <p:cNvPr id="5" name="TextBox 4">
            <a:extLst>
              <a:ext uri="{FF2B5EF4-FFF2-40B4-BE49-F238E27FC236}">
                <a16:creationId xmlns:a16="http://schemas.microsoft.com/office/drawing/2014/main" id="{3D5C5F90-1D9E-686E-8D32-133A53204DB5}"/>
              </a:ext>
            </a:extLst>
          </p:cNvPr>
          <p:cNvSpPr txBox="1"/>
          <p:nvPr/>
        </p:nvSpPr>
        <p:spPr>
          <a:xfrm>
            <a:off x="6400800" y="5636026"/>
            <a:ext cx="625492" cy="253916"/>
          </a:xfrm>
          <a:prstGeom prst="rect">
            <a:avLst/>
          </a:prstGeom>
          <a:noFill/>
        </p:spPr>
        <p:txBody>
          <a:bodyPr wrap="none" rtlCol="0">
            <a:spAutoFit/>
          </a:bodyPr>
          <a:lstStyle/>
          <a:p>
            <a:r>
              <a:rPr lang="en-US" sz="1050" dirty="0">
                <a:solidFill>
                  <a:srgbClr val="182F58"/>
                </a:solidFill>
              </a:rPr>
              <a:t>Figure 2</a:t>
            </a:r>
          </a:p>
        </p:txBody>
      </p:sp>
    </p:spTree>
    <p:extLst>
      <p:ext uri="{BB962C8B-B14F-4D97-AF65-F5344CB8AC3E}">
        <p14:creationId xmlns:p14="http://schemas.microsoft.com/office/powerpoint/2010/main" val="4270600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Borderline Personality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People with this disorder have an unstable view of the self and may show sudden shifts in attitudes, interests, career plans, or choice of friends.</a:t>
            </a:r>
          </a:p>
          <a:p>
            <a:pPr lvl="1"/>
            <a:r>
              <a:rPr lang="en-US" u="sng" dirty="0"/>
              <a:t>Example</a:t>
            </a:r>
            <a:r>
              <a:rPr lang="en-US" dirty="0"/>
              <a:t>: A law student who has invested a great deal of time and energy into school may consider dropping out and pursing an entirely different career path.</a:t>
            </a:r>
          </a:p>
        </p:txBody>
      </p:sp>
    </p:spTree>
    <p:extLst>
      <p:ext uri="{BB962C8B-B14F-4D97-AF65-F5344CB8AC3E}">
        <p14:creationId xmlns:p14="http://schemas.microsoft.com/office/powerpoint/2010/main" val="1362786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Self-Destructive Behaviors</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People with borderline personality disorder may be highly impulsive and engage in reckless and self-destructive behaviors. </a:t>
            </a:r>
          </a:p>
          <a:p>
            <a:pPr lvl="1"/>
            <a:r>
              <a:rPr lang="en-US" u="sng" dirty="0"/>
              <a:t>Example</a:t>
            </a:r>
            <a:r>
              <a:rPr lang="en-US" dirty="0"/>
              <a:t>: A person with this disorder gambles excessively, spends irresponsibly, drives recklessly, uses substances, and engages in unsafe sexual practices.</a:t>
            </a:r>
          </a:p>
        </p:txBody>
      </p:sp>
    </p:spTree>
    <p:extLst>
      <p:ext uri="{BB962C8B-B14F-4D97-AF65-F5344CB8AC3E}">
        <p14:creationId xmlns:p14="http://schemas.microsoft.com/office/powerpoint/2010/main" val="2544520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Personality Disorders</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fontScale="92500"/>
          </a:bodyPr>
          <a:lstStyle/>
          <a:p>
            <a:r>
              <a:rPr lang="en-US" dirty="0"/>
              <a:t>Personality refers loosely to one</a:t>
            </a:r>
            <a:r>
              <a:rPr lang="en-US" dirty="0">
                <a:solidFill>
                  <a:srgbClr val="182F58"/>
                </a:solidFill>
                <a:effectLst/>
                <a:latin typeface="Calibri" panose="020F0502020204030204" pitchFamily="34" charset="0"/>
              </a:rPr>
              <a:t>'</a:t>
            </a:r>
            <a:r>
              <a:rPr lang="en-US" dirty="0"/>
              <a:t>s stable, consistent, and distinctive way of thinking about, feeling, acting, and relating to the world. </a:t>
            </a:r>
          </a:p>
          <a:p>
            <a:r>
              <a:rPr lang="en-US" dirty="0"/>
              <a:t>A person with a </a:t>
            </a:r>
            <a:r>
              <a:rPr lang="en-US" b="1" dirty="0"/>
              <a:t>personality disorder </a:t>
            </a:r>
            <a:r>
              <a:rPr lang="en-US" dirty="0"/>
              <a:t>has a personality style that differs from cultural expectations, is pervasive and inflexible, begins in adolescence or early adulthood, and causes distress or impairment.</a:t>
            </a:r>
          </a:p>
          <a:p>
            <a:r>
              <a:rPr lang="en-US" dirty="0"/>
              <a:t>Personality disorders occur in about 10 to 13% of the population worldwide; roughly 9% of Americans suffer from a personality disorder (The Recovery Village, 2022).</a:t>
            </a:r>
          </a:p>
        </p:txBody>
      </p:sp>
    </p:spTree>
    <p:extLst>
      <p:ext uri="{BB962C8B-B14F-4D97-AF65-F5344CB8AC3E}">
        <p14:creationId xmlns:p14="http://schemas.microsoft.com/office/powerpoint/2010/main" val="211473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Prevalence Of Borderline Personality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The prevalence of borderline personality disorder in the U.S. population is estimated to be around 1.6%.</a:t>
            </a:r>
          </a:p>
          <a:p>
            <a:r>
              <a:rPr lang="en-US" dirty="0"/>
              <a:t>Rates are higher among those who use mental health services.</a:t>
            </a:r>
          </a:p>
          <a:p>
            <a:pPr lvl="1"/>
            <a:r>
              <a:rPr lang="en-US" dirty="0"/>
              <a:t>Approximately 10% of mental health outpatients and 20% of psychiatric inpatients meet the criteria for diagnosis (APA, 2013). </a:t>
            </a:r>
          </a:p>
        </p:txBody>
      </p:sp>
    </p:spTree>
    <p:extLst>
      <p:ext uri="{BB962C8B-B14F-4D97-AF65-F5344CB8AC3E}">
        <p14:creationId xmlns:p14="http://schemas.microsoft.com/office/powerpoint/2010/main" val="244809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Causes Of </a:t>
            </a:r>
            <a:r>
              <a:rPr lang="en-US" b="1" dirty="0"/>
              <a:t>Borderline Personality Disorder</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Core personality traits that characterize this disorder, such as impulsivity and emotional instability, have high heritability (Livesley, 2008). </a:t>
            </a:r>
          </a:p>
          <a:p>
            <a:r>
              <a:rPr lang="en-US" dirty="0"/>
              <a:t>Rates of borderline personality disorder among relatives of people with this disorder have been found to be as high as 24.9% (White et al., 2003). </a:t>
            </a:r>
          </a:p>
        </p:txBody>
      </p:sp>
    </p:spTree>
    <p:extLst>
      <p:ext uri="{BB962C8B-B14F-4D97-AF65-F5344CB8AC3E}">
        <p14:creationId xmlns:p14="http://schemas.microsoft.com/office/powerpoint/2010/main" val="3058197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Causes Of </a:t>
            </a:r>
            <a:r>
              <a:rPr lang="en-US" b="1" dirty="0"/>
              <a:t>Borderline Personality Disorder</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533400" y="1280160"/>
            <a:ext cx="8153400" cy="2377440"/>
          </a:xfrm>
        </p:spPr>
        <p:txBody>
          <a:bodyPr>
            <a:normAutofit fontScale="85000" lnSpcReduction="20000"/>
          </a:bodyPr>
          <a:lstStyle/>
          <a:p>
            <a:r>
              <a:rPr lang="en-US" dirty="0"/>
              <a:t>Individuals with borderline personality disorder report experiencing childhood physical, sexual, and/or emotional abuse at rates far greater than those observed in the general population (Afifi et al., 2010).</a:t>
            </a:r>
          </a:p>
          <a:p>
            <a:r>
              <a:rPr lang="en-US" dirty="0"/>
              <a:t>Borderline personality disorder may be determined by an interaction between genetic factors and adverse environmental experiences.</a:t>
            </a:r>
          </a:p>
        </p:txBody>
      </p:sp>
      <p:pic>
        <p:nvPicPr>
          <p:cNvPr id="5" name="Content Placeholder 6" descr="A kid's drawing shows a happy family on one side and a sad kid in the rain on the other side.">
            <a:extLst>
              <a:ext uri="{FF2B5EF4-FFF2-40B4-BE49-F238E27FC236}">
                <a16:creationId xmlns:a16="http://schemas.microsoft.com/office/drawing/2014/main" id="{D6DDA270-3882-48EA-80AE-7D0899D24B1B}"/>
              </a:ext>
            </a:extLst>
          </p:cNvPr>
          <p:cNvPicPr>
            <a:picLocks noChangeAspect="1"/>
          </p:cNvPicPr>
          <p:nvPr/>
        </p:nvPicPr>
        <p:blipFill rotWithShape="1">
          <a:blip r:embed="rId2"/>
          <a:srcRect t="1235"/>
          <a:stretch/>
        </p:blipFill>
        <p:spPr>
          <a:xfrm>
            <a:off x="2609850" y="3505200"/>
            <a:ext cx="3924300" cy="2180167"/>
          </a:xfrm>
          <a:prstGeom prst="rect">
            <a:avLst/>
          </a:prstGeom>
          <a:noFill/>
        </p:spPr>
      </p:pic>
      <p:sp>
        <p:nvSpPr>
          <p:cNvPr id="4" name="TextBox 3">
            <a:extLst>
              <a:ext uri="{FF2B5EF4-FFF2-40B4-BE49-F238E27FC236}">
                <a16:creationId xmlns:a16="http://schemas.microsoft.com/office/drawing/2014/main" id="{B1C14FE7-9E51-AC51-C875-D940806B6DD0}"/>
              </a:ext>
            </a:extLst>
          </p:cNvPr>
          <p:cNvSpPr txBox="1"/>
          <p:nvPr/>
        </p:nvSpPr>
        <p:spPr>
          <a:xfrm>
            <a:off x="4297354" y="5729915"/>
            <a:ext cx="625492" cy="253916"/>
          </a:xfrm>
          <a:prstGeom prst="rect">
            <a:avLst/>
          </a:prstGeom>
          <a:noFill/>
        </p:spPr>
        <p:txBody>
          <a:bodyPr wrap="none" rtlCol="0">
            <a:spAutoFit/>
          </a:bodyPr>
          <a:lstStyle/>
          <a:p>
            <a:r>
              <a:rPr lang="en-US" sz="1050" dirty="0">
                <a:solidFill>
                  <a:srgbClr val="182F58"/>
                </a:solidFill>
              </a:rPr>
              <a:t>Figure 3</a:t>
            </a:r>
          </a:p>
        </p:txBody>
      </p:sp>
    </p:spTree>
    <p:extLst>
      <p:ext uri="{BB962C8B-B14F-4D97-AF65-F5344CB8AC3E}">
        <p14:creationId xmlns:p14="http://schemas.microsoft.com/office/powerpoint/2010/main" val="1118267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Antisocial Personality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b="1" dirty="0"/>
              <a:t>Antisocial personality disorder</a:t>
            </a:r>
            <a:r>
              <a:rPr lang="en-US" dirty="0"/>
              <a:t> is exhibited in a variety of ways, including:</a:t>
            </a:r>
          </a:p>
          <a:p>
            <a:pPr lvl="1"/>
            <a:r>
              <a:rPr lang="en-US" dirty="0"/>
              <a:t>Having no regard for other</a:t>
            </a:r>
            <a:r>
              <a:rPr lang="en-US" dirty="0">
                <a:solidFill>
                  <a:srgbClr val="2D7D9F"/>
                </a:solidFill>
                <a:effectLst/>
                <a:latin typeface="Calibri" panose="020F0502020204030204" pitchFamily="34" charset="0"/>
              </a:rPr>
              <a:t>'</a:t>
            </a:r>
            <a:r>
              <a:rPr lang="en-US" dirty="0"/>
              <a:t>s feelings or rights</a:t>
            </a:r>
          </a:p>
          <a:p>
            <a:pPr lvl="1"/>
            <a:r>
              <a:rPr lang="en-US" dirty="0"/>
              <a:t>Repeatedly performing illegal acts</a:t>
            </a:r>
          </a:p>
          <a:p>
            <a:pPr lvl="1"/>
            <a:r>
              <a:rPr lang="en-US" dirty="0"/>
              <a:t>Lying to or conning others</a:t>
            </a:r>
          </a:p>
          <a:p>
            <a:pPr lvl="1"/>
            <a:r>
              <a:rPr lang="en-US" dirty="0"/>
              <a:t>Impulsivity and recklessness</a:t>
            </a:r>
          </a:p>
          <a:p>
            <a:pPr lvl="1"/>
            <a:r>
              <a:rPr lang="en-US" dirty="0"/>
              <a:t>Irritability and aggressiveness toward others</a:t>
            </a:r>
          </a:p>
          <a:p>
            <a:pPr lvl="1"/>
            <a:r>
              <a:rPr lang="en-US" dirty="0"/>
              <a:t>Failure to act in a responsible way</a:t>
            </a:r>
          </a:p>
        </p:txBody>
      </p:sp>
    </p:spTree>
    <p:extLst>
      <p:ext uri="{BB962C8B-B14F-4D97-AF65-F5344CB8AC3E}">
        <p14:creationId xmlns:p14="http://schemas.microsoft.com/office/powerpoint/2010/main" val="2800147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1</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606041"/>
          </a:xfrm>
        </p:spPr>
        <p:txBody>
          <a:bodyPr>
            <a:normAutofit/>
          </a:bodyPr>
          <a:lstStyle/>
          <a:p>
            <a:r>
              <a:rPr lang="en-US" dirty="0"/>
              <a:t>How would your life differ if you had antisocial personality disorder? </a:t>
            </a:r>
          </a:p>
          <a:p>
            <a:endParaRPr lang="en-US" dirty="0"/>
          </a:p>
          <a:p>
            <a:r>
              <a:rPr lang="en-US" dirty="0"/>
              <a:t>What rules and regulations do you follow daily that may mean less to you with this disorder?</a:t>
            </a:r>
          </a:p>
        </p:txBody>
      </p:sp>
    </p:spTree>
    <p:extLst>
      <p:ext uri="{BB962C8B-B14F-4D97-AF65-F5344CB8AC3E}">
        <p14:creationId xmlns:p14="http://schemas.microsoft.com/office/powerpoint/2010/main" val="599026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Characteristics of Antisocial Personality Disorder</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People with antisocial personality disorder seem to view the world as self-serving and unkind. </a:t>
            </a:r>
          </a:p>
          <a:p>
            <a:r>
              <a:rPr lang="en-US" dirty="0"/>
              <a:t>They think that they should use whatever means necessary to get by in life. </a:t>
            </a:r>
          </a:p>
          <a:p>
            <a:r>
              <a:rPr lang="en-US" dirty="0"/>
              <a:t>They view others not as living, thinking, feeling beings but rather as pawns to be used or abused for a specific purpose. </a:t>
            </a:r>
          </a:p>
        </p:txBody>
      </p:sp>
    </p:spTree>
    <p:extLst>
      <p:ext uri="{BB962C8B-B14F-4D97-AF65-F5344CB8AC3E}">
        <p14:creationId xmlns:p14="http://schemas.microsoft.com/office/powerpoint/2010/main" val="1968979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Characteristics of Antisocial Personality Disorder</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They often have an over-inflated sense of themselves and can appear extremely arrogant. </a:t>
            </a:r>
          </a:p>
          <a:p>
            <a:r>
              <a:rPr lang="en-US" dirty="0"/>
              <a:t>They lack empathy and are incapable of understanding the emotional point-of-view of others.</a:t>
            </a:r>
          </a:p>
          <a:p>
            <a:r>
              <a:rPr lang="en-US" dirty="0"/>
              <a:t>They frequently display superficial charm.</a:t>
            </a:r>
          </a:p>
          <a:p>
            <a:pPr lvl="1"/>
            <a:r>
              <a:rPr lang="en-US" u="sng" dirty="0"/>
              <a:t>Example</a:t>
            </a:r>
            <a:r>
              <a:rPr lang="en-US" dirty="0"/>
              <a:t>: Without really meaning it, they might say exactly what they think another person wants to hear. </a:t>
            </a:r>
          </a:p>
        </p:txBody>
      </p:sp>
    </p:spTree>
    <p:extLst>
      <p:ext uri="{BB962C8B-B14F-4D97-AF65-F5344CB8AC3E}">
        <p14:creationId xmlns:p14="http://schemas.microsoft.com/office/powerpoint/2010/main" val="2197223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Behavioral Outcomes Of Antisocial Personality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Possible behavioral outcomes of antisocial personality disorder include:</a:t>
            </a:r>
          </a:p>
          <a:p>
            <a:pPr lvl="1"/>
            <a:r>
              <a:rPr lang="en-US" dirty="0"/>
              <a:t>Becoming involved in illegal enterprises</a:t>
            </a:r>
          </a:p>
          <a:p>
            <a:pPr lvl="1"/>
            <a:r>
              <a:rPr lang="en-US" dirty="0"/>
              <a:t>Showing cruelty to others</a:t>
            </a:r>
          </a:p>
          <a:p>
            <a:pPr lvl="1"/>
            <a:r>
              <a:rPr lang="en-US" dirty="0"/>
              <a:t>Leaving jobs with no plans for a new one</a:t>
            </a:r>
          </a:p>
          <a:p>
            <a:pPr lvl="1"/>
            <a:r>
              <a:rPr lang="en-US" dirty="0"/>
              <a:t>Having multiple sexual partners</a:t>
            </a:r>
          </a:p>
          <a:p>
            <a:pPr lvl="1"/>
            <a:r>
              <a:rPr lang="en-US" dirty="0"/>
              <a:t>Repeatedly getting into fights</a:t>
            </a:r>
          </a:p>
          <a:p>
            <a:pPr lvl="1"/>
            <a:r>
              <a:rPr lang="en-US" dirty="0"/>
              <a:t>Having a reckless regard for self and others</a:t>
            </a:r>
          </a:p>
        </p:txBody>
      </p:sp>
    </p:spTree>
    <p:extLst>
      <p:ext uri="{BB962C8B-B14F-4D97-AF65-F5344CB8AC3E}">
        <p14:creationId xmlns:p14="http://schemas.microsoft.com/office/powerpoint/2010/main" val="4070735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Conceptualizing Antisocial Personality Disorder</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The disorder can be seen in three major concepts: disinhibition, boldness, and meanness (Patrick et al., 2009). </a:t>
            </a:r>
          </a:p>
          <a:p>
            <a:r>
              <a:rPr lang="en-US" dirty="0"/>
              <a:t>Disinhibition includes impulse control problems, lack of planning and forethought, insistence on immediate gratification, and inability to restrain behavior. </a:t>
            </a:r>
          </a:p>
        </p:txBody>
      </p:sp>
    </p:spTree>
    <p:extLst>
      <p:ext uri="{BB962C8B-B14F-4D97-AF65-F5344CB8AC3E}">
        <p14:creationId xmlns:p14="http://schemas.microsoft.com/office/powerpoint/2010/main" val="1800829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Conceptualizing Antisocial Personality Disorder</a:t>
            </a:r>
            <a:r>
              <a:rPr lang="en-US" baseline="-25000" dirty="0"/>
              <a:t>2</a:t>
            </a:r>
            <a:endParaRPr lang="en-US" b="1" baseline="-25000" dirty="0"/>
          </a:p>
        </p:txBody>
      </p:sp>
      <p:pic>
        <p:nvPicPr>
          <p:cNvPr id="5" name="Content Placeholder 6" descr="An illustration shows a human figurine walking on the heads of other people.">
            <a:extLst>
              <a:ext uri="{FF2B5EF4-FFF2-40B4-BE49-F238E27FC236}">
                <a16:creationId xmlns:a16="http://schemas.microsoft.com/office/drawing/2014/main" id="{D51AF255-553D-969E-EC8B-AB2E4006DF19}"/>
              </a:ext>
            </a:extLst>
          </p:cNvPr>
          <p:cNvPicPr>
            <a:picLocks noChangeAspect="1"/>
          </p:cNvPicPr>
          <p:nvPr/>
        </p:nvPicPr>
        <p:blipFill rotWithShape="1">
          <a:blip r:embed="rId2"/>
          <a:srcRect l="19463" r="18611"/>
          <a:stretch/>
        </p:blipFill>
        <p:spPr>
          <a:xfrm>
            <a:off x="457200" y="2209800"/>
            <a:ext cx="2667000" cy="2422525"/>
          </a:xfrm>
          <a:prstGeom prst="rect">
            <a:avLst/>
          </a:prstGeom>
          <a:noFill/>
        </p:spPr>
      </p:pic>
      <p:sp>
        <p:nvSpPr>
          <p:cNvPr id="4" name="TextBox 3">
            <a:extLst>
              <a:ext uri="{FF2B5EF4-FFF2-40B4-BE49-F238E27FC236}">
                <a16:creationId xmlns:a16="http://schemas.microsoft.com/office/drawing/2014/main" id="{45989B21-C9F3-6522-A330-DF7D4492A27F}"/>
              </a:ext>
            </a:extLst>
          </p:cNvPr>
          <p:cNvSpPr txBox="1"/>
          <p:nvPr/>
        </p:nvSpPr>
        <p:spPr>
          <a:xfrm>
            <a:off x="1322366" y="4632325"/>
            <a:ext cx="625492" cy="253916"/>
          </a:xfrm>
          <a:prstGeom prst="rect">
            <a:avLst/>
          </a:prstGeom>
          <a:noFill/>
        </p:spPr>
        <p:txBody>
          <a:bodyPr wrap="none" rtlCol="0">
            <a:spAutoFit/>
          </a:bodyPr>
          <a:lstStyle/>
          <a:p>
            <a:r>
              <a:rPr lang="en-US" sz="1050" dirty="0">
                <a:solidFill>
                  <a:srgbClr val="182F58"/>
                </a:solidFill>
              </a:rPr>
              <a:t>Figure 4</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3276600" y="1280160"/>
            <a:ext cx="5410200" cy="4572000"/>
          </a:xfrm>
        </p:spPr>
        <p:txBody>
          <a:bodyPr>
            <a:normAutofit fontScale="92500" lnSpcReduction="20000"/>
          </a:bodyPr>
          <a:lstStyle/>
          <a:p>
            <a:r>
              <a:rPr lang="en-US" dirty="0"/>
              <a:t>Boldness describes remaining calm in threatening situations, high self-assurance, a sense of dominance, and a tendency toward thrill-seeking. </a:t>
            </a:r>
          </a:p>
          <a:p>
            <a:r>
              <a:rPr lang="en-US" dirty="0"/>
              <a:t>Meanness is defined as "aggressive resource seeking without regard for others" and is signaled by a lack of empathy, disdain for and lack of close relationships with others, and a tendency to accomplish goals through cruelty (Patrick et al., 2009, p. 913).</a:t>
            </a:r>
          </a:p>
        </p:txBody>
      </p:sp>
    </p:spTree>
    <p:extLst>
      <p:ext uri="{BB962C8B-B14F-4D97-AF65-F5344CB8AC3E}">
        <p14:creationId xmlns:p14="http://schemas.microsoft.com/office/powerpoint/2010/main" val="1012436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Impacts Of Personality Disorder</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Personality styles are extremely troubling and often create problems for the person or those around them. </a:t>
            </a:r>
          </a:p>
          <a:p>
            <a:r>
              <a:rPr lang="en-US" dirty="0"/>
              <a:t>Maladaptive personality styles frequently bring the person into conflict with others and disrupts their ability to develop and maintain social relationships.</a:t>
            </a:r>
          </a:p>
          <a:p>
            <a:r>
              <a:rPr lang="en-US" dirty="0"/>
              <a:t>These disorders may also prevent the person from accomplishing realistic life goals.</a:t>
            </a:r>
          </a:p>
        </p:txBody>
      </p:sp>
    </p:spTree>
    <p:extLst>
      <p:ext uri="{BB962C8B-B14F-4D97-AF65-F5344CB8AC3E}">
        <p14:creationId xmlns:p14="http://schemas.microsoft.com/office/powerpoint/2010/main" val="1320649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2</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539241"/>
          </a:xfrm>
        </p:spPr>
        <p:txBody>
          <a:bodyPr>
            <a:normAutofit/>
          </a:bodyPr>
          <a:lstStyle/>
          <a:p>
            <a:r>
              <a:rPr lang="en-US" dirty="0"/>
              <a:t>If a person with antisocial personality disorder commits a crime, do you feel the person is less responsible for the crime?</a:t>
            </a:r>
          </a:p>
        </p:txBody>
      </p:sp>
    </p:spTree>
    <p:extLst>
      <p:ext uri="{BB962C8B-B14F-4D97-AF65-F5344CB8AC3E}">
        <p14:creationId xmlns:p14="http://schemas.microsoft.com/office/powerpoint/2010/main" val="1733632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Prevalence </a:t>
            </a:r>
            <a:r>
              <a:rPr lang="en-US" dirty="0"/>
              <a:t>O</a:t>
            </a:r>
            <a:r>
              <a:rPr lang="en-US" b="1" dirty="0"/>
              <a:t>f Antisocial Personality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Antisocial personality disorder is observed in about 3.9% of the population.</a:t>
            </a:r>
          </a:p>
          <a:p>
            <a:r>
              <a:rPr lang="en-US" dirty="0"/>
              <a:t>The disorder is much more common among males, with a 3 to 1 ratio of men to women.</a:t>
            </a:r>
          </a:p>
          <a:p>
            <a:r>
              <a:rPr lang="en-US" dirty="0"/>
              <a:t>It is more likely to occur in men who are younger, widowed, separated, divorced, of lower socioeconomic status, or live in urban areas and the western United States. </a:t>
            </a:r>
          </a:p>
        </p:txBody>
      </p:sp>
    </p:spTree>
    <p:extLst>
      <p:ext uri="{BB962C8B-B14F-4D97-AF65-F5344CB8AC3E}">
        <p14:creationId xmlns:p14="http://schemas.microsoft.com/office/powerpoint/2010/main" val="2769798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Antisocial Behaviors In Men</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fontScale="85000" lnSpcReduction="10000"/>
          </a:bodyPr>
          <a:lstStyle/>
          <a:p>
            <a:r>
              <a:rPr lang="en-US" dirty="0"/>
              <a:t>Men with antisocial personality disorder are more likely than women with the disorder to:</a:t>
            </a:r>
          </a:p>
          <a:p>
            <a:pPr lvl="1"/>
            <a:r>
              <a:rPr lang="en-US" dirty="0"/>
              <a:t>Do things that could easily hurt themselves or others</a:t>
            </a:r>
          </a:p>
          <a:p>
            <a:pPr lvl="1"/>
            <a:r>
              <a:rPr lang="en-US" dirty="0"/>
              <a:t>Receive three or more traffic tickets for reckless driving</a:t>
            </a:r>
          </a:p>
          <a:p>
            <a:pPr lvl="1"/>
            <a:r>
              <a:rPr lang="en-US" dirty="0"/>
              <a:t>Have their driver's license suspended</a:t>
            </a:r>
          </a:p>
          <a:p>
            <a:pPr lvl="1"/>
            <a:r>
              <a:rPr lang="en-US" dirty="0"/>
              <a:t>Destroy others' property</a:t>
            </a:r>
          </a:p>
          <a:p>
            <a:pPr lvl="1"/>
            <a:r>
              <a:rPr lang="en-US" dirty="0"/>
              <a:t>Start a fire on purpose</a:t>
            </a:r>
          </a:p>
          <a:p>
            <a:pPr lvl="1"/>
            <a:r>
              <a:rPr lang="en-US" dirty="0"/>
              <a:t>Make money illegally</a:t>
            </a:r>
          </a:p>
          <a:p>
            <a:pPr lvl="1"/>
            <a:r>
              <a:rPr lang="en-US" dirty="0"/>
              <a:t>Do anything that could lead to arrest</a:t>
            </a:r>
          </a:p>
          <a:p>
            <a:pPr lvl="1"/>
            <a:r>
              <a:rPr lang="en-US" dirty="0"/>
              <a:t>Hit someone hard enough to injure them</a:t>
            </a:r>
          </a:p>
          <a:p>
            <a:pPr lvl="1"/>
            <a:r>
              <a:rPr lang="en-US" dirty="0"/>
              <a:t>Hurt an animal on purpose</a:t>
            </a:r>
          </a:p>
          <a:p>
            <a:pPr lvl="1"/>
            <a:endParaRPr lang="en-US" dirty="0"/>
          </a:p>
        </p:txBody>
      </p:sp>
    </p:spTree>
    <p:extLst>
      <p:ext uri="{BB962C8B-B14F-4D97-AF65-F5344CB8AC3E}">
        <p14:creationId xmlns:p14="http://schemas.microsoft.com/office/powerpoint/2010/main" val="618523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Antisocial Behaviors In Women</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fontScale="92500" lnSpcReduction="10000"/>
          </a:bodyPr>
          <a:lstStyle/>
          <a:p>
            <a:r>
              <a:rPr lang="en-US" dirty="0"/>
              <a:t>Women with antisocial personality disorder are more likely than men with the disorder to:</a:t>
            </a:r>
          </a:p>
          <a:p>
            <a:pPr lvl="1"/>
            <a:r>
              <a:rPr lang="en-US" dirty="0"/>
              <a:t>Run away from home overnight</a:t>
            </a:r>
          </a:p>
          <a:p>
            <a:pPr lvl="1"/>
            <a:r>
              <a:rPr lang="en-US" dirty="0"/>
              <a:t>Frequently miss school or work</a:t>
            </a:r>
          </a:p>
          <a:p>
            <a:pPr lvl="1"/>
            <a:r>
              <a:rPr lang="en-US" dirty="0"/>
              <a:t>Lie frequently</a:t>
            </a:r>
          </a:p>
          <a:p>
            <a:pPr lvl="1"/>
            <a:r>
              <a:rPr lang="en-US" dirty="0"/>
              <a:t>Forge someone's signature</a:t>
            </a:r>
          </a:p>
          <a:p>
            <a:pPr lvl="1"/>
            <a:r>
              <a:rPr lang="en-US" dirty="0"/>
              <a:t>Get into a fight that comes to blows with an intimate partner</a:t>
            </a:r>
          </a:p>
          <a:p>
            <a:pPr lvl="1"/>
            <a:r>
              <a:rPr lang="en-US" dirty="0"/>
              <a:t>Live with others besides their family for at least 1 month</a:t>
            </a:r>
          </a:p>
          <a:p>
            <a:pPr lvl="1"/>
            <a:r>
              <a:rPr lang="en-US" dirty="0"/>
              <a:t>Harass, threaten, or blackmail someone</a:t>
            </a:r>
          </a:p>
          <a:p>
            <a:pPr lvl="1"/>
            <a:endParaRPr lang="en-US" dirty="0"/>
          </a:p>
        </p:txBody>
      </p:sp>
    </p:spTree>
    <p:extLst>
      <p:ext uri="{BB962C8B-B14F-4D97-AF65-F5344CB8AC3E}">
        <p14:creationId xmlns:p14="http://schemas.microsoft.com/office/powerpoint/2010/main" val="3982347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Causes Of Antisocial Personality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Family, twin, and adoption studies suggest that both genetic and environmental factors influence the development of antisocial personality disorder.</a:t>
            </a:r>
          </a:p>
          <a:p>
            <a:pPr lvl="1"/>
            <a:r>
              <a:rPr lang="en-US" u="sng" dirty="0"/>
              <a:t>Example</a:t>
            </a:r>
            <a:r>
              <a:rPr lang="en-US" dirty="0"/>
              <a:t>: One investigation found that adoptees of biological parents with antisocial personality disorder were more likely to exhibit adolescent and adult antisocial behaviors if they were raised in adverse adoptive family environments than if they were raised in a more stable adoptive environment (Cadoret et al., 1995).</a:t>
            </a:r>
          </a:p>
        </p:txBody>
      </p:sp>
    </p:spTree>
    <p:extLst>
      <p:ext uri="{BB962C8B-B14F-4D97-AF65-F5344CB8AC3E}">
        <p14:creationId xmlns:p14="http://schemas.microsoft.com/office/powerpoint/2010/main" val="4190770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The Environment And Antisocial Personality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Several studies have investigated environmental influences on the development of antisocial personality disorder.</a:t>
            </a:r>
          </a:p>
          <a:p>
            <a:r>
              <a:rPr lang="en-US" dirty="0"/>
              <a:t>Risk factors can be from family, peer, and community sources. </a:t>
            </a:r>
          </a:p>
        </p:txBody>
      </p:sp>
    </p:spTree>
    <p:extLst>
      <p:ext uri="{BB962C8B-B14F-4D97-AF65-F5344CB8AC3E}">
        <p14:creationId xmlns:p14="http://schemas.microsoft.com/office/powerpoint/2010/main" val="4058798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15.8 Figure 5</a:t>
            </a:r>
            <a:endParaRPr lang="en-US" sz="3200" b="1" dirty="0">
              <a:solidFill>
                <a:schemeClr val="accent1"/>
              </a:solidFill>
            </a:endParaRPr>
          </a:p>
        </p:txBody>
      </p:sp>
      <p:sp>
        <p:nvSpPr>
          <p:cNvPr id="2" name="Content Placeholder 2">
            <a:extLst>
              <a:ext uri="{FF2B5EF4-FFF2-40B4-BE49-F238E27FC236}">
                <a16:creationId xmlns:a16="http://schemas.microsoft.com/office/drawing/2014/main" id="{8882276C-9289-4C24-D0D3-79D9682439A8}"/>
              </a:ext>
            </a:extLst>
          </p:cNvPr>
          <p:cNvSpPr txBox="1">
            <a:spLocks noGrp="1"/>
          </p:cNvSpPr>
          <p:nvPr>
            <p:ph idx="1"/>
          </p:nvPr>
        </p:nvSpPr>
        <p:spPr>
          <a:xfrm>
            <a:off x="1676400" y="5760720"/>
            <a:ext cx="6019800" cy="251393"/>
          </a:xfrm>
          <a:prstGeom prst="rect">
            <a:avLst/>
          </a:prstGeom>
        </p:spPr>
        <p:txBody>
          <a:bodyPr>
            <a:normAutofit fontScale="40000" lnSpcReduction="2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182F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Caption: Longitudinal studies have helped to identify risk factors for predicting violent behavior.</a:t>
            </a:r>
          </a:p>
        </p:txBody>
      </p:sp>
      <p:pic>
        <p:nvPicPr>
          <p:cNvPr id="3" name="Content Placeholder 6" descr="A chart of risk factors during adolescence that predict later violence">
            <a:extLst>
              <a:ext uri="{FF2B5EF4-FFF2-40B4-BE49-F238E27FC236}">
                <a16:creationId xmlns:a16="http://schemas.microsoft.com/office/drawing/2014/main" id="{4C54AD7D-B9AC-AC63-7E93-CF1FBD81AB7E}"/>
              </a:ext>
            </a:extLst>
          </p:cNvPr>
          <p:cNvPicPr>
            <a:picLocks noChangeAspect="1"/>
          </p:cNvPicPr>
          <p:nvPr/>
        </p:nvPicPr>
        <p:blipFill rotWithShape="1">
          <a:blip r:embed="rId2"/>
          <a:srcRect l="28438" r="29375"/>
          <a:stretch/>
        </p:blipFill>
        <p:spPr>
          <a:xfrm>
            <a:off x="2819400" y="1097280"/>
            <a:ext cx="3410537" cy="4547382"/>
          </a:xfrm>
          <a:prstGeom prst="rect">
            <a:avLst/>
          </a:prstGeom>
          <a:noFill/>
        </p:spPr>
      </p:pic>
    </p:spTree>
    <p:extLst>
      <p:ext uri="{BB962C8B-B14F-4D97-AF65-F5344CB8AC3E}">
        <p14:creationId xmlns:p14="http://schemas.microsoft.com/office/powerpoint/2010/main" val="3186678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Emotions </a:t>
            </a:r>
            <a:r>
              <a:rPr lang="en-US" dirty="0"/>
              <a:t>I</a:t>
            </a:r>
            <a:r>
              <a:rPr lang="en-US" b="1" dirty="0"/>
              <a:t>n Antisocial Personality Disorder</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Those with antisocial tendencies do not seem to experience emotions the way most other people do. </a:t>
            </a:r>
          </a:p>
          <a:p>
            <a:r>
              <a:rPr lang="en-US" dirty="0"/>
              <a:t>They fail to show fear in response to environment cues that signal punishment, pain, or noxious stimulation. </a:t>
            </a:r>
          </a:p>
          <a:p>
            <a:pPr lvl="1"/>
            <a:r>
              <a:rPr lang="en-US" u="sng" dirty="0"/>
              <a:t>Example</a:t>
            </a:r>
            <a:r>
              <a:rPr lang="en-US" dirty="0"/>
              <a:t>: They show less skin conductance (sweatiness on hands) in anticipation of electric shock than do people without antisocial tendencies (Hare, 1965). </a:t>
            </a:r>
          </a:p>
        </p:txBody>
      </p:sp>
    </p:spTree>
    <p:extLst>
      <p:ext uri="{BB962C8B-B14F-4D97-AF65-F5344CB8AC3E}">
        <p14:creationId xmlns:p14="http://schemas.microsoft.com/office/powerpoint/2010/main" val="547058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Emotions In Antisocial Personality Disorder</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For those with antisocial personality disorder, a lack of skin conductance may indicate the presence of characteristics such as emotional deficits and impulsivity that underlie the propensity for antisocial behavior and negative social relationships (Fung et al., 2005).</a:t>
            </a:r>
          </a:p>
        </p:txBody>
      </p:sp>
    </p:spTree>
    <p:extLst>
      <p:ext uri="{BB962C8B-B14F-4D97-AF65-F5344CB8AC3E}">
        <p14:creationId xmlns:p14="http://schemas.microsoft.com/office/powerpoint/2010/main" val="1201677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Empathy In Antisocial Personality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fontScale="92500" lnSpcReduction="20000"/>
          </a:bodyPr>
          <a:lstStyle/>
          <a:p>
            <a:r>
              <a:rPr lang="en-US" dirty="0"/>
              <a:t>Individuals with antisocial personality disorder may be less able to experience empathy.</a:t>
            </a:r>
          </a:p>
          <a:p>
            <a:pPr lvl="1"/>
            <a:r>
              <a:rPr lang="en-US" u="sng" dirty="0"/>
              <a:t>Example</a:t>
            </a:r>
            <a:r>
              <a:rPr lang="en-US" dirty="0"/>
              <a:t>: Eighty prisoners were shown photos of people being intentionally hurt by others while undergoing brain imaging (Decety et al., 2013). </a:t>
            </a:r>
          </a:p>
          <a:p>
            <a:pPr lvl="2"/>
            <a:r>
              <a:rPr lang="en-US" sz="2600" dirty="0">
                <a:solidFill>
                  <a:srgbClr val="2B7799"/>
                </a:solidFill>
              </a:rPr>
              <a:t>Prisoners who scored high on antisocial tendencies showed less activation in brain regions involved in the experience of empathy and feeling concerned for others.</a:t>
            </a:r>
          </a:p>
          <a:p>
            <a:pPr lvl="2"/>
            <a:r>
              <a:rPr lang="en-US" sz="2600" dirty="0">
                <a:solidFill>
                  <a:srgbClr val="2B7799"/>
                </a:solidFill>
              </a:rPr>
              <a:t>Prisoners who scored high on the antisocial test showed greater activation in a brain area involved in self-awareness, cognitive function, and interpersonal experience. </a:t>
            </a:r>
          </a:p>
        </p:txBody>
      </p:sp>
    </p:spTree>
    <p:extLst>
      <p:ext uri="{BB962C8B-B14F-4D97-AF65-F5344CB8AC3E}">
        <p14:creationId xmlns:p14="http://schemas.microsoft.com/office/powerpoint/2010/main" val="2195232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Clusters Of Personality Disorders</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4876800" cy="4572000"/>
          </a:xfrm>
        </p:spPr>
        <p:txBody>
          <a:bodyPr>
            <a:normAutofit fontScale="92500" lnSpcReduction="10000"/>
          </a:bodyPr>
          <a:lstStyle/>
          <a:p>
            <a:r>
              <a:rPr lang="en-US" dirty="0"/>
              <a:t>The DSM-5-TR recognizes 10 personality disorders that are organized into three different clusters.</a:t>
            </a:r>
          </a:p>
          <a:p>
            <a:pPr lvl="1"/>
            <a:r>
              <a:rPr lang="en-US" dirty="0"/>
              <a:t>Cluster A includes odd and eccentric personality styles.</a:t>
            </a:r>
          </a:p>
          <a:p>
            <a:pPr lvl="1"/>
            <a:r>
              <a:rPr lang="en-US" dirty="0"/>
              <a:t>Cluster B includes impulsive, dramatic, emotional, and erratic personality styles.</a:t>
            </a:r>
          </a:p>
          <a:p>
            <a:pPr lvl="1"/>
            <a:r>
              <a:rPr lang="en-US" dirty="0"/>
              <a:t>Cluster C includes nervous and fearful personality styles. </a:t>
            </a:r>
          </a:p>
        </p:txBody>
      </p:sp>
      <p:sp>
        <p:nvSpPr>
          <p:cNvPr id="4" name="TextBox 3">
            <a:extLst>
              <a:ext uri="{FF2B5EF4-FFF2-40B4-BE49-F238E27FC236}">
                <a16:creationId xmlns:a16="http://schemas.microsoft.com/office/drawing/2014/main" id="{FF30ED7F-EB38-50DC-CDE6-A47E152AB019}"/>
              </a:ext>
            </a:extLst>
          </p:cNvPr>
          <p:cNvSpPr txBox="1"/>
          <p:nvPr/>
        </p:nvSpPr>
        <p:spPr>
          <a:xfrm>
            <a:off x="6601227" y="5213721"/>
            <a:ext cx="625492" cy="253916"/>
          </a:xfrm>
          <a:prstGeom prst="rect">
            <a:avLst/>
          </a:prstGeom>
          <a:noFill/>
        </p:spPr>
        <p:txBody>
          <a:bodyPr wrap="none" rtlCol="0">
            <a:spAutoFit/>
          </a:bodyPr>
          <a:lstStyle/>
          <a:p>
            <a:r>
              <a:rPr lang="en-US" sz="1050" dirty="0">
                <a:solidFill>
                  <a:srgbClr val="182F58"/>
                </a:solidFill>
              </a:rPr>
              <a:t>Figure 1</a:t>
            </a:r>
          </a:p>
        </p:txBody>
      </p:sp>
      <p:pic>
        <p:nvPicPr>
          <p:cNvPr id="5" name="Content Placeholder 6" descr="A diagram describing the three personality clusters">
            <a:extLst>
              <a:ext uri="{FF2B5EF4-FFF2-40B4-BE49-F238E27FC236}">
                <a16:creationId xmlns:a16="http://schemas.microsoft.com/office/drawing/2014/main" id="{F6DB9EF9-63FF-13E9-69B7-500647125E9D}"/>
              </a:ext>
            </a:extLst>
          </p:cNvPr>
          <p:cNvPicPr>
            <a:picLocks noChangeAspect="1"/>
          </p:cNvPicPr>
          <p:nvPr/>
        </p:nvPicPr>
        <p:blipFill rotWithShape="1">
          <a:blip r:embed="rId2"/>
          <a:srcRect l="30313" r="28438"/>
          <a:stretch/>
        </p:blipFill>
        <p:spPr>
          <a:xfrm>
            <a:off x="5638800" y="1274947"/>
            <a:ext cx="2861522" cy="3902075"/>
          </a:xfrm>
          <a:prstGeom prst="rect">
            <a:avLst/>
          </a:prstGeom>
          <a:noFill/>
        </p:spPr>
      </p:pic>
    </p:spTree>
    <p:extLst>
      <p:ext uri="{BB962C8B-B14F-4D97-AF65-F5344CB8AC3E}">
        <p14:creationId xmlns:p14="http://schemas.microsoft.com/office/powerpoint/2010/main" val="17783524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Summary</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20000"/>
          </a:bodyPr>
          <a:lstStyle/>
          <a:p>
            <a:r>
              <a:rPr lang="en-US" dirty="0"/>
              <a:t>Individuals with personality disorders exhibit a personality style that is inflexible, causes distress and impairment, and creates problems for themselves and others. </a:t>
            </a:r>
          </a:p>
          <a:p>
            <a:r>
              <a:rPr lang="en-US" dirty="0"/>
              <a:t>The DSM-5-TR recognizes 10 personality disorders, organized into three clusters. </a:t>
            </a:r>
          </a:p>
          <a:p>
            <a:pPr lvl="1"/>
            <a:r>
              <a:rPr lang="en-US" dirty="0"/>
              <a:t>Cluster A includes odd and eccentric personality styles. </a:t>
            </a:r>
          </a:p>
          <a:p>
            <a:pPr lvl="1"/>
            <a:r>
              <a:rPr lang="en-US" dirty="0"/>
              <a:t>Cluster B includes impulsive, dramatic, highly emotional, and erratic personality styles.</a:t>
            </a:r>
          </a:p>
          <a:p>
            <a:pPr lvl="1"/>
            <a:r>
              <a:rPr lang="en-US" dirty="0"/>
              <a:t>Cluster C includes nervous and fearful personality styles. </a:t>
            </a:r>
          </a:p>
        </p:txBody>
      </p:sp>
    </p:spTree>
    <p:extLst>
      <p:ext uri="{BB962C8B-B14F-4D97-AF65-F5344CB8AC3E}">
        <p14:creationId xmlns:p14="http://schemas.microsoft.com/office/powerpoint/2010/main" val="2432621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Summary</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Two Cluster B personality disorders are especially problematic. </a:t>
            </a:r>
          </a:p>
          <a:p>
            <a:pPr lvl="1"/>
            <a:r>
              <a:rPr lang="en-US" dirty="0"/>
              <a:t>People with borderline personality disorder show marked instability in mood, behavior, and self-image, as well as impulsivity. </a:t>
            </a:r>
          </a:p>
          <a:p>
            <a:pPr lvl="1"/>
            <a:r>
              <a:rPr lang="en-US" dirty="0"/>
              <a:t>People with antisocial personality display a lack of regard for the rights of others; they are impulsive, deceitful, irresponsible, and unburdened by any sense of guilt. </a:t>
            </a:r>
          </a:p>
        </p:txBody>
      </p:sp>
    </p:spTree>
    <p:extLst>
      <p:ext uri="{BB962C8B-B14F-4D97-AF65-F5344CB8AC3E}">
        <p14:creationId xmlns:p14="http://schemas.microsoft.com/office/powerpoint/2010/main" val="3760223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614487" y="-1020130"/>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Cluster A: Paranoid Personality Disorder</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Characteristics of paranoid personality disorder:</a:t>
            </a:r>
          </a:p>
          <a:p>
            <a:pPr lvl="1"/>
            <a:r>
              <a:rPr lang="en-US" dirty="0"/>
              <a:t>Harbors a pervasive and unjustifiable suspiciousness and mistrust of others</a:t>
            </a:r>
          </a:p>
          <a:p>
            <a:pPr lvl="1"/>
            <a:r>
              <a:rPr lang="en-US" dirty="0"/>
              <a:t>Reluctant to confide in or become close to others</a:t>
            </a:r>
          </a:p>
          <a:p>
            <a:pPr lvl="1"/>
            <a:r>
              <a:rPr lang="en-US" dirty="0"/>
              <a:t>Reads hidden demeaning or threatening meaning into benign remarks or events</a:t>
            </a:r>
          </a:p>
          <a:p>
            <a:pPr lvl="1"/>
            <a:r>
              <a:rPr lang="en-US" dirty="0"/>
              <a:t>Takes offense easily and bears grudges</a:t>
            </a:r>
          </a:p>
          <a:p>
            <a:pPr lvl="1"/>
            <a:r>
              <a:rPr lang="en-US" dirty="0"/>
              <a:t>Not due to schizophrenia or other psychotic disorders</a:t>
            </a:r>
          </a:p>
        </p:txBody>
      </p:sp>
    </p:spTree>
    <p:extLst>
      <p:ext uri="{BB962C8B-B14F-4D97-AF65-F5344CB8AC3E}">
        <p14:creationId xmlns:p14="http://schemas.microsoft.com/office/powerpoint/2010/main" val="3952951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Cluster A: Schizoid Personality Disorder</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Characteristics of schizoid personality disorder:</a:t>
            </a:r>
          </a:p>
          <a:p>
            <a:pPr lvl="1"/>
            <a:r>
              <a:rPr lang="en-US" dirty="0"/>
              <a:t>Lacks interest and desire to form relationships with others</a:t>
            </a:r>
          </a:p>
          <a:p>
            <a:pPr lvl="1"/>
            <a:r>
              <a:rPr lang="en-US" dirty="0"/>
              <a:t>Aloof and shows emotional coldness and detachment</a:t>
            </a:r>
          </a:p>
          <a:p>
            <a:pPr lvl="1"/>
            <a:r>
              <a:rPr lang="en-US" dirty="0"/>
              <a:t>Indifferent to approval or criticism of others</a:t>
            </a:r>
          </a:p>
          <a:p>
            <a:pPr lvl="1"/>
            <a:r>
              <a:rPr lang="en-US" dirty="0"/>
              <a:t>Lacks close friends or confidants</a:t>
            </a:r>
          </a:p>
          <a:p>
            <a:pPr lvl="1"/>
            <a:r>
              <a:rPr lang="en-US" dirty="0"/>
              <a:t>Not due to schizophrenia or other psychotic disorders, not an autism spectrum disorder</a:t>
            </a:r>
          </a:p>
        </p:txBody>
      </p:sp>
    </p:spTree>
    <p:extLst>
      <p:ext uri="{BB962C8B-B14F-4D97-AF65-F5344CB8AC3E}">
        <p14:creationId xmlns:p14="http://schemas.microsoft.com/office/powerpoint/2010/main" val="183572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Cluster A: Schizotypal Personality Disorder</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lnSpcReduction="10000"/>
          </a:bodyPr>
          <a:lstStyle/>
          <a:p>
            <a:r>
              <a:rPr lang="en-US" dirty="0"/>
              <a:t>Characteristics of schizotypal personality disorder:</a:t>
            </a:r>
          </a:p>
          <a:p>
            <a:pPr lvl="1"/>
            <a:r>
              <a:rPr lang="en-US" dirty="0"/>
              <a:t>Exhibits eccentricities in thought, perception, emotion, speech, and behavior</a:t>
            </a:r>
          </a:p>
          <a:p>
            <a:pPr lvl="1"/>
            <a:r>
              <a:rPr lang="en-US" dirty="0"/>
              <a:t>Shows suspiciousness or paranoia</a:t>
            </a:r>
          </a:p>
          <a:p>
            <a:pPr lvl="1"/>
            <a:r>
              <a:rPr lang="en-US" dirty="0"/>
              <a:t>has unusual perceptual experiences</a:t>
            </a:r>
          </a:p>
          <a:p>
            <a:pPr lvl="1"/>
            <a:r>
              <a:rPr lang="en-US" dirty="0"/>
              <a:t>Speech is often idiosyncratic</a:t>
            </a:r>
          </a:p>
          <a:p>
            <a:pPr lvl="1"/>
            <a:r>
              <a:rPr lang="en-US" dirty="0"/>
              <a:t>Displays inappropriate emotions</a:t>
            </a:r>
          </a:p>
          <a:p>
            <a:pPr lvl="1"/>
            <a:r>
              <a:rPr lang="en-US" dirty="0"/>
              <a:t>Lacks friends or confidants</a:t>
            </a:r>
          </a:p>
          <a:p>
            <a:pPr lvl="1"/>
            <a:r>
              <a:rPr lang="en-US" dirty="0"/>
              <a:t>Not due to schizophrenia or other psychotic disorder, or to autism spectrum disorder</a:t>
            </a:r>
          </a:p>
        </p:txBody>
      </p:sp>
    </p:spTree>
    <p:extLst>
      <p:ext uri="{BB962C8B-B14F-4D97-AF65-F5344CB8AC3E}">
        <p14:creationId xmlns:p14="http://schemas.microsoft.com/office/powerpoint/2010/main" val="4006878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Cluster B: Antisocial Personality Disorder</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lnSpcReduction="10000"/>
          </a:bodyPr>
          <a:lstStyle/>
          <a:p>
            <a:r>
              <a:rPr lang="en-US" dirty="0"/>
              <a:t>Characteristics of antisocial personality disorder:</a:t>
            </a:r>
          </a:p>
          <a:p>
            <a:pPr lvl="1"/>
            <a:r>
              <a:rPr lang="en-US" dirty="0"/>
              <a:t>Continuously violates the rights of others</a:t>
            </a:r>
          </a:p>
          <a:p>
            <a:pPr lvl="1"/>
            <a:r>
              <a:rPr lang="en-US" dirty="0"/>
              <a:t>History of antisocial tendencies prior to age 15</a:t>
            </a:r>
          </a:p>
          <a:p>
            <a:pPr lvl="1"/>
            <a:r>
              <a:rPr lang="en-US" dirty="0"/>
              <a:t>Often lies, fights, and has problems with the law</a:t>
            </a:r>
          </a:p>
          <a:p>
            <a:pPr lvl="1"/>
            <a:r>
              <a:rPr lang="en-US" dirty="0"/>
              <a:t>Impulsive and fails to think ahead</a:t>
            </a:r>
          </a:p>
          <a:p>
            <a:pPr lvl="1"/>
            <a:r>
              <a:rPr lang="en-US" dirty="0"/>
              <a:t>Can be deceitful and manipulative </a:t>
            </a:r>
          </a:p>
          <a:p>
            <a:pPr lvl="1"/>
            <a:r>
              <a:rPr lang="en-US" dirty="0"/>
              <a:t>Irresponsible and often fails to hold down a job or pay financial debts</a:t>
            </a:r>
          </a:p>
          <a:p>
            <a:pPr lvl="1"/>
            <a:r>
              <a:rPr lang="en-US" dirty="0"/>
              <a:t>Lacks feelings for others and remorse over misdeeds</a:t>
            </a:r>
          </a:p>
        </p:txBody>
      </p:sp>
    </p:spTree>
    <p:extLst>
      <p:ext uri="{BB962C8B-B14F-4D97-AF65-F5344CB8AC3E}">
        <p14:creationId xmlns:p14="http://schemas.microsoft.com/office/powerpoint/2010/main" val="631051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Cluster B: Histrionic Personality Disorder</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lnSpcReduction="10000"/>
          </a:bodyPr>
          <a:lstStyle/>
          <a:p>
            <a:r>
              <a:rPr lang="en-US" dirty="0"/>
              <a:t>Characteristics of histrionic personality disorder:</a:t>
            </a:r>
          </a:p>
          <a:p>
            <a:pPr lvl="1"/>
            <a:r>
              <a:rPr lang="en-US" dirty="0"/>
              <a:t>Excessively overdramatic, emotional, and theatrical</a:t>
            </a:r>
          </a:p>
          <a:p>
            <a:pPr lvl="1"/>
            <a:r>
              <a:rPr lang="en-US" dirty="0"/>
              <a:t>Feels uncomfortable when not the center of attention</a:t>
            </a:r>
          </a:p>
          <a:p>
            <a:pPr lvl="1"/>
            <a:r>
              <a:rPr lang="en-US" dirty="0"/>
              <a:t>Behavior is often inappropriately seductive</a:t>
            </a:r>
          </a:p>
          <a:p>
            <a:pPr lvl="1"/>
            <a:r>
              <a:rPr lang="en-US" dirty="0"/>
              <a:t>Speech is highly emotional but vague and diffuse</a:t>
            </a:r>
          </a:p>
          <a:p>
            <a:pPr lvl="1"/>
            <a:r>
              <a:rPr lang="en-US" dirty="0"/>
              <a:t>Emotions are shallow and often shift rapidly</a:t>
            </a:r>
          </a:p>
          <a:p>
            <a:pPr lvl="1"/>
            <a:r>
              <a:rPr lang="en-US" dirty="0"/>
              <a:t>May alienate friends with demands for constant attention</a:t>
            </a:r>
          </a:p>
        </p:txBody>
      </p:sp>
    </p:spTree>
    <p:extLst>
      <p:ext uri="{BB962C8B-B14F-4D97-AF65-F5344CB8AC3E}">
        <p14:creationId xmlns:p14="http://schemas.microsoft.com/office/powerpoint/2010/main" val="2842438121"/>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2858</TotalTime>
  <Words>2218</Words>
  <Application>Microsoft Office PowerPoint</Application>
  <PresentationFormat>On-screen Show (4:3)</PresentationFormat>
  <Paragraphs>218</Paragraphs>
  <Slides>42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42</vt:i4>
      </vt:variant>
    </vt:vector>
  </HeadingPairs>
  <TitlesOfParts>
    <vt:vector size="49" baseType="lpstr">
      <vt:lpstr>Arial</vt:lpstr>
      <vt:lpstr>Calibri</vt:lpstr>
      <vt:lpstr>Aptos</vt:lpstr>
      <vt:lpstr>Century Gothic</vt:lpstr>
      <vt:lpstr>Aptos Display</vt:lpstr>
      <vt:lpstr>Office Theme</vt:lpstr>
      <vt:lpstr>1_Office Theme</vt:lpstr>
      <vt:lpstr>Lesson 15.8</vt:lpstr>
      <vt:lpstr>Personality Disorders</vt:lpstr>
      <vt:lpstr>Impacts Of Personality Disorder</vt:lpstr>
      <vt:lpstr>Clusters Of Personality Disorders</vt:lpstr>
      <vt:lpstr>Cluster A: Paranoid Personality Disorder</vt:lpstr>
      <vt:lpstr>Cluster A: Schizoid Personality Disorder</vt:lpstr>
      <vt:lpstr>Cluster A: Schizotypal Personality Disorder</vt:lpstr>
      <vt:lpstr>Cluster B: Antisocial Personality Disorder</vt:lpstr>
      <vt:lpstr>Cluster B: Histrionic Personality Disorder</vt:lpstr>
      <vt:lpstr>Cluster B: Narcissistic Personality Disorder</vt:lpstr>
      <vt:lpstr>Cluster B: Borderline Personality Disorder</vt:lpstr>
      <vt:lpstr>Cluster C: Avoidant Personality Disorder</vt:lpstr>
      <vt:lpstr>Cluster C: Dependent Personality Disorder</vt:lpstr>
      <vt:lpstr>Cluster C: Obsessive-Compulsive Personality Disorder1</vt:lpstr>
      <vt:lpstr>Cluster C: Obsessive-Compulsive Personality Disorder2</vt:lpstr>
      <vt:lpstr>Symptoms Of Borderline Personality Disorder1</vt:lpstr>
      <vt:lpstr>Symptoms Of Borderline Personality Disorder2</vt:lpstr>
      <vt:lpstr>Borderline Personality Disorder</vt:lpstr>
      <vt:lpstr>Self-Destructive Behaviors</vt:lpstr>
      <vt:lpstr>Prevalence Of Borderline Personality Disorder</vt:lpstr>
      <vt:lpstr>Causes Of Borderline Personality Disorder1</vt:lpstr>
      <vt:lpstr>Causes Of Borderline Personality Disorder2</vt:lpstr>
      <vt:lpstr>Antisocial Personality Disorder</vt:lpstr>
      <vt:lpstr>Reflection Question1</vt:lpstr>
      <vt:lpstr>Characteristics of Antisocial Personality Disorder1</vt:lpstr>
      <vt:lpstr>Characteristics of Antisocial Personality Disorder2</vt:lpstr>
      <vt:lpstr>Behavioral Outcomes Of Antisocial Personality Disorder</vt:lpstr>
      <vt:lpstr>Conceptualizing Antisocial Personality Disorder1</vt:lpstr>
      <vt:lpstr>Conceptualizing Antisocial Personality Disorder2</vt:lpstr>
      <vt:lpstr>Reflection Question2</vt:lpstr>
      <vt:lpstr>Prevalence Of Antisocial Personality Disorder</vt:lpstr>
      <vt:lpstr>Antisocial Behaviors In Men</vt:lpstr>
      <vt:lpstr>Antisocial Behaviors In Women</vt:lpstr>
      <vt:lpstr>Causes Of Antisocial Personality Disorder</vt:lpstr>
      <vt:lpstr>The Environment And Antisocial Personality Disorder</vt:lpstr>
      <vt:lpstr>Lesson 15.8 Figure 5</vt:lpstr>
      <vt:lpstr>Emotions In Antisocial Personality Disorder1</vt:lpstr>
      <vt:lpstr>Emotions In Antisocial Personality Disorder2</vt:lpstr>
      <vt:lpstr>Empathy In Antisocial Personality Disorder</vt:lpstr>
      <vt:lpstr>Summary1</vt:lpstr>
      <vt:lpstr>Summary2</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15.8 Personality Disorders</dc:title>
  <dc:creator>Hawkes Learning</dc:creator>
  <cp:keywords>Psychology</cp:keywords>
  <cp:lastModifiedBy>Talissa Nahass</cp:lastModifiedBy>
  <cp:revision>183</cp:revision>
  <dcterms:created xsi:type="dcterms:W3CDTF">2013-04-26T14:43:13Z</dcterms:created>
  <dcterms:modified xsi:type="dcterms:W3CDTF">2024-07-23T21:43:41Z</dcterms:modified>
  <cp:category>Psychology</cp:category>
</cp:coreProperties>
</file>