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 id="2147483662" r:id="rId2"/>
  </p:sldMasterIdLst>
  <p:notesMasterIdLst>
    <p:notesMasterId r:id="rId17"/>
  </p:notesMasterIdLst>
  <p:handoutMasterIdLst>
    <p:handoutMasterId r:id="rId18"/>
  </p:handoutMasterIdLst>
  <p:sldIdLst>
    <p:sldId id="272" r:id="rId3"/>
    <p:sldId id="273" r:id="rId4"/>
    <p:sldId id="274" r:id="rId5"/>
    <p:sldId id="279" r:id="rId6"/>
    <p:sldId id="275" r:id="rId7"/>
    <p:sldId id="270" r:id="rId8"/>
    <p:sldId id="280" r:id="rId9"/>
    <p:sldId id="271" r:id="rId10"/>
    <p:sldId id="276" r:id="rId11"/>
    <p:sldId id="278" r:id="rId12"/>
    <p:sldId id="282" r:id="rId13"/>
    <p:sldId id="281" r:id="rId14"/>
    <p:sldId id="277" r:id="rId15"/>
    <p:sldId id="318" r:id="rId16"/>
  </p:sldIdLst>
  <p:sldSz cx="9144000" cy="6858000" type="screen4x3"/>
  <p:notesSz cx="6858000" cy="9144000"/>
  <p:embeddedFontLst>
    <p:embeddedFont>
      <p:font typeface="Century Gothic" panose="020B0502020202020204" pitchFamily="34" charset="0"/>
      <p:regular r:id="rId19"/>
      <p:bold r:id="rId20"/>
      <p:italic r:id="rId21"/>
      <p:boldItalic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2F58"/>
    <a:srgbClr val="2D7D9F"/>
    <a:srgbClr val="1F497D"/>
    <a:srgbClr val="0000FF"/>
    <a:srgbClr val="366092"/>
    <a:srgbClr val="000099"/>
    <a:srgbClr val="000000"/>
    <a:srgbClr val="1F497C"/>
    <a:srgbClr val="99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9" autoAdjust="0"/>
    <p:restoredTop sz="86410" autoAdjust="0"/>
  </p:normalViewPr>
  <p:slideViewPr>
    <p:cSldViewPr>
      <p:cViewPr varScale="1">
        <p:scale>
          <a:sx n="95" d="100"/>
          <a:sy n="95" d="100"/>
        </p:scale>
        <p:origin x="222"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84" d="100"/>
          <a:sy n="84" d="100"/>
        </p:scale>
        <p:origin x="391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font" Target="fonts/font3.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font" Target="fonts/font1.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4.fntdata"/><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7/23/2024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30209662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9F262B-740E-4480-8DD6-7DF3785A307D}" type="datetimeFigureOut">
              <a:rPr lang="en-US" smtClean="0"/>
              <a:pPr/>
              <a:t>7/23/2024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15ED13-301A-4C0A-8C7F-A4982DED9D67}" type="slidenum">
              <a:rPr lang="en-US" smtClean="0"/>
              <a:pPr/>
              <a:t>‹#›</a:t>
            </a:fld>
            <a:endParaRPr lang="en-US" dirty="0"/>
          </a:p>
        </p:txBody>
      </p:sp>
    </p:spTree>
    <p:extLst>
      <p:ext uri="{BB962C8B-B14F-4D97-AF65-F5344CB8AC3E}">
        <p14:creationId xmlns:p14="http://schemas.microsoft.com/office/powerpoint/2010/main" val="2568856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Originally an On Your Own</a:t>
            </a:r>
          </a:p>
        </p:txBody>
      </p:sp>
      <p:sp>
        <p:nvSpPr>
          <p:cNvPr id="4" name="Slide Number Placeholder 3"/>
          <p:cNvSpPr>
            <a:spLocks noGrp="1"/>
          </p:cNvSpPr>
          <p:nvPr>
            <p:ph type="sldNum" sz="quarter" idx="5"/>
          </p:nvPr>
        </p:nvSpPr>
        <p:spPr/>
        <p:txBody>
          <a:bodyPr/>
          <a:lstStyle/>
          <a:p>
            <a:fld id="{7115ED13-301A-4C0A-8C7F-A4982DED9D67}" type="slidenum">
              <a:rPr lang="en-US" smtClean="0"/>
              <a:pPr/>
              <a:t>8</a:t>
            </a:fld>
            <a:endParaRPr lang="en-US" dirty="0"/>
          </a:p>
        </p:txBody>
      </p:sp>
    </p:spTree>
    <p:extLst>
      <p:ext uri="{BB962C8B-B14F-4D97-AF65-F5344CB8AC3E}">
        <p14:creationId xmlns:p14="http://schemas.microsoft.com/office/powerpoint/2010/main" val="3476235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Originally an On Your Own</a:t>
            </a:r>
          </a:p>
        </p:txBody>
      </p:sp>
      <p:sp>
        <p:nvSpPr>
          <p:cNvPr id="4" name="Slide Number Placeholder 3"/>
          <p:cNvSpPr>
            <a:spLocks noGrp="1"/>
          </p:cNvSpPr>
          <p:nvPr>
            <p:ph type="sldNum" sz="quarter" idx="5"/>
          </p:nvPr>
        </p:nvSpPr>
        <p:spPr/>
        <p:txBody>
          <a:bodyPr/>
          <a:lstStyle/>
          <a:p>
            <a:fld id="{7115ED13-301A-4C0A-8C7F-A4982DED9D67}" type="slidenum">
              <a:rPr lang="en-US" smtClean="0"/>
              <a:pPr/>
              <a:t>11</a:t>
            </a:fld>
            <a:endParaRPr lang="en-US" dirty="0"/>
          </a:p>
        </p:txBody>
      </p:sp>
    </p:spTree>
    <p:extLst>
      <p:ext uri="{BB962C8B-B14F-4D97-AF65-F5344CB8AC3E}">
        <p14:creationId xmlns:p14="http://schemas.microsoft.com/office/powerpoint/2010/main" val="35986193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 name="Picture 1">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Box 3">
            <a:extLst>
              <a:ext uri="{FF2B5EF4-FFF2-40B4-BE49-F238E27FC236}">
                <a16:creationId xmlns:a16="http://schemas.microsoft.com/office/drawing/2014/main" id="{5E55021B-8C83-0E64-7853-247E9DC8E5CC}"/>
              </a:ext>
            </a:extLst>
          </p:cNvPr>
          <p:cNvSpPr txBox="1"/>
          <p:nvPr userDrawn="1"/>
        </p:nvSpPr>
        <p:spPr>
          <a:xfrm>
            <a:off x="3276600" y="6096038"/>
            <a:ext cx="8381999" cy="464743"/>
          </a:xfrm>
          <a:prstGeom prst="rect">
            <a:avLst/>
          </a:prstGeom>
          <a:noFill/>
        </p:spPr>
        <p:txBody>
          <a:bodyPr wrap="square">
            <a:spAutoFit/>
          </a:bodyPr>
          <a:lstStyle/>
          <a:p>
            <a:pPr defTabSz="457200">
              <a:spcBef>
                <a:spcPct val="20000"/>
              </a:spcBef>
              <a:defRPr/>
            </a:pPr>
            <a:r>
              <a:rPr lang="en-US" sz="1050" dirty="0"/>
              <a:t>© 2024 Hawkes Learning. All rights reserved. Authorized only for instructor use in the classroom.</a:t>
            </a:r>
          </a:p>
          <a:p>
            <a:pPr defTabSz="457200">
              <a:spcBef>
                <a:spcPct val="20000"/>
              </a:spcBef>
              <a:defRPr/>
            </a:pPr>
            <a:r>
              <a:rPr lang="en-US" sz="1050" dirty="0"/>
              <a:t>No reproduction or further distribution permitted without the prior written consent of Hawkes Learning.</a:t>
            </a:r>
          </a:p>
        </p:txBody>
      </p:sp>
      <p:sp>
        <p:nvSpPr>
          <p:cNvPr id="9" name="Content Placeholder 8">
            <a:extLst>
              <a:ext uri="{FF2B5EF4-FFF2-40B4-BE49-F238E27FC236}">
                <a16:creationId xmlns:a16="http://schemas.microsoft.com/office/drawing/2014/main" id="{93791900-F9C7-EB19-6E5D-FAAB3EFAF3EE}"/>
              </a:ext>
            </a:extLst>
          </p:cNvPr>
          <p:cNvSpPr>
            <a:spLocks noGrp="1"/>
          </p:cNvSpPr>
          <p:nvPr>
            <p:ph sz="quarter" idx="10" hasCustomPrompt="1"/>
          </p:nvPr>
        </p:nvSpPr>
        <p:spPr>
          <a:xfrm>
            <a:off x="381000" y="2800183"/>
            <a:ext cx="3581400" cy="990600"/>
          </a:xfrm>
          <a:prstGeom prst="rect">
            <a:avLst/>
          </a:prstGeom>
        </p:spPr>
        <p:txBody>
          <a:bodyPr/>
          <a:lstStyle>
            <a:lvl1pPr marL="0" indent="0">
              <a:buNone/>
              <a:defRPr b="1">
                <a:solidFill>
                  <a:srgbClr val="182F58"/>
                </a:solidFill>
              </a:defRPr>
            </a:lvl1pPr>
          </a:lstStyle>
          <a:p>
            <a:pPr lvl="0"/>
            <a:r>
              <a:rPr lang="en-US" dirty="0"/>
              <a:t>Lesson Title</a:t>
            </a:r>
          </a:p>
        </p:txBody>
      </p:sp>
      <p:sp>
        <p:nvSpPr>
          <p:cNvPr id="13" name="Text Placeholder 12">
            <a:extLst>
              <a:ext uri="{FF2B5EF4-FFF2-40B4-BE49-F238E27FC236}">
                <a16:creationId xmlns:a16="http://schemas.microsoft.com/office/drawing/2014/main" id="{D0492872-1E9F-75D1-A86E-4EAE19934D9B}"/>
              </a:ext>
            </a:extLst>
          </p:cNvPr>
          <p:cNvSpPr>
            <a:spLocks noGrp="1"/>
          </p:cNvSpPr>
          <p:nvPr>
            <p:ph type="body" sz="quarter" idx="11" hasCustomPrompt="1"/>
          </p:nvPr>
        </p:nvSpPr>
        <p:spPr>
          <a:xfrm>
            <a:off x="379562" y="1729204"/>
            <a:ext cx="3581400" cy="914400"/>
          </a:xfrm>
          <a:prstGeom prst="rect">
            <a:avLst/>
          </a:prstGeom>
        </p:spPr>
        <p:txBody>
          <a:bodyPr/>
          <a:lstStyle>
            <a:lvl1pPr marL="0" indent="0">
              <a:buNone/>
              <a:defRPr sz="4400" b="1">
                <a:solidFill>
                  <a:srgbClr val="182F58"/>
                </a:solidFill>
                <a:latin typeface="Arial" panose="020B0604020202020204" pitchFamily="34" charset="0"/>
                <a:cs typeface="Arial" panose="020B0604020202020204" pitchFamily="34" charset="0"/>
              </a:defRPr>
            </a:lvl1pPr>
          </a:lstStyle>
          <a:p>
            <a:pPr lvl="0"/>
            <a:r>
              <a:rPr lang="en-US" dirty="0"/>
              <a:t>Lesson X.X</a:t>
            </a:r>
          </a:p>
        </p:txBody>
      </p:sp>
      <p:pic>
        <p:nvPicPr>
          <p:cNvPr id="3" name="Picture 2" descr="A book cover of a book&#10;&#10;Description automatically generated">
            <a:extLst>
              <a:ext uri="{FF2B5EF4-FFF2-40B4-BE49-F238E27FC236}">
                <a16:creationId xmlns:a16="http://schemas.microsoft.com/office/drawing/2014/main" id="{8BEE13C9-E3D9-D737-9975-B16FBB4854E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267200" y="476083"/>
            <a:ext cx="4407338" cy="5638800"/>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Group Activity">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457200" y="182880"/>
            <a:ext cx="8229600" cy="914400"/>
          </a:xfrm>
          <a:prstGeom prst="rect">
            <a:avLst/>
          </a:prstGeom>
        </p:spPr>
        <p:txBody>
          <a:bodyPr anchor="ctr" anchorCtr="1">
            <a:normAutofit/>
          </a:bodyPr>
          <a:lstStyle>
            <a:lvl1pPr>
              <a:lnSpc>
                <a:spcPts val="3000"/>
              </a:lnSpc>
              <a:defRPr sz="3200" b="1" baseline="0">
                <a:solidFill>
                  <a:srgbClr val="182F58"/>
                </a:solidFill>
              </a:defRPr>
            </a:lvl1pPr>
          </a:lstStyle>
          <a:p>
            <a:r>
              <a:rPr lang="en-US" dirty="0"/>
              <a:t>On Your Own</a:t>
            </a:r>
          </a:p>
        </p:txBody>
      </p:sp>
      <p:sp>
        <p:nvSpPr>
          <p:cNvPr id="14" name="TextBox 5">
            <a:extLst>
              <a:ext uri="{C183D7F6-B498-43B3-948B-1728B52AA6E4}">
                <adec:decorative xmlns:adec="http://schemas.microsoft.com/office/drawing/2017/decorative" val="1"/>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2024 by Hawkes Learning</a:t>
            </a:r>
          </a:p>
          <a:p>
            <a:pPr eaLnBrk="1" hangingPunct="1"/>
            <a:r>
              <a:rPr lang="en-US" baseline="-25000" dirty="0">
                <a:solidFill>
                  <a:srgbClr val="2D7D9F"/>
                </a:solidFill>
              </a:rPr>
              <a:t>All rights reserved.</a:t>
            </a:r>
          </a:p>
        </p:txBody>
      </p:sp>
      <p:cxnSp>
        <p:nvCxnSpPr>
          <p:cNvPr id="7" name="Straight Connector 6">
            <a:extLst>
              <a:ext uri="{C183D7F6-B498-43B3-948B-1728B52AA6E4}">
                <adec:decorative xmlns:adec="http://schemas.microsoft.com/office/drawing/2017/decorative" val="1"/>
              </a:ext>
            </a:extLst>
          </p:cNvPr>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a:solidFill>
            <a:srgbClr val="182F58"/>
          </a:solidFill>
        </p:spPr>
        <p:txBody>
          <a:bodyPr>
            <a:normAutofit/>
          </a:bodyPr>
          <a:lstStyle>
            <a:lvl1pPr marL="0" indent="0">
              <a:buFontTx/>
              <a:buNone/>
              <a:defRPr sz="2800" b="0" i="0" baseline="0">
                <a:solidFill>
                  <a:schemeClr val="bg1"/>
                </a:solidFill>
              </a:defRPr>
            </a:lvl1pPr>
          </a:lstStyle>
          <a:p>
            <a:pPr lvl="0"/>
            <a:r>
              <a:rPr lang="en-US" dirty="0"/>
              <a:t>Click to edit Master text styles</a:t>
            </a:r>
          </a:p>
        </p:txBody>
      </p:sp>
      <p:cxnSp>
        <p:nvCxnSpPr>
          <p:cNvPr id="15" name="Straight Connector 14">
            <a:extLst>
              <a:ext uri="{C183D7F6-B498-43B3-948B-1728B52AA6E4}">
                <adec:decorative xmlns:adec="http://schemas.microsoft.com/office/drawing/2017/decorative" val="1"/>
              </a:ext>
            </a:extLst>
          </p:cNvPr>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881831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Group Activity">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457200" y="182880"/>
            <a:ext cx="8229600" cy="914400"/>
          </a:xfrm>
          <a:prstGeom prst="rect">
            <a:avLst/>
          </a:prstGeom>
        </p:spPr>
        <p:txBody>
          <a:bodyPr anchor="ctr" anchorCtr="1">
            <a:normAutofit/>
          </a:bodyPr>
          <a:lstStyle>
            <a:lvl1pPr>
              <a:lnSpc>
                <a:spcPts val="3000"/>
              </a:lnSpc>
              <a:defRPr sz="3200" b="1" baseline="0">
                <a:solidFill>
                  <a:srgbClr val="182F58"/>
                </a:solidFill>
              </a:defRPr>
            </a:lvl1pPr>
          </a:lstStyle>
          <a:p>
            <a:r>
              <a:rPr lang="en-US" dirty="0"/>
              <a:t>Dig Deeper</a:t>
            </a:r>
          </a:p>
        </p:txBody>
      </p:sp>
      <p:sp>
        <p:nvSpPr>
          <p:cNvPr id="14" name="TextBox 5">
            <a:extLst>
              <a:ext uri="{C183D7F6-B498-43B3-948B-1728B52AA6E4}">
                <adec:decorative xmlns:adec="http://schemas.microsoft.com/office/drawing/2017/decorative" val="1"/>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2024 by Hawkes Learning</a:t>
            </a:r>
          </a:p>
          <a:p>
            <a:pPr eaLnBrk="1" hangingPunct="1"/>
            <a:r>
              <a:rPr lang="en-US" baseline="-25000" dirty="0">
                <a:solidFill>
                  <a:srgbClr val="2D7D9F"/>
                </a:solidFill>
              </a:rPr>
              <a:t>All rights reserved.</a:t>
            </a:r>
          </a:p>
        </p:txBody>
      </p:sp>
      <p:cxnSp>
        <p:nvCxnSpPr>
          <p:cNvPr id="7" name="Straight Connector 6">
            <a:extLst>
              <a:ext uri="{C183D7F6-B498-43B3-948B-1728B52AA6E4}">
                <adec:decorative xmlns:adec="http://schemas.microsoft.com/office/drawing/2017/decorative" val="1"/>
              </a:ext>
            </a:extLst>
          </p:cNvPr>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a:solidFill>
            <a:srgbClr val="182F58"/>
          </a:solidFill>
        </p:spPr>
        <p:txBody>
          <a:bodyPr>
            <a:normAutofit/>
          </a:bodyPr>
          <a:lstStyle>
            <a:lvl1pPr marL="0" indent="0">
              <a:buFontTx/>
              <a:buNone/>
              <a:defRPr sz="2800" b="0" i="0" baseline="0">
                <a:solidFill>
                  <a:schemeClr val="bg1"/>
                </a:solidFill>
              </a:defRPr>
            </a:lvl1pPr>
          </a:lstStyle>
          <a:p>
            <a:pPr lvl="0"/>
            <a:r>
              <a:rPr lang="en-US" dirty="0"/>
              <a:t>Click to edit Master text styles</a:t>
            </a:r>
          </a:p>
        </p:txBody>
      </p:sp>
      <p:cxnSp>
        <p:nvCxnSpPr>
          <p:cNvPr id="15" name="Straight Connector 14">
            <a:extLst>
              <a:ext uri="{C183D7F6-B498-43B3-948B-1728B52AA6E4}">
                <adec:decorative xmlns:adec="http://schemas.microsoft.com/office/drawing/2017/decorative" val="1"/>
              </a:ext>
            </a:extLst>
          </p:cNvPr>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139004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nd Slide">
    <p:bg>
      <p:bgPr>
        <a:solidFill>
          <a:srgbClr val="2D7D9F"/>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1966751E-D7BB-F58F-6EF7-988C1DD7F7EC}"/>
              </a:ext>
              <a:ext uri="{C183D7F6-B498-43B3-948B-1728B52AA6E4}">
                <adec:decorative xmlns:adec="http://schemas.microsoft.com/office/drawing/2017/decorative" val="1"/>
              </a:ext>
            </a:extLst>
          </p:cNvPr>
          <p:cNvGrpSpPr/>
          <p:nvPr userDrawn="1"/>
        </p:nvGrpSpPr>
        <p:grpSpPr>
          <a:xfrm>
            <a:off x="21566" y="1981200"/>
            <a:ext cx="9144000" cy="2250283"/>
            <a:chOff x="1524000" y="1410227"/>
            <a:chExt cx="9144000" cy="2250283"/>
          </a:xfrm>
        </p:grpSpPr>
        <p:cxnSp>
          <p:nvCxnSpPr>
            <p:cNvPr id="4" name="Straight Connector 3">
              <a:extLst>
                <a:ext uri="{FF2B5EF4-FFF2-40B4-BE49-F238E27FC236}">
                  <a16:creationId xmlns:a16="http://schemas.microsoft.com/office/drawing/2014/main" id="{E5745617-7817-BAD4-50DB-96682A18AA8C}"/>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664544EB-EC3E-1655-8249-41F759480F18}"/>
                </a:ext>
              </a:extLst>
            </p:cNvPr>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a:extLst>
                <a:ext uri="{FF2B5EF4-FFF2-40B4-BE49-F238E27FC236}">
                  <a16:creationId xmlns:a16="http://schemas.microsoft.com/office/drawing/2014/main" id="{09AE6A06-DC07-3D52-BB89-86F2EF077C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FF2B5EF4-FFF2-40B4-BE49-F238E27FC236}">
                  <a16:creationId xmlns:a16="http://schemas.microsoft.com/office/drawing/2014/main" id="{C2522F05-C169-5A8E-BEE7-C2AF4A8B2F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FF2B5EF4-FFF2-40B4-BE49-F238E27FC236}">
                  <a16:creationId xmlns:a16="http://schemas.microsoft.com/office/drawing/2014/main" id="{F787E3FD-08C2-8D03-8749-14D08926846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grpSp>
      <p:pic>
        <p:nvPicPr>
          <p:cNvPr id="9" name="Picture 8">
            <a:extLst>
              <a:ext uri="{FF2B5EF4-FFF2-40B4-BE49-F238E27FC236}">
                <a16:creationId xmlns:a16="http://schemas.microsoft.com/office/drawing/2014/main" id="{06388AC8-6D6B-52AD-1753-6A2F27A1765E}"/>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265631" y="3621883"/>
            <a:ext cx="609600" cy="609600"/>
          </a:xfrm>
          <a:prstGeom prst="rect">
            <a:avLst/>
          </a:prstGeom>
        </p:spPr>
      </p:pic>
    </p:spTree>
    <p:extLst>
      <p:ext uri="{BB962C8B-B14F-4D97-AF65-F5344CB8AC3E}">
        <p14:creationId xmlns:p14="http://schemas.microsoft.com/office/powerpoint/2010/main" val="37117599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F081F-48F3-8267-3057-5544357BE3EF}"/>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40633713-4DEA-1BFF-037C-ED269AF8B47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12D07F6C-D326-3F27-7EAE-5BF868C7FC48}"/>
              </a:ext>
            </a:extLst>
          </p:cNvPr>
          <p:cNvSpPr>
            <a:spLocks noGrp="1"/>
          </p:cNvSpPr>
          <p:nvPr>
            <p:ph type="dt" sz="half" idx="10"/>
          </p:nvPr>
        </p:nvSpPr>
        <p:spPr/>
        <p:txBody>
          <a:bodyPr/>
          <a:lstStyle/>
          <a:p>
            <a:fld id="{02E38D61-C232-40CB-A3E3-D66C18882333}" type="datetimeFigureOut">
              <a:rPr lang="en-US" smtClean="0"/>
              <a:t>7/23/2024</a:t>
            </a:fld>
            <a:endParaRPr lang="en-US"/>
          </a:p>
        </p:txBody>
      </p:sp>
      <p:sp>
        <p:nvSpPr>
          <p:cNvPr id="5" name="Footer Placeholder 4">
            <a:extLst>
              <a:ext uri="{FF2B5EF4-FFF2-40B4-BE49-F238E27FC236}">
                <a16:creationId xmlns:a16="http://schemas.microsoft.com/office/drawing/2014/main" id="{5E277BFC-6D1D-7790-F568-DEDC1E5B0E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447BFD-8ACB-D117-DD6E-8C910642AD7F}"/>
              </a:ext>
            </a:extLst>
          </p:cNvPr>
          <p:cNvSpPr>
            <a:spLocks noGrp="1"/>
          </p:cNvSpPr>
          <p:nvPr>
            <p:ph type="sldNum" sz="quarter" idx="12"/>
          </p:nvPr>
        </p:nvSpPr>
        <p:spPr/>
        <p:txBody>
          <a:bodyPr/>
          <a:lstStyle/>
          <a:p>
            <a:fld id="{804AA610-DF15-4A5A-A855-BD6093CAF0D7}" type="slidenum">
              <a:rPr lang="en-US" smtClean="0"/>
              <a:t>‹#›</a:t>
            </a:fld>
            <a:endParaRPr lang="en-US"/>
          </a:p>
        </p:txBody>
      </p:sp>
    </p:spTree>
    <p:extLst>
      <p:ext uri="{BB962C8B-B14F-4D97-AF65-F5344CB8AC3E}">
        <p14:creationId xmlns:p14="http://schemas.microsoft.com/office/powerpoint/2010/main" val="22094211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38D66-2168-5395-E638-C563C5FCAA2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095709-6FBD-5A0B-E014-B76BE88C654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68B714-6F35-A8B9-B214-1E800CF20C94}"/>
              </a:ext>
            </a:extLst>
          </p:cNvPr>
          <p:cNvSpPr>
            <a:spLocks noGrp="1"/>
          </p:cNvSpPr>
          <p:nvPr>
            <p:ph type="dt" sz="half" idx="10"/>
          </p:nvPr>
        </p:nvSpPr>
        <p:spPr/>
        <p:txBody>
          <a:bodyPr/>
          <a:lstStyle/>
          <a:p>
            <a:fld id="{02E38D61-C232-40CB-A3E3-D66C18882333}" type="datetimeFigureOut">
              <a:rPr lang="en-US" smtClean="0"/>
              <a:t>7/23/2024</a:t>
            </a:fld>
            <a:endParaRPr lang="en-US"/>
          </a:p>
        </p:txBody>
      </p:sp>
      <p:sp>
        <p:nvSpPr>
          <p:cNvPr id="5" name="Footer Placeholder 4">
            <a:extLst>
              <a:ext uri="{FF2B5EF4-FFF2-40B4-BE49-F238E27FC236}">
                <a16:creationId xmlns:a16="http://schemas.microsoft.com/office/drawing/2014/main" id="{135ADD3B-EA6B-8E52-209F-DC060D8527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C5B957-CDD8-A1A1-036C-846EDDFBCA8E}"/>
              </a:ext>
            </a:extLst>
          </p:cNvPr>
          <p:cNvSpPr>
            <a:spLocks noGrp="1"/>
          </p:cNvSpPr>
          <p:nvPr>
            <p:ph type="sldNum" sz="quarter" idx="12"/>
          </p:nvPr>
        </p:nvSpPr>
        <p:spPr/>
        <p:txBody>
          <a:bodyPr/>
          <a:lstStyle/>
          <a:p>
            <a:fld id="{804AA610-DF15-4A5A-A855-BD6093CAF0D7}" type="slidenum">
              <a:rPr lang="en-US" smtClean="0"/>
              <a:t>‹#›</a:t>
            </a:fld>
            <a:endParaRPr lang="en-US"/>
          </a:p>
        </p:txBody>
      </p:sp>
    </p:spTree>
    <p:extLst>
      <p:ext uri="{BB962C8B-B14F-4D97-AF65-F5344CB8AC3E}">
        <p14:creationId xmlns:p14="http://schemas.microsoft.com/office/powerpoint/2010/main" val="21442795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1966E-AF61-4BAF-32F4-D64F7F13724D}"/>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85452EE6-2FC4-FF10-FE8B-7B462A03DAE5}"/>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3E3765-CFB8-3DB8-4530-40A91AA4BD1C}"/>
              </a:ext>
            </a:extLst>
          </p:cNvPr>
          <p:cNvSpPr>
            <a:spLocks noGrp="1"/>
          </p:cNvSpPr>
          <p:nvPr>
            <p:ph type="dt" sz="half" idx="10"/>
          </p:nvPr>
        </p:nvSpPr>
        <p:spPr/>
        <p:txBody>
          <a:bodyPr/>
          <a:lstStyle/>
          <a:p>
            <a:fld id="{02E38D61-C232-40CB-A3E3-D66C18882333}" type="datetimeFigureOut">
              <a:rPr lang="en-US" smtClean="0"/>
              <a:t>7/23/2024</a:t>
            </a:fld>
            <a:endParaRPr lang="en-US"/>
          </a:p>
        </p:txBody>
      </p:sp>
      <p:sp>
        <p:nvSpPr>
          <p:cNvPr id="5" name="Footer Placeholder 4">
            <a:extLst>
              <a:ext uri="{FF2B5EF4-FFF2-40B4-BE49-F238E27FC236}">
                <a16:creationId xmlns:a16="http://schemas.microsoft.com/office/drawing/2014/main" id="{C075BB5A-01A4-73B5-3458-1F4BF4FD46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44B8BA-A6A0-FB9D-787C-C584FA63231A}"/>
              </a:ext>
            </a:extLst>
          </p:cNvPr>
          <p:cNvSpPr>
            <a:spLocks noGrp="1"/>
          </p:cNvSpPr>
          <p:nvPr>
            <p:ph type="sldNum" sz="quarter" idx="12"/>
          </p:nvPr>
        </p:nvSpPr>
        <p:spPr/>
        <p:txBody>
          <a:bodyPr/>
          <a:lstStyle/>
          <a:p>
            <a:fld id="{804AA610-DF15-4A5A-A855-BD6093CAF0D7}" type="slidenum">
              <a:rPr lang="en-US" smtClean="0"/>
              <a:t>‹#›</a:t>
            </a:fld>
            <a:endParaRPr lang="en-US"/>
          </a:p>
        </p:txBody>
      </p:sp>
    </p:spTree>
    <p:extLst>
      <p:ext uri="{BB962C8B-B14F-4D97-AF65-F5344CB8AC3E}">
        <p14:creationId xmlns:p14="http://schemas.microsoft.com/office/powerpoint/2010/main" val="17021006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6F029-D9A2-29CD-D92A-EA140BD938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AECE9F-4981-2D10-5FA3-9365F9EEDE38}"/>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49331FE-8241-9BF3-10DE-0A81E662F7F3}"/>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CBD400E-FED1-430C-4090-DEDA45577FCD}"/>
              </a:ext>
            </a:extLst>
          </p:cNvPr>
          <p:cNvSpPr>
            <a:spLocks noGrp="1"/>
          </p:cNvSpPr>
          <p:nvPr>
            <p:ph type="dt" sz="half" idx="10"/>
          </p:nvPr>
        </p:nvSpPr>
        <p:spPr/>
        <p:txBody>
          <a:bodyPr/>
          <a:lstStyle/>
          <a:p>
            <a:fld id="{02E38D61-C232-40CB-A3E3-D66C18882333}" type="datetimeFigureOut">
              <a:rPr lang="en-US" smtClean="0"/>
              <a:t>7/23/2024</a:t>
            </a:fld>
            <a:endParaRPr lang="en-US"/>
          </a:p>
        </p:txBody>
      </p:sp>
      <p:sp>
        <p:nvSpPr>
          <p:cNvPr id="6" name="Footer Placeholder 5">
            <a:extLst>
              <a:ext uri="{FF2B5EF4-FFF2-40B4-BE49-F238E27FC236}">
                <a16:creationId xmlns:a16="http://schemas.microsoft.com/office/drawing/2014/main" id="{1655812B-8595-572D-E9AA-8E222E2734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8EE0C1-6885-9A3F-C9C0-D4ABB4ADFE90}"/>
              </a:ext>
            </a:extLst>
          </p:cNvPr>
          <p:cNvSpPr>
            <a:spLocks noGrp="1"/>
          </p:cNvSpPr>
          <p:nvPr>
            <p:ph type="sldNum" sz="quarter" idx="12"/>
          </p:nvPr>
        </p:nvSpPr>
        <p:spPr/>
        <p:txBody>
          <a:bodyPr/>
          <a:lstStyle/>
          <a:p>
            <a:fld id="{804AA610-DF15-4A5A-A855-BD6093CAF0D7}" type="slidenum">
              <a:rPr lang="en-US" smtClean="0"/>
              <a:t>‹#›</a:t>
            </a:fld>
            <a:endParaRPr lang="en-US"/>
          </a:p>
        </p:txBody>
      </p:sp>
    </p:spTree>
    <p:extLst>
      <p:ext uri="{BB962C8B-B14F-4D97-AF65-F5344CB8AC3E}">
        <p14:creationId xmlns:p14="http://schemas.microsoft.com/office/powerpoint/2010/main" val="28042893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CE991-2CC7-8043-5043-30DFA7818BAB}"/>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83533A0-4C38-7817-BC59-0E848EC3F40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474372E-6BD9-DFC5-026B-5B596518ACC4}"/>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4EEDA2-7A44-4A85-E840-DB0F587C337B}"/>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4A80F3DA-20DF-47C4-1238-09DB2721E880}"/>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08F7FA1-21C2-F903-F10E-94D67334A240}"/>
              </a:ext>
            </a:extLst>
          </p:cNvPr>
          <p:cNvSpPr>
            <a:spLocks noGrp="1"/>
          </p:cNvSpPr>
          <p:nvPr>
            <p:ph type="dt" sz="half" idx="10"/>
          </p:nvPr>
        </p:nvSpPr>
        <p:spPr/>
        <p:txBody>
          <a:bodyPr/>
          <a:lstStyle/>
          <a:p>
            <a:fld id="{02E38D61-C232-40CB-A3E3-D66C18882333}" type="datetimeFigureOut">
              <a:rPr lang="en-US" smtClean="0"/>
              <a:t>7/23/2024</a:t>
            </a:fld>
            <a:endParaRPr lang="en-US"/>
          </a:p>
        </p:txBody>
      </p:sp>
      <p:sp>
        <p:nvSpPr>
          <p:cNvPr id="8" name="Footer Placeholder 7">
            <a:extLst>
              <a:ext uri="{FF2B5EF4-FFF2-40B4-BE49-F238E27FC236}">
                <a16:creationId xmlns:a16="http://schemas.microsoft.com/office/drawing/2014/main" id="{479BAF0D-C093-33EB-0FB5-1DEE5C1BF7D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F1B7B6A-E322-6D06-1427-10A47C00D6DA}"/>
              </a:ext>
            </a:extLst>
          </p:cNvPr>
          <p:cNvSpPr>
            <a:spLocks noGrp="1"/>
          </p:cNvSpPr>
          <p:nvPr>
            <p:ph type="sldNum" sz="quarter" idx="12"/>
          </p:nvPr>
        </p:nvSpPr>
        <p:spPr/>
        <p:txBody>
          <a:bodyPr/>
          <a:lstStyle/>
          <a:p>
            <a:fld id="{804AA610-DF15-4A5A-A855-BD6093CAF0D7}" type="slidenum">
              <a:rPr lang="en-US" smtClean="0"/>
              <a:t>‹#›</a:t>
            </a:fld>
            <a:endParaRPr lang="en-US"/>
          </a:p>
        </p:txBody>
      </p:sp>
    </p:spTree>
    <p:extLst>
      <p:ext uri="{BB962C8B-B14F-4D97-AF65-F5344CB8AC3E}">
        <p14:creationId xmlns:p14="http://schemas.microsoft.com/office/powerpoint/2010/main" val="5889952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D8880-42A0-105F-1181-F63CEB78F2D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540DC5C-C6DF-6DA7-DB2D-0977A0C8D3F3}"/>
              </a:ext>
            </a:extLst>
          </p:cNvPr>
          <p:cNvSpPr>
            <a:spLocks noGrp="1"/>
          </p:cNvSpPr>
          <p:nvPr>
            <p:ph type="dt" sz="half" idx="10"/>
          </p:nvPr>
        </p:nvSpPr>
        <p:spPr/>
        <p:txBody>
          <a:bodyPr/>
          <a:lstStyle/>
          <a:p>
            <a:fld id="{02E38D61-C232-40CB-A3E3-D66C18882333}" type="datetimeFigureOut">
              <a:rPr lang="en-US" smtClean="0"/>
              <a:t>7/23/2024</a:t>
            </a:fld>
            <a:endParaRPr lang="en-US"/>
          </a:p>
        </p:txBody>
      </p:sp>
      <p:sp>
        <p:nvSpPr>
          <p:cNvPr id="4" name="Footer Placeholder 3">
            <a:extLst>
              <a:ext uri="{FF2B5EF4-FFF2-40B4-BE49-F238E27FC236}">
                <a16:creationId xmlns:a16="http://schemas.microsoft.com/office/drawing/2014/main" id="{C83A55FD-722C-86C4-FB61-0039EB9C0A7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03D996-C02E-5BB5-CEEB-E7805FC319DF}"/>
              </a:ext>
            </a:extLst>
          </p:cNvPr>
          <p:cNvSpPr>
            <a:spLocks noGrp="1"/>
          </p:cNvSpPr>
          <p:nvPr>
            <p:ph type="sldNum" sz="quarter" idx="12"/>
          </p:nvPr>
        </p:nvSpPr>
        <p:spPr/>
        <p:txBody>
          <a:bodyPr/>
          <a:lstStyle/>
          <a:p>
            <a:fld id="{804AA610-DF15-4A5A-A855-BD6093CAF0D7}" type="slidenum">
              <a:rPr lang="en-US" smtClean="0"/>
              <a:t>‹#›</a:t>
            </a:fld>
            <a:endParaRPr lang="en-US"/>
          </a:p>
        </p:txBody>
      </p:sp>
    </p:spTree>
    <p:extLst>
      <p:ext uri="{BB962C8B-B14F-4D97-AF65-F5344CB8AC3E}">
        <p14:creationId xmlns:p14="http://schemas.microsoft.com/office/powerpoint/2010/main" val="27433383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65AE0E-18E4-7AD5-CB35-91EAF67B9199}"/>
              </a:ext>
            </a:extLst>
          </p:cNvPr>
          <p:cNvSpPr>
            <a:spLocks noGrp="1"/>
          </p:cNvSpPr>
          <p:nvPr>
            <p:ph type="dt" sz="half" idx="10"/>
          </p:nvPr>
        </p:nvSpPr>
        <p:spPr/>
        <p:txBody>
          <a:bodyPr/>
          <a:lstStyle/>
          <a:p>
            <a:fld id="{02E38D61-C232-40CB-A3E3-D66C18882333}" type="datetimeFigureOut">
              <a:rPr lang="en-US" smtClean="0"/>
              <a:t>7/23/2024</a:t>
            </a:fld>
            <a:endParaRPr lang="en-US"/>
          </a:p>
        </p:txBody>
      </p:sp>
      <p:sp>
        <p:nvSpPr>
          <p:cNvPr id="3" name="Footer Placeholder 2">
            <a:extLst>
              <a:ext uri="{FF2B5EF4-FFF2-40B4-BE49-F238E27FC236}">
                <a16:creationId xmlns:a16="http://schemas.microsoft.com/office/drawing/2014/main" id="{CD4D172D-F1F5-FAB9-10AA-2898733E820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729DEEB-5F88-A85E-677E-F35144287033}"/>
              </a:ext>
            </a:extLst>
          </p:cNvPr>
          <p:cNvSpPr>
            <a:spLocks noGrp="1"/>
          </p:cNvSpPr>
          <p:nvPr>
            <p:ph type="sldNum" sz="quarter" idx="12"/>
          </p:nvPr>
        </p:nvSpPr>
        <p:spPr/>
        <p:txBody>
          <a:bodyPr/>
          <a:lstStyle/>
          <a:p>
            <a:fld id="{804AA610-DF15-4A5A-A855-BD6093CAF0D7}" type="slidenum">
              <a:rPr lang="en-US" smtClean="0"/>
              <a:t>‹#›</a:t>
            </a:fld>
            <a:endParaRPr lang="en-US"/>
          </a:p>
        </p:txBody>
      </p:sp>
    </p:spTree>
    <p:extLst>
      <p:ext uri="{BB962C8B-B14F-4D97-AF65-F5344CB8AC3E}">
        <p14:creationId xmlns:p14="http://schemas.microsoft.com/office/powerpoint/2010/main" val="864021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457200" y="182880"/>
            <a:ext cx="8229600" cy="914400"/>
          </a:xfrm>
          <a:prstGeom prst="rect">
            <a:avLst/>
          </a:prstGeom>
        </p:spPr>
        <p:txBody>
          <a:bodyPr anchor="ctr" anchorCtr="1">
            <a:normAutofit/>
          </a:bodyPr>
          <a:lstStyle>
            <a:lvl1pPr>
              <a:lnSpc>
                <a:spcPts val="3000"/>
              </a:lnSpc>
              <a:defRPr sz="3200" b="1" baseline="0">
                <a:solidFill>
                  <a:srgbClr val="182F58"/>
                </a:solidFill>
              </a:defRPr>
            </a:lvl1pPr>
          </a:lstStyle>
          <a:p>
            <a:r>
              <a:rPr lang="en-US" dirty="0"/>
              <a:t>Slide Title</a:t>
            </a:r>
          </a:p>
        </p:txBody>
      </p:sp>
      <p:sp>
        <p:nvSpPr>
          <p:cNvPr id="14" name="TextBox 5">
            <a:extLst>
              <a:ext uri="{C183D7F6-B498-43B3-948B-1728B52AA6E4}">
                <adec:decorative xmlns:adec="http://schemas.microsoft.com/office/drawing/2017/decorative" val="1"/>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2024 by Hawkes Learning</a:t>
            </a:r>
          </a:p>
          <a:p>
            <a:pPr eaLnBrk="1" hangingPunct="1"/>
            <a:r>
              <a:rPr lang="en-US" baseline="-25000" dirty="0">
                <a:solidFill>
                  <a:srgbClr val="2D7D9F"/>
                </a:solidFill>
              </a:rPr>
              <a:t>All rights reserved.</a:t>
            </a:r>
          </a:p>
        </p:txBody>
      </p:sp>
      <p:cxnSp>
        <p:nvCxnSpPr>
          <p:cNvPr id="7" name="Straight Connector 6">
            <a:extLst>
              <a:ext uri="{C183D7F6-B498-43B3-948B-1728B52AA6E4}">
                <adec:decorative xmlns:adec="http://schemas.microsoft.com/office/drawing/2017/decorative" val="1"/>
              </a:ext>
            </a:extLst>
          </p:cNvPr>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Arial" panose="020B0604020202020204" pitchFamily="34" charset="0"/>
              <a:buChar char="•"/>
              <a:defRPr sz="2800" b="0" i="0" baseline="0">
                <a:solidFill>
                  <a:srgbClr val="182F58"/>
                </a:solidFill>
              </a:defRPr>
            </a:lvl1pPr>
          </a:lstStyle>
          <a:p>
            <a:pPr lvl="0"/>
            <a:r>
              <a:rPr lang="en-US" dirty="0"/>
              <a:t>Click to edit Master text styles</a:t>
            </a:r>
          </a:p>
        </p:txBody>
      </p:sp>
      <p:cxnSp>
        <p:nvCxnSpPr>
          <p:cNvPr id="15" name="Straight Connector 14">
            <a:extLst>
              <a:ext uri="{C183D7F6-B498-43B3-948B-1728B52AA6E4}">
                <adec:decorative xmlns:adec="http://schemas.microsoft.com/office/drawing/2017/decorative" val="1"/>
              </a:ext>
            </a:extLst>
          </p:cNvPr>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54F2B-CEF7-34ED-3CBC-130FD3E34BF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14E02857-3189-6D0C-8942-BC5E624BCA45}"/>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C50612-0EE6-D884-4964-770E861852E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FD89F506-34FB-841B-2AB7-47A6DBC0980E}"/>
              </a:ext>
            </a:extLst>
          </p:cNvPr>
          <p:cNvSpPr>
            <a:spLocks noGrp="1"/>
          </p:cNvSpPr>
          <p:nvPr>
            <p:ph type="dt" sz="half" idx="10"/>
          </p:nvPr>
        </p:nvSpPr>
        <p:spPr/>
        <p:txBody>
          <a:bodyPr/>
          <a:lstStyle/>
          <a:p>
            <a:fld id="{02E38D61-C232-40CB-A3E3-D66C18882333}" type="datetimeFigureOut">
              <a:rPr lang="en-US" smtClean="0"/>
              <a:t>7/23/2024</a:t>
            </a:fld>
            <a:endParaRPr lang="en-US"/>
          </a:p>
        </p:txBody>
      </p:sp>
      <p:sp>
        <p:nvSpPr>
          <p:cNvPr id="6" name="Footer Placeholder 5">
            <a:extLst>
              <a:ext uri="{FF2B5EF4-FFF2-40B4-BE49-F238E27FC236}">
                <a16:creationId xmlns:a16="http://schemas.microsoft.com/office/drawing/2014/main" id="{2EEFFA8C-2DE3-D563-1DAC-E913F8A7D7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76E7F7-542A-73E5-5C39-D3F7EA0345AA}"/>
              </a:ext>
            </a:extLst>
          </p:cNvPr>
          <p:cNvSpPr>
            <a:spLocks noGrp="1"/>
          </p:cNvSpPr>
          <p:nvPr>
            <p:ph type="sldNum" sz="quarter" idx="12"/>
          </p:nvPr>
        </p:nvSpPr>
        <p:spPr/>
        <p:txBody>
          <a:bodyPr/>
          <a:lstStyle/>
          <a:p>
            <a:fld id="{804AA610-DF15-4A5A-A855-BD6093CAF0D7}" type="slidenum">
              <a:rPr lang="en-US" smtClean="0"/>
              <a:t>‹#›</a:t>
            </a:fld>
            <a:endParaRPr lang="en-US"/>
          </a:p>
        </p:txBody>
      </p:sp>
    </p:spTree>
    <p:extLst>
      <p:ext uri="{BB962C8B-B14F-4D97-AF65-F5344CB8AC3E}">
        <p14:creationId xmlns:p14="http://schemas.microsoft.com/office/powerpoint/2010/main" val="42038724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B185D-89FF-49DB-25B7-273E5CB9EE72}"/>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8C2510F5-A26E-6EB8-0770-7ADF0385E408}"/>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9EBDE380-D33B-1D6E-2C57-10D549F01F9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872405F3-753B-17B1-949C-638C78CA9A85}"/>
              </a:ext>
            </a:extLst>
          </p:cNvPr>
          <p:cNvSpPr>
            <a:spLocks noGrp="1"/>
          </p:cNvSpPr>
          <p:nvPr>
            <p:ph type="dt" sz="half" idx="10"/>
          </p:nvPr>
        </p:nvSpPr>
        <p:spPr/>
        <p:txBody>
          <a:bodyPr/>
          <a:lstStyle/>
          <a:p>
            <a:fld id="{02E38D61-C232-40CB-A3E3-D66C18882333}" type="datetimeFigureOut">
              <a:rPr lang="en-US" smtClean="0"/>
              <a:t>7/23/2024</a:t>
            </a:fld>
            <a:endParaRPr lang="en-US"/>
          </a:p>
        </p:txBody>
      </p:sp>
      <p:sp>
        <p:nvSpPr>
          <p:cNvPr id="6" name="Footer Placeholder 5">
            <a:extLst>
              <a:ext uri="{FF2B5EF4-FFF2-40B4-BE49-F238E27FC236}">
                <a16:creationId xmlns:a16="http://schemas.microsoft.com/office/drawing/2014/main" id="{6D77BE86-94D6-AE37-EA09-617C083B14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C9BDFD-566D-10E4-88AA-A2097149F1B6}"/>
              </a:ext>
            </a:extLst>
          </p:cNvPr>
          <p:cNvSpPr>
            <a:spLocks noGrp="1"/>
          </p:cNvSpPr>
          <p:nvPr>
            <p:ph type="sldNum" sz="quarter" idx="12"/>
          </p:nvPr>
        </p:nvSpPr>
        <p:spPr/>
        <p:txBody>
          <a:bodyPr/>
          <a:lstStyle/>
          <a:p>
            <a:fld id="{804AA610-DF15-4A5A-A855-BD6093CAF0D7}" type="slidenum">
              <a:rPr lang="en-US" smtClean="0"/>
              <a:t>‹#›</a:t>
            </a:fld>
            <a:endParaRPr lang="en-US"/>
          </a:p>
        </p:txBody>
      </p:sp>
    </p:spTree>
    <p:extLst>
      <p:ext uri="{BB962C8B-B14F-4D97-AF65-F5344CB8AC3E}">
        <p14:creationId xmlns:p14="http://schemas.microsoft.com/office/powerpoint/2010/main" val="11304213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38F8C-C2E8-3ED0-624C-F4D195FCE2E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2B7C933-2DD2-67DA-1555-5CFA2EDB5C6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B31696-6DCC-3D74-B964-C6A7CA82FDB1}"/>
              </a:ext>
            </a:extLst>
          </p:cNvPr>
          <p:cNvSpPr>
            <a:spLocks noGrp="1"/>
          </p:cNvSpPr>
          <p:nvPr>
            <p:ph type="dt" sz="half" idx="10"/>
          </p:nvPr>
        </p:nvSpPr>
        <p:spPr/>
        <p:txBody>
          <a:bodyPr/>
          <a:lstStyle/>
          <a:p>
            <a:fld id="{02E38D61-C232-40CB-A3E3-D66C18882333}" type="datetimeFigureOut">
              <a:rPr lang="en-US" smtClean="0"/>
              <a:t>7/23/2024</a:t>
            </a:fld>
            <a:endParaRPr lang="en-US"/>
          </a:p>
        </p:txBody>
      </p:sp>
      <p:sp>
        <p:nvSpPr>
          <p:cNvPr id="5" name="Footer Placeholder 4">
            <a:extLst>
              <a:ext uri="{FF2B5EF4-FFF2-40B4-BE49-F238E27FC236}">
                <a16:creationId xmlns:a16="http://schemas.microsoft.com/office/drawing/2014/main" id="{D984C985-0666-F247-F678-2B9D23EEC2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DF260B-18EF-E5A9-273D-75B09EF8EEE8}"/>
              </a:ext>
            </a:extLst>
          </p:cNvPr>
          <p:cNvSpPr>
            <a:spLocks noGrp="1"/>
          </p:cNvSpPr>
          <p:nvPr>
            <p:ph type="sldNum" sz="quarter" idx="12"/>
          </p:nvPr>
        </p:nvSpPr>
        <p:spPr/>
        <p:txBody>
          <a:bodyPr/>
          <a:lstStyle/>
          <a:p>
            <a:fld id="{804AA610-DF15-4A5A-A855-BD6093CAF0D7}" type="slidenum">
              <a:rPr lang="en-US" smtClean="0"/>
              <a:t>‹#›</a:t>
            </a:fld>
            <a:endParaRPr lang="en-US"/>
          </a:p>
        </p:txBody>
      </p:sp>
    </p:spTree>
    <p:extLst>
      <p:ext uri="{BB962C8B-B14F-4D97-AF65-F5344CB8AC3E}">
        <p14:creationId xmlns:p14="http://schemas.microsoft.com/office/powerpoint/2010/main" val="13381203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358D992-0865-8967-2916-0BE7BEE89FD4}"/>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26BEFF-3D23-B6C4-6EE0-EEFD8BAAAE0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01F246-1707-C02C-610E-845DF2128AA3}"/>
              </a:ext>
            </a:extLst>
          </p:cNvPr>
          <p:cNvSpPr>
            <a:spLocks noGrp="1"/>
          </p:cNvSpPr>
          <p:nvPr>
            <p:ph type="dt" sz="half" idx="10"/>
          </p:nvPr>
        </p:nvSpPr>
        <p:spPr/>
        <p:txBody>
          <a:bodyPr/>
          <a:lstStyle/>
          <a:p>
            <a:fld id="{02E38D61-C232-40CB-A3E3-D66C18882333}" type="datetimeFigureOut">
              <a:rPr lang="en-US" smtClean="0"/>
              <a:t>7/23/2024</a:t>
            </a:fld>
            <a:endParaRPr lang="en-US"/>
          </a:p>
        </p:txBody>
      </p:sp>
      <p:sp>
        <p:nvSpPr>
          <p:cNvPr id="5" name="Footer Placeholder 4">
            <a:extLst>
              <a:ext uri="{FF2B5EF4-FFF2-40B4-BE49-F238E27FC236}">
                <a16:creationId xmlns:a16="http://schemas.microsoft.com/office/drawing/2014/main" id="{03B800BD-0EDC-B130-57AA-E2E91AE750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804D67-EBF8-57F5-0B7F-3B24F83D9517}"/>
              </a:ext>
            </a:extLst>
          </p:cNvPr>
          <p:cNvSpPr>
            <a:spLocks noGrp="1"/>
          </p:cNvSpPr>
          <p:nvPr>
            <p:ph type="sldNum" sz="quarter" idx="12"/>
          </p:nvPr>
        </p:nvSpPr>
        <p:spPr/>
        <p:txBody>
          <a:bodyPr/>
          <a:lstStyle/>
          <a:p>
            <a:fld id="{804AA610-DF15-4A5A-A855-BD6093CAF0D7}" type="slidenum">
              <a:rPr lang="en-US" smtClean="0"/>
              <a:t>‹#›</a:t>
            </a:fld>
            <a:endParaRPr lang="en-US"/>
          </a:p>
        </p:txBody>
      </p:sp>
    </p:spTree>
    <p:extLst>
      <p:ext uri="{BB962C8B-B14F-4D97-AF65-F5344CB8AC3E}">
        <p14:creationId xmlns:p14="http://schemas.microsoft.com/office/powerpoint/2010/main" val="355766124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End Slide">
    <p:bg>
      <p:bgPr>
        <a:solidFill>
          <a:srgbClr val="2D7D9F"/>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19CDC15-C133-6A43-2AB0-D5FB639C26CE}"/>
              </a:ext>
            </a:extLst>
          </p:cNvPr>
          <p:cNvPicPr>
            <a:picLocks noChangeAspect="1"/>
          </p:cNvPicPr>
          <p:nvPr userDrawn="1"/>
        </p:nvPicPr>
        <p:blipFill>
          <a:blip r:embed="rId2"/>
          <a:stretch>
            <a:fillRect/>
          </a:stretch>
        </p:blipFill>
        <p:spPr>
          <a:xfrm>
            <a:off x="0" y="-1"/>
            <a:ext cx="9144000" cy="6858001"/>
          </a:xfrm>
          <a:prstGeom prst="rect">
            <a:avLst/>
          </a:prstGeom>
        </p:spPr>
      </p:pic>
    </p:spTree>
    <p:extLst>
      <p:ext uri="{BB962C8B-B14F-4D97-AF65-F5344CB8AC3E}">
        <p14:creationId xmlns:p14="http://schemas.microsoft.com/office/powerpoint/2010/main" val="863147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1" baseline="0">
                <a:solidFill>
                  <a:srgbClr val="182F58"/>
                </a:solidFill>
              </a:defRPr>
            </a:lvl1pPr>
          </a:lstStyle>
          <a:p>
            <a:r>
              <a:rPr lang="en-US" dirty="0"/>
              <a:t>Click to edit Master title style</a:t>
            </a:r>
          </a:p>
        </p:txBody>
      </p:sp>
      <p:sp>
        <p:nvSpPr>
          <p:cNvPr id="14" name="TextBox 5">
            <a:extLst>
              <a:ext uri="{C183D7F6-B498-43B3-948B-1728B52AA6E4}">
                <adec:decorative xmlns:adec="http://schemas.microsoft.com/office/drawing/2017/decorative" val="1"/>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2024 by Hawkes Learning</a:t>
            </a:r>
          </a:p>
          <a:p>
            <a:pPr eaLnBrk="1" hangingPunct="1"/>
            <a:r>
              <a:rPr lang="en-US" baseline="-25000" dirty="0">
                <a:solidFill>
                  <a:srgbClr val="2D7D9F"/>
                </a:solidFill>
              </a:rPr>
              <a:t>All rights reserved.</a:t>
            </a:r>
          </a:p>
        </p:txBody>
      </p:sp>
      <p:cxnSp>
        <p:nvCxnSpPr>
          <p:cNvPr id="7" name="Straight Connector 6">
            <a:extLst>
              <a:ext uri="{C183D7F6-B498-43B3-948B-1728B52AA6E4}">
                <adec:decorative xmlns:adec="http://schemas.microsoft.com/office/drawing/2017/decorative" val="1"/>
              </a:ext>
            </a:extLst>
          </p:cNvPr>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182F58"/>
                </a:solidFill>
              </a:defRPr>
            </a:lvl1pPr>
          </a:lstStyle>
          <a:p>
            <a:pPr lvl="0"/>
            <a:r>
              <a:rPr lang="en-US" dirty="0"/>
              <a:t>Click to edit Master text styles</a:t>
            </a:r>
          </a:p>
        </p:txBody>
      </p:sp>
      <p:cxnSp>
        <p:nvCxnSpPr>
          <p:cNvPr id="15" name="Straight Connector 14">
            <a:extLst>
              <a:ext uri="{C183D7F6-B498-43B3-948B-1728B52AA6E4}">
                <adec:decorative xmlns:adec="http://schemas.microsoft.com/office/drawing/2017/decorative" val="1"/>
              </a:ext>
            </a:extLst>
          </p:cNvPr>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862073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457200" y="182880"/>
            <a:ext cx="8229600" cy="914400"/>
          </a:xfrm>
          <a:prstGeom prst="rect">
            <a:avLst/>
          </a:prstGeom>
        </p:spPr>
        <p:txBody>
          <a:bodyPr anchor="ctr" anchorCtr="1">
            <a:normAutofit/>
          </a:bodyPr>
          <a:lstStyle>
            <a:lvl1pPr>
              <a:lnSpc>
                <a:spcPts val="3000"/>
              </a:lnSpc>
              <a:defRPr sz="3200" b="1" baseline="0">
                <a:solidFill>
                  <a:srgbClr val="182F58"/>
                </a:solidFill>
              </a:defRPr>
            </a:lvl1pPr>
          </a:lstStyle>
          <a:p>
            <a:r>
              <a:rPr lang="en-US" dirty="0"/>
              <a:t>Slide Title</a:t>
            </a:r>
          </a:p>
        </p:txBody>
      </p:sp>
      <p:sp>
        <p:nvSpPr>
          <p:cNvPr id="14" name="TextBox 5">
            <a:extLst>
              <a:ext uri="{C183D7F6-B498-43B3-948B-1728B52AA6E4}">
                <adec:decorative xmlns:adec="http://schemas.microsoft.com/office/drawing/2017/decorative" val="1"/>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2024 by Hawkes Learning</a:t>
            </a:r>
          </a:p>
          <a:p>
            <a:pPr eaLnBrk="1" hangingPunct="1"/>
            <a:r>
              <a:rPr lang="en-US" baseline="-25000" dirty="0">
                <a:solidFill>
                  <a:srgbClr val="2D7D9F"/>
                </a:solidFill>
              </a:rPr>
              <a:t>All rights reserved.</a:t>
            </a:r>
          </a:p>
        </p:txBody>
      </p:sp>
      <p:cxnSp>
        <p:nvCxnSpPr>
          <p:cNvPr id="7" name="Straight Connector 6">
            <a:extLst>
              <a:ext uri="{C183D7F6-B498-43B3-948B-1728B52AA6E4}">
                <adec:decorative xmlns:adec="http://schemas.microsoft.com/office/drawing/2017/decorative" val="1"/>
              </a:ext>
            </a:extLst>
          </p:cNvPr>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2971800" cy="4572000"/>
          </a:xfrm>
          <a:prstGeom prst="rect">
            <a:avLst/>
          </a:prstGeom>
        </p:spPr>
        <p:txBody>
          <a:bodyPr>
            <a:normAutofit/>
          </a:bodyPr>
          <a:lstStyle>
            <a:lvl1pPr marL="0" indent="0">
              <a:buFontTx/>
              <a:buNone/>
              <a:defRPr sz="2800" b="0" i="0" baseline="0">
                <a:solidFill>
                  <a:srgbClr val="182F58"/>
                </a:solidFill>
              </a:defRPr>
            </a:lvl1pPr>
          </a:lstStyle>
          <a:p>
            <a:pPr lvl="0"/>
            <a:r>
              <a:rPr lang="en-US" dirty="0"/>
              <a:t>Click to edit Master text styles</a:t>
            </a:r>
          </a:p>
        </p:txBody>
      </p:sp>
      <p:cxnSp>
        <p:nvCxnSpPr>
          <p:cNvPr id="15" name="Straight Connector 14">
            <a:extLst>
              <a:ext uri="{C183D7F6-B498-43B3-948B-1728B52AA6E4}">
                <adec:decorative xmlns:adec="http://schemas.microsoft.com/office/drawing/2017/decorative" val="1"/>
              </a:ext>
            </a:extLst>
          </p:cNvPr>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2" name="Content Placeholder 2">
            <a:extLst>
              <a:ext uri="{FF2B5EF4-FFF2-40B4-BE49-F238E27FC236}">
                <a16:creationId xmlns:a16="http://schemas.microsoft.com/office/drawing/2014/main" id="{A199D9D7-D46E-5BC7-C02C-BCF6B528DBB8}"/>
              </a:ext>
            </a:extLst>
          </p:cNvPr>
          <p:cNvSpPr>
            <a:spLocks noGrp="1"/>
          </p:cNvSpPr>
          <p:nvPr>
            <p:ph idx="10"/>
          </p:nvPr>
        </p:nvSpPr>
        <p:spPr>
          <a:xfrm>
            <a:off x="3581400" y="1280160"/>
            <a:ext cx="5105400" cy="4572000"/>
          </a:xfrm>
          <a:prstGeom prst="rect">
            <a:avLst/>
          </a:prstGeom>
        </p:spPr>
        <p:txBody>
          <a:bodyPr>
            <a:normAutofit/>
          </a:bodyPr>
          <a:lstStyle>
            <a:lvl1pPr marL="0" indent="0">
              <a:buFontTx/>
              <a:buNone/>
              <a:defRPr sz="2800" b="0" i="0" baseline="0">
                <a:solidFill>
                  <a:srgbClr val="182F58"/>
                </a:solidFill>
              </a:defRPr>
            </a:lvl1pPr>
          </a:lstStyle>
          <a:p>
            <a:pPr lvl="0"/>
            <a:r>
              <a:rPr lang="en-US" dirty="0"/>
              <a:t>Click to edit Master text styles</a:t>
            </a:r>
          </a:p>
        </p:txBody>
      </p:sp>
    </p:spTree>
    <p:extLst>
      <p:ext uri="{BB962C8B-B14F-4D97-AF65-F5344CB8AC3E}">
        <p14:creationId xmlns:p14="http://schemas.microsoft.com/office/powerpoint/2010/main" val="3331883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457200" y="182880"/>
            <a:ext cx="8229600" cy="914400"/>
          </a:xfrm>
          <a:prstGeom prst="rect">
            <a:avLst/>
          </a:prstGeom>
        </p:spPr>
        <p:txBody>
          <a:bodyPr anchor="ctr" anchorCtr="1">
            <a:normAutofit/>
          </a:bodyPr>
          <a:lstStyle>
            <a:lvl1pPr>
              <a:lnSpc>
                <a:spcPts val="3000"/>
              </a:lnSpc>
              <a:defRPr sz="3200" b="1" baseline="0">
                <a:solidFill>
                  <a:srgbClr val="182F58"/>
                </a:solidFill>
              </a:defRPr>
            </a:lvl1pPr>
          </a:lstStyle>
          <a:p>
            <a:r>
              <a:rPr lang="en-US" dirty="0"/>
              <a:t>Slide Title</a:t>
            </a:r>
          </a:p>
        </p:txBody>
      </p:sp>
      <p:sp>
        <p:nvSpPr>
          <p:cNvPr id="14" name="TextBox 5">
            <a:extLst>
              <a:ext uri="{C183D7F6-B498-43B3-948B-1728B52AA6E4}">
                <adec:decorative xmlns:adec="http://schemas.microsoft.com/office/drawing/2017/decorative" val="1"/>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2024 by Hawkes Learning</a:t>
            </a:r>
          </a:p>
          <a:p>
            <a:pPr eaLnBrk="1" hangingPunct="1"/>
            <a:r>
              <a:rPr lang="en-US" baseline="-25000" dirty="0">
                <a:solidFill>
                  <a:srgbClr val="2D7D9F"/>
                </a:solidFill>
              </a:rPr>
              <a:t>All rights reserved.</a:t>
            </a:r>
          </a:p>
        </p:txBody>
      </p:sp>
      <p:cxnSp>
        <p:nvCxnSpPr>
          <p:cNvPr id="7" name="Straight Connector 6">
            <a:extLst>
              <a:ext uri="{C183D7F6-B498-43B3-948B-1728B52AA6E4}">
                <adec:decorative xmlns:adec="http://schemas.microsoft.com/office/drawing/2017/decorative" val="1"/>
              </a:ext>
            </a:extLst>
          </p:cNvPr>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5257800" cy="4572000"/>
          </a:xfrm>
          <a:prstGeom prst="rect">
            <a:avLst/>
          </a:prstGeom>
        </p:spPr>
        <p:txBody>
          <a:bodyPr>
            <a:normAutofit/>
          </a:bodyPr>
          <a:lstStyle>
            <a:lvl1pPr marL="0" indent="0">
              <a:buFontTx/>
              <a:buNone/>
              <a:defRPr sz="2800" b="0" i="0" baseline="0">
                <a:solidFill>
                  <a:srgbClr val="182F58"/>
                </a:solidFill>
              </a:defRPr>
            </a:lvl1pPr>
          </a:lstStyle>
          <a:p>
            <a:pPr lvl="0"/>
            <a:r>
              <a:rPr lang="en-US" dirty="0"/>
              <a:t>Click to edit Master text styles</a:t>
            </a:r>
          </a:p>
        </p:txBody>
      </p:sp>
      <p:cxnSp>
        <p:nvCxnSpPr>
          <p:cNvPr id="15" name="Straight Connector 14">
            <a:extLst>
              <a:ext uri="{C183D7F6-B498-43B3-948B-1728B52AA6E4}">
                <adec:decorative xmlns:adec="http://schemas.microsoft.com/office/drawing/2017/decorative" val="1"/>
              </a:ext>
            </a:extLst>
          </p:cNvPr>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2" name="Content Placeholder 2">
            <a:extLst>
              <a:ext uri="{FF2B5EF4-FFF2-40B4-BE49-F238E27FC236}">
                <a16:creationId xmlns:a16="http://schemas.microsoft.com/office/drawing/2014/main" id="{A199D9D7-D46E-5BC7-C02C-BCF6B528DBB8}"/>
              </a:ext>
            </a:extLst>
          </p:cNvPr>
          <p:cNvSpPr>
            <a:spLocks noGrp="1"/>
          </p:cNvSpPr>
          <p:nvPr>
            <p:ph idx="10"/>
          </p:nvPr>
        </p:nvSpPr>
        <p:spPr>
          <a:xfrm>
            <a:off x="5867400" y="1280160"/>
            <a:ext cx="2819400" cy="4572000"/>
          </a:xfrm>
          <a:prstGeom prst="rect">
            <a:avLst/>
          </a:prstGeom>
        </p:spPr>
        <p:txBody>
          <a:bodyPr>
            <a:normAutofit/>
          </a:bodyPr>
          <a:lstStyle>
            <a:lvl1pPr marL="0" indent="0">
              <a:buFontTx/>
              <a:buNone/>
              <a:defRPr sz="2800" b="0" i="0" baseline="0">
                <a:solidFill>
                  <a:srgbClr val="182F58"/>
                </a:solidFill>
              </a:defRPr>
            </a:lvl1pPr>
          </a:lstStyle>
          <a:p>
            <a:pPr lvl="0"/>
            <a:r>
              <a:rPr lang="en-US" dirty="0"/>
              <a:t>Click to edit Master text styles</a:t>
            </a:r>
          </a:p>
        </p:txBody>
      </p:sp>
    </p:spTree>
    <p:extLst>
      <p:ext uri="{BB962C8B-B14F-4D97-AF65-F5344CB8AC3E}">
        <p14:creationId xmlns:p14="http://schemas.microsoft.com/office/powerpoint/2010/main" val="738352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igure Number">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457200" y="182880"/>
            <a:ext cx="8229600" cy="914400"/>
          </a:xfrm>
          <a:prstGeom prst="rect">
            <a:avLst/>
          </a:prstGeom>
        </p:spPr>
        <p:txBody>
          <a:bodyPr anchor="ctr" anchorCtr="1">
            <a:normAutofit/>
          </a:bodyPr>
          <a:lstStyle>
            <a:lvl1pPr>
              <a:lnSpc>
                <a:spcPts val="3000"/>
              </a:lnSpc>
              <a:defRPr sz="3200" b="1" baseline="0">
                <a:solidFill>
                  <a:srgbClr val="182F58"/>
                </a:solidFill>
              </a:defRPr>
            </a:lvl1pPr>
          </a:lstStyle>
          <a:p>
            <a:r>
              <a:rPr lang="en-US" dirty="0"/>
              <a:t>Lesson X.X Figure Number</a:t>
            </a:r>
          </a:p>
        </p:txBody>
      </p:sp>
      <p:sp>
        <p:nvSpPr>
          <p:cNvPr id="14" name="TextBox 5">
            <a:extLst>
              <a:ext uri="{C183D7F6-B498-43B3-948B-1728B52AA6E4}">
                <adec:decorative xmlns:adec="http://schemas.microsoft.com/office/drawing/2017/decorative" val="1"/>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2024 by Hawkes Learning</a:t>
            </a:r>
          </a:p>
          <a:p>
            <a:pPr eaLnBrk="1" hangingPunct="1"/>
            <a:r>
              <a:rPr lang="en-US" baseline="-25000" dirty="0">
                <a:solidFill>
                  <a:srgbClr val="2D7D9F"/>
                </a:solidFill>
              </a:rPr>
              <a:t>All rights reserved.</a:t>
            </a:r>
          </a:p>
        </p:txBody>
      </p:sp>
      <p:cxnSp>
        <p:nvCxnSpPr>
          <p:cNvPr id="7" name="Straight Connector 6">
            <a:extLst>
              <a:ext uri="{C183D7F6-B498-43B3-948B-1728B52AA6E4}">
                <adec:decorative xmlns:adec="http://schemas.microsoft.com/office/drawing/2017/decorative" val="1"/>
              </a:ext>
            </a:extLst>
          </p:cNvPr>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182F58"/>
                </a:solidFill>
              </a:defRPr>
            </a:lvl1pPr>
          </a:lstStyle>
          <a:p>
            <a:pPr lvl="0"/>
            <a:r>
              <a:rPr lang="en-US" dirty="0"/>
              <a:t>Click to edit Master text styles</a:t>
            </a:r>
          </a:p>
        </p:txBody>
      </p:sp>
      <p:cxnSp>
        <p:nvCxnSpPr>
          <p:cNvPr id="15" name="Straight Connector 14">
            <a:extLst>
              <a:ext uri="{C183D7F6-B498-43B3-948B-1728B52AA6E4}">
                <adec:decorative xmlns:adec="http://schemas.microsoft.com/office/drawing/2017/decorative" val="1"/>
              </a:ext>
            </a:extLst>
          </p:cNvPr>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4088564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oup Activity">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457200" y="182880"/>
            <a:ext cx="8229600" cy="914400"/>
          </a:xfrm>
          <a:prstGeom prst="rect">
            <a:avLst/>
          </a:prstGeom>
        </p:spPr>
        <p:txBody>
          <a:bodyPr anchor="ctr" anchorCtr="1">
            <a:normAutofit/>
          </a:bodyPr>
          <a:lstStyle>
            <a:lvl1pPr>
              <a:lnSpc>
                <a:spcPts val="3000"/>
              </a:lnSpc>
              <a:defRPr sz="3200" b="1" baseline="0">
                <a:solidFill>
                  <a:srgbClr val="182F58"/>
                </a:solidFill>
              </a:defRPr>
            </a:lvl1pPr>
          </a:lstStyle>
          <a:p>
            <a:r>
              <a:rPr lang="en-US" dirty="0"/>
              <a:t>Group Activity</a:t>
            </a:r>
          </a:p>
        </p:txBody>
      </p:sp>
      <p:sp>
        <p:nvSpPr>
          <p:cNvPr id="14" name="TextBox 5">
            <a:extLst>
              <a:ext uri="{C183D7F6-B498-43B3-948B-1728B52AA6E4}">
                <adec:decorative xmlns:adec="http://schemas.microsoft.com/office/drawing/2017/decorative" val="1"/>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2024 by Hawkes Learning</a:t>
            </a:r>
          </a:p>
          <a:p>
            <a:pPr eaLnBrk="1" hangingPunct="1"/>
            <a:r>
              <a:rPr lang="en-US" baseline="-25000" dirty="0">
                <a:solidFill>
                  <a:srgbClr val="2D7D9F"/>
                </a:solidFill>
              </a:rPr>
              <a:t>All rights reserved.</a:t>
            </a:r>
          </a:p>
        </p:txBody>
      </p:sp>
      <p:cxnSp>
        <p:nvCxnSpPr>
          <p:cNvPr id="7" name="Straight Connector 6">
            <a:extLst>
              <a:ext uri="{C183D7F6-B498-43B3-948B-1728B52AA6E4}">
                <adec:decorative xmlns:adec="http://schemas.microsoft.com/office/drawing/2017/decorative" val="1"/>
              </a:ext>
            </a:extLst>
          </p:cNvPr>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a:solidFill>
            <a:srgbClr val="182F58"/>
          </a:solidFill>
        </p:spPr>
        <p:txBody>
          <a:bodyPr>
            <a:normAutofit/>
          </a:bodyPr>
          <a:lstStyle>
            <a:lvl1pPr marL="0" indent="0">
              <a:buFontTx/>
              <a:buNone/>
              <a:defRPr sz="2800" b="0" i="0" baseline="0">
                <a:solidFill>
                  <a:schemeClr val="bg1"/>
                </a:solidFill>
              </a:defRPr>
            </a:lvl1pPr>
          </a:lstStyle>
          <a:p>
            <a:pPr lvl="0"/>
            <a:endParaRPr lang="en-US" dirty="0"/>
          </a:p>
        </p:txBody>
      </p:sp>
      <p:cxnSp>
        <p:nvCxnSpPr>
          <p:cNvPr id="15" name="Straight Connector 14">
            <a:extLst>
              <a:ext uri="{C183D7F6-B498-43B3-948B-1728B52AA6E4}">
                <adec:decorative xmlns:adec="http://schemas.microsoft.com/office/drawing/2017/decorative" val="1"/>
              </a:ext>
            </a:extLst>
          </p:cNvPr>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995995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Group Activity">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457200" y="182880"/>
            <a:ext cx="8229600" cy="914400"/>
          </a:xfrm>
          <a:prstGeom prst="rect">
            <a:avLst/>
          </a:prstGeom>
        </p:spPr>
        <p:txBody>
          <a:bodyPr anchor="ctr" anchorCtr="1">
            <a:normAutofit/>
          </a:bodyPr>
          <a:lstStyle>
            <a:lvl1pPr>
              <a:lnSpc>
                <a:spcPts val="3000"/>
              </a:lnSpc>
              <a:defRPr sz="3200" b="1" baseline="0">
                <a:solidFill>
                  <a:srgbClr val="182F58"/>
                </a:solidFill>
              </a:defRPr>
            </a:lvl1pPr>
          </a:lstStyle>
          <a:p>
            <a:r>
              <a:rPr lang="en-US" dirty="0"/>
              <a:t>What Do You Think?</a:t>
            </a:r>
          </a:p>
        </p:txBody>
      </p:sp>
      <p:sp>
        <p:nvSpPr>
          <p:cNvPr id="14" name="TextBox 5">
            <a:extLst>
              <a:ext uri="{C183D7F6-B498-43B3-948B-1728B52AA6E4}">
                <adec:decorative xmlns:adec="http://schemas.microsoft.com/office/drawing/2017/decorative" val="1"/>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2024 by Hawkes Learning</a:t>
            </a:r>
          </a:p>
          <a:p>
            <a:pPr eaLnBrk="1" hangingPunct="1"/>
            <a:r>
              <a:rPr lang="en-US" baseline="-25000" dirty="0">
                <a:solidFill>
                  <a:srgbClr val="2D7D9F"/>
                </a:solidFill>
              </a:rPr>
              <a:t>All rights reserved.</a:t>
            </a:r>
          </a:p>
        </p:txBody>
      </p:sp>
      <p:cxnSp>
        <p:nvCxnSpPr>
          <p:cNvPr id="7" name="Straight Connector 6">
            <a:extLst>
              <a:ext uri="{C183D7F6-B498-43B3-948B-1728B52AA6E4}">
                <adec:decorative xmlns:adec="http://schemas.microsoft.com/office/drawing/2017/decorative" val="1"/>
              </a:ext>
            </a:extLst>
          </p:cNvPr>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a:solidFill>
            <a:srgbClr val="182F58"/>
          </a:solidFill>
        </p:spPr>
        <p:txBody>
          <a:bodyPr>
            <a:normAutofit/>
          </a:bodyPr>
          <a:lstStyle>
            <a:lvl1pPr marL="0" indent="0">
              <a:buFontTx/>
              <a:buNone/>
              <a:defRPr sz="2800" b="0" i="0" baseline="0">
                <a:solidFill>
                  <a:schemeClr val="bg1"/>
                </a:solidFill>
              </a:defRPr>
            </a:lvl1pPr>
          </a:lstStyle>
          <a:p>
            <a:pPr lvl="0"/>
            <a:endParaRPr lang="en-US" dirty="0"/>
          </a:p>
        </p:txBody>
      </p:sp>
      <p:cxnSp>
        <p:nvCxnSpPr>
          <p:cNvPr id="15" name="Straight Connector 14">
            <a:extLst>
              <a:ext uri="{C183D7F6-B498-43B3-948B-1728B52AA6E4}">
                <adec:decorative xmlns:adec="http://schemas.microsoft.com/office/drawing/2017/decorative" val="1"/>
              </a:ext>
            </a:extLst>
          </p:cNvPr>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901683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Group Activity">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457200" y="182880"/>
            <a:ext cx="8229600" cy="914400"/>
          </a:xfrm>
          <a:prstGeom prst="rect">
            <a:avLst/>
          </a:prstGeom>
        </p:spPr>
        <p:txBody>
          <a:bodyPr anchor="ctr" anchorCtr="1">
            <a:normAutofit/>
          </a:bodyPr>
          <a:lstStyle>
            <a:lvl1pPr>
              <a:lnSpc>
                <a:spcPts val="3000"/>
              </a:lnSpc>
              <a:defRPr sz="3200" b="1" baseline="0">
                <a:solidFill>
                  <a:srgbClr val="182F58"/>
                </a:solidFill>
              </a:defRPr>
            </a:lvl1pPr>
          </a:lstStyle>
          <a:p>
            <a:r>
              <a:rPr lang="en-US" dirty="0"/>
              <a:t>Reflection Question</a:t>
            </a:r>
          </a:p>
        </p:txBody>
      </p:sp>
      <p:sp>
        <p:nvSpPr>
          <p:cNvPr id="14" name="TextBox 5">
            <a:extLst>
              <a:ext uri="{C183D7F6-B498-43B3-948B-1728B52AA6E4}">
                <adec:decorative xmlns:adec="http://schemas.microsoft.com/office/drawing/2017/decorative" val="1"/>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2024 by Hawkes Learning</a:t>
            </a:r>
          </a:p>
          <a:p>
            <a:pPr eaLnBrk="1" hangingPunct="1"/>
            <a:r>
              <a:rPr lang="en-US" baseline="-25000" dirty="0">
                <a:solidFill>
                  <a:srgbClr val="2D7D9F"/>
                </a:solidFill>
              </a:rPr>
              <a:t>All rights reserved.</a:t>
            </a:r>
          </a:p>
        </p:txBody>
      </p:sp>
      <p:cxnSp>
        <p:nvCxnSpPr>
          <p:cNvPr id="7" name="Straight Connector 6">
            <a:extLst>
              <a:ext uri="{C183D7F6-B498-43B3-948B-1728B52AA6E4}">
                <adec:decorative xmlns:adec="http://schemas.microsoft.com/office/drawing/2017/decorative" val="1"/>
              </a:ext>
            </a:extLst>
          </p:cNvPr>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59"/>
            <a:ext cx="8229600" cy="4572001"/>
          </a:xfrm>
          <a:prstGeom prst="rect">
            <a:avLst/>
          </a:prstGeom>
          <a:solidFill>
            <a:srgbClr val="182F58"/>
          </a:solidFill>
        </p:spPr>
        <p:txBody>
          <a:bodyPr>
            <a:normAutofit/>
          </a:bodyPr>
          <a:lstStyle>
            <a:lvl1pPr marL="0" indent="0">
              <a:buFont typeface="Arial" panose="020B0604020202020204" pitchFamily="34" charset="0"/>
              <a:buNone/>
              <a:defRPr sz="2800" b="0" i="0" baseline="0">
                <a:solidFill>
                  <a:schemeClr val="bg1"/>
                </a:solidFill>
              </a:defRPr>
            </a:lvl1pPr>
          </a:lstStyle>
          <a:p>
            <a:pPr lvl="0"/>
            <a:endParaRPr lang="en-US" dirty="0"/>
          </a:p>
          <a:p>
            <a:pPr lvl="0"/>
            <a:endParaRPr lang="en-US" dirty="0"/>
          </a:p>
        </p:txBody>
      </p:sp>
      <p:cxnSp>
        <p:nvCxnSpPr>
          <p:cNvPr id="15" name="Straight Connector 14">
            <a:extLst>
              <a:ext uri="{C183D7F6-B498-43B3-948B-1728B52AA6E4}">
                <adec:decorative xmlns:adec="http://schemas.microsoft.com/office/drawing/2017/decorative" val="1"/>
              </a:ext>
            </a:extLst>
          </p:cNvPr>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407743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5" r:id="rId4"/>
    <p:sldLayoutId id="2147483661" r:id="rId5"/>
    <p:sldLayoutId id="2147483652" r:id="rId6"/>
    <p:sldLayoutId id="2147483653" r:id="rId7"/>
    <p:sldLayoutId id="2147483658" r:id="rId8"/>
    <p:sldLayoutId id="2147483656" r:id="rId9"/>
    <p:sldLayoutId id="2147483657" r:id="rId10"/>
    <p:sldLayoutId id="2147483660" r:id="rId11"/>
    <p:sldLayoutId id="2147483654"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8BF824-37E5-A46A-6320-EBA7FEE0FED8}"/>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6869F70-BC82-BDAE-32C6-8744D121875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425259-6911-78F4-049F-3E1160176EE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02E38D61-C232-40CB-A3E3-D66C18882333}" type="datetimeFigureOut">
              <a:rPr lang="en-US" smtClean="0"/>
              <a:t>7/23/2024</a:t>
            </a:fld>
            <a:endParaRPr lang="en-US"/>
          </a:p>
        </p:txBody>
      </p:sp>
      <p:sp>
        <p:nvSpPr>
          <p:cNvPr id="5" name="Footer Placeholder 4">
            <a:extLst>
              <a:ext uri="{FF2B5EF4-FFF2-40B4-BE49-F238E27FC236}">
                <a16:creationId xmlns:a16="http://schemas.microsoft.com/office/drawing/2014/main" id="{70B4B541-4E51-2197-9F9F-7D1C30B59FA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03CF51B-67CB-17C0-C9E5-64AA1D8BC719}"/>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804AA610-DF15-4A5A-A855-BD6093CAF0D7}" type="slidenum">
              <a:rPr lang="en-US" smtClean="0"/>
              <a:t>‹#›</a:t>
            </a:fld>
            <a:endParaRPr lang="en-US"/>
          </a:p>
        </p:txBody>
      </p:sp>
    </p:spTree>
    <p:extLst>
      <p:ext uri="{BB962C8B-B14F-4D97-AF65-F5344CB8AC3E}">
        <p14:creationId xmlns:p14="http://schemas.microsoft.com/office/powerpoint/2010/main" val="142206573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2">
            <a:extLst>
              <a:ext uri="{FF2B5EF4-FFF2-40B4-BE49-F238E27FC236}">
                <a16:creationId xmlns:a16="http://schemas.microsoft.com/office/drawing/2014/main" id="{4E7A1944-20A9-5EFC-CF5D-428D07B9FF1F}"/>
              </a:ext>
            </a:extLst>
          </p:cNvPr>
          <p:cNvSpPr>
            <a:spLocks noGrp="1"/>
          </p:cNvSpPr>
          <p:nvPr>
            <p:ph type="title" idx="4294967295"/>
          </p:nvPr>
        </p:nvSpPr>
        <p:spPr>
          <a:xfrm>
            <a:off x="379562" y="1729204"/>
            <a:ext cx="3581400"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marL="0" indent="0">
              <a:buNone/>
              <a:defRPr sz="4400" b="1">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4400" b="1" i="0" u="none" strike="noStrike" kern="1200" cap="none" spc="0" normalizeH="0" baseline="0" noProof="0" dirty="0">
                <a:ln>
                  <a:noFill/>
                </a:ln>
                <a:solidFill>
                  <a:srgbClr val="182F58"/>
                </a:solidFill>
                <a:effectLst/>
                <a:uLnTx/>
                <a:uFillTx/>
                <a:latin typeface="Arial" panose="020B0604020202020204" pitchFamily="34" charset="0"/>
                <a:ea typeface="+mn-ea"/>
                <a:cs typeface="Arial" panose="020B0604020202020204" pitchFamily="34" charset="0"/>
              </a:rPr>
              <a:t>Lesson 4.2</a:t>
            </a:r>
          </a:p>
        </p:txBody>
      </p:sp>
      <p:sp>
        <p:nvSpPr>
          <p:cNvPr id="3" name="Content Placeholder 8">
            <a:extLst>
              <a:ext uri="{FF2B5EF4-FFF2-40B4-BE49-F238E27FC236}">
                <a16:creationId xmlns:a16="http://schemas.microsoft.com/office/drawing/2014/main" id="{FF68ED90-5F09-E335-E8D2-4F2687C0EB59}"/>
              </a:ext>
            </a:extLst>
          </p:cNvPr>
          <p:cNvSpPr>
            <a:spLocks noGrp="1"/>
          </p:cNvSpPr>
          <p:nvPr>
            <p:ph sz="quarter" idx="10" hasCustomPrompt="1"/>
          </p:nvPr>
        </p:nvSpPr>
        <p:spPr>
          <a:xfrm>
            <a:off x="379562" y="2627694"/>
            <a:ext cx="3581400" cy="990600"/>
          </a:xfrm>
          <a:prstGeom prst="rect">
            <a:avLst/>
          </a:prstGeom>
        </p:spPr>
        <p:txBody>
          <a:bodyPr/>
          <a:lstStyle>
            <a:lvl1pPr marL="0" indent="0">
              <a:buNone/>
              <a:defRPr b="1"/>
            </a:lvl1pPr>
          </a:lstStyle>
          <a:p>
            <a:pPr lvl="0"/>
            <a:r>
              <a:rPr lang="en-US" dirty="0"/>
              <a:t>Waves and Wavelengths</a:t>
            </a:r>
          </a:p>
        </p:txBody>
      </p:sp>
    </p:spTree>
    <p:extLst>
      <p:ext uri="{BB962C8B-B14F-4D97-AF65-F5344CB8AC3E}">
        <p14:creationId xmlns:p14="http://schemas.microsoft.com/office/powerpoint/2010/main" val="3886239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3BDE-B1DE-9B51-1393-9AEE5689B40F}"/>
              </a:ext>
            </a:extLst>
          </p:cNvPr>
          <p:cNvSpPr>
            <a:spLocks noGrp="1"/>
          </p:cNvSpPr>
          <p:nvPr>
            <p:ph type="title"/>
          </p:nvPr>
        </p:nvSpPr>
        <p:spPr/>
        <p:txBody>
          <a:bodyPr/>
          <a:lstStyle/>
          <a:p>
            <a:r>
              <a:rPr lang="en-US" b="1" dirty="0"/>
              <a:t>Sound Amplitude and Loudness</a:t>
            </a:r>
            <a:r>
              <a:rPr lang="en-US" b="1" baseline="-25000" dirty="0"/>
              <a:t>1</a:t>
            </a:r>
          </a:p>
        </p:txBody>
      </p:sp>
      <p:sp>
        <p:nvSpPr>
          <p:cNvPr id="3" name="Content Placeholder 2">
            <a:extLst>
              <a:ext uri="{FF2B5EF4-FFF2-40B4-BE49-F238E27FC236}">
                <a16:creationId xmlns:a16="http://schemas.microsoft.com/office/drawing/2014/main" id="{2DB405A1-1826-9335-EF31-DDDC51BD6B9A}"/>
              </a:ext>
            </a:extLst>
          </p:cNvPr>
          <p:cNvSpPr>
            <a:spLocks noGrp="1"/>
          </p:cNvSpPr>
          <p:nvPr>
            <p:ph idx="1"/>
          </p:nvPr>
        </p:nvSpPr>
        <p:spPr/>
        <p:txBody>
          <a:bodyPr>
            <a:normAutofit fontScale="92500"/>
          </a:bodyPr>
          <a:lstStyle/>
          <a:p>
            <a:r>
              <a:rPr lang="en-US" dirty="0"/>
              <a:t>Amplitude associated with loudness</a:t>
            </a:r>
          </a:p>
          <a:p>
            <a:pPr lvl="1"/>
            <a:r>
              <a:rPr lang="en-US" dirty="0">
                <a:solidFill>
                  <a:srgbClr val="2D7D9F"/>
                </a:solidFill>
              </a:rPr>
              <a:t>Higher amplitudes perceived as louder sounds</a:t>
            </a:r>
          </a:p>
          <a:p>
            <a:r>
              <a:rPr lang="en-US" dirty="0"/>
              <a:t>Loudness measured in decibels (dB)</a:t>
            </a:r>
          </a:p>
          <a:p>
            <a:pPr lvl="1"/>
            <a:r>
              <a:rPr lang="en-US" b="1" dirty="0">
                <a:solidFill>
                  <a:srgbClr val="2D7D9F"/>
                </a:solidFill>
              </a:rPr>
              <a:t>Decibels</a:t>
            </a:r>
            <a:r>
              <a:rPr lang="en-US" dirty="0">
                <a:solidFill>
                  <a:srgbClr val="2D7D9F"/>
                </a:solidFill>
              </a:rPr>
              <a:t>: logarithmic unit of sound intensity</a:t>
            </a:r>
          </a:p>
          <a:p>
            <a:r>
              <a:rPr lang="en-US" dirty="0"/>
              <a:t>Potential for hearing damage from 80</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130 dB</a:t>
            </a:r>
          </a:p>
          <a:p>
            <a:pPr lvl="1"/>
            <a:r>
              <a:rPr lang="en-US" u="sng" dirty="0">
                <a:solidFill>
                  <a:srgbClr val="2D7D9F"/>
                </a:solidFill>
              </a:rPr>
              <a:t>Examples</a:t>
            </a:r>
            <a:r>
              <a:rPr lang="en-US" dirty="0">
                <a:solidFill>
                  <a:srgbClr val="2D7D9F"/>
                </a:solidFill>
              </a:rPr>
              <a:t>: food processor, lawnmower, live rock music</a:t>
            </a:r>
          </a:p>
        </p:txBody>
      </p:sp>
      <p:sp>
        <p:nvSpPr>
          <p:cNvPr id="6" name="TextBox 5">
            <a:extLst>
              <a:ext uri="{FF2B5EF4-FFF2-40B4-BE49-F238E27FC236}">
                <a16:creationId xmlns:a16="http://schemas.microsoft.com/office/drawing/2014/main" id="{5BFA78C1-902D-A203-1545-B5B1F00877A3}"/>
              </a:ext>
            </a:extLst>
          </p:cNvPr>
          <p:cNvSpPr txBox="1"/>
          <p:nvPr/>
        </p:nvSpPr>
        <p:spPr>
          <a:xfrm>
            <a:off x="7162800" y="4943789"/>
            <a:ext cx="625492" cy="253916"/>
          </a:xfrm>
          <a:prstGeom prst="rect">
            <a:avLst/>
          </a:prstGeom>
          <a:noFill/>
        </p:spPr>
        <p:txBody>
          <a:bodyPr wrap="none" rtlCol="0">
            <a:spAutoFit/>
          </a:bodyPr>
          <a:lstStyle/>
          <a:p>
            <a:r>
              <a:rPr lang="en-US" sz="1050" dirty="0">
                <a:solidFill>
                  <a:srgbClr val="182F58"/>
                </a:solidFill>
              </a:rPr>
              <a:t>Figure 5</a:t>
            </a:r>
          </a:p>
        </p:txBody>
      </p:sp>
      <p:pic>
        <p:nvPicPr>
          <p:cNvPr id="7" name="Content Placeholder 2" descr="A diagram shows the 'Decibel Scale' to illustrate the loudness of some common sounds.">
            <a:extLst>
              <a:ext uri="{FF2B5EF4-FFF2-40B4-BE49-F238E27FC236}">
                <a16:creationId xmlns:a16="http://schemas.microsoft.com/office/drawing/2014/main" id="{352EE7BD-E837-2958-F0C1-01514E9B9571}"/>
              </a:ext>
            </a:extLst>
          </p:cNvPr>
          <p:cNvPicPr>
            <a:picLocks noChangeAspect="1"/>
          </p:cNvPicPr>
          <p:nvPr/>
        </p:nvPicPr>
        <p:blipFill rotWithShape="1">
          <a:blip r:embed="rId2">
            <a:extLst>
              <a:ext uri="{28A0092B-C50C-407E-A947-70E740481C1C}">
                <a14:useLocalDpi xmlns:a14="http://schemas.microsoft.com/office/drawing/2010/main" val="0"/>
              </a:ext>
            </a:extLst>
          </a:blip>
          <a:srcRect l="28704" r="30555"/>
          <a:stretch/>
        </p:blipFill>
        <p:spPr>
          <a:xfrm>
            <a:off x="5976438" y="1432560"/>
            <a:ext cx="2581656" cy="3520440"/>
          </a:xfrm>
          <a:prstGeom prst="rect">
            <a:avLst/>
          </a:prstGeom>
          <a:noFill/>
        </p:spPr>
      </p:pic>
    </p:spTree>
    <p:extLst>
      <p:ext uri="{BB962C8B-B14F-4D97-AF65-F5344CB8AC3E}">
        <p14:creationId xmlns:p14="http://schemas.microsoft.com/office/powerpoint/2010/main" val="932959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F1B4C-5AAA-83F0-C30B-42241B0F9BCD}"/>
              </a:ext>
            </a:extLst>
          </p:cNvPr>
          <p:cNvSpPr>
            <a:spLocks noGrp="1"/>
          </p:cNvSpPr>
          <p:nvPr>
            <p:ph type="title"/>
          </p:nvPr>
        </p:nvSpPr>
        <p:spPr/>
        <p:txBody>
          <a:bodyPr/>
          <a:lstStyle/>
          <a:p>
            <a:r>
              <a:rPr lang="en-US" b="1" dirty="0"/>
              <a:t>Reflection Question</a:t>
            </a:r>
            <a:r>
              <a:rPr lang="en-US" b="1" baseline="-25000" dirty="0"/>
              <a:t>3</a:t>
            </a:r>
          </a:p>
        </p:txBody>
      </p:sp>
      <p:sp>
        <p:nvSpPr>
          <p:cNvPr id="3" name="Content Placeholder 2">
            <a:extLst>
              <a:ext uri="{FF2B5EF4-FFF2-40B4-BE49-F238E27FC236}">
                <a16:creationId xmlns:a16="http://schemas.microsoft.com/office/drawing/2014/main" id="{3C01AC4C-482E-02BD-BADA-C2D6C8D02BC9}"/>
              </a:ext>
            </a:extLst>
          </p:cNvPr>
          <p:cNvSpPr>
            <a:spLocks noGrp="1"/>
          </p:cNvSpPr>
          <p:nvPr>
            <p:ph idx="1"/>
          </p:nvPr>
        </p:nvSpPr>
        <p:spPr>
          <a:xfrm>
            <a:off x="457200" y="1280160"/>
            <a:ext cx="8229600" cy="1463040"/>
          </a:xfrm>
        </p:spPr>
        <p:txBody>
          <a:bodyPr>
            <a:normAutofit/>
          </a:bodyPr>
          <a:lstStyle/>
          <a:p>
            <a:r>
              <a:rPr lang="en-US" dirty="0"/>
              <a:t>How likely do you think it is that you have already suffered some level of hearing loss? What have you experienced in your life that may have caused damage?</a:t>
            </a:r>
          </a:p>
        </p:txBody>
      </p:sp>
    </p:spTree>
    <p:extLst>
      <p:ext uri="{BB962C8B-B14F-4D97-AF65-F5344CB8AC3E}">
        <p14:creationId xmlns:p14="http://schemas.microsoft.com/office/powerpoint/2010/main" val="1704206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3BDE-B1DE-9B51-1393-9AEE5689B40F}"/>
              </a:ext>
            </a:extLst>
          </p:cNvPr>
          <p:cNvSpPr>
            <a:spLocks noGrp="1"/>
          </p:cNvSpPr>
          <p:nvPr>
            <p:ph type="title"/>
          </p:nvPr>
        </p:nvSpPr>
        <p:spPr/>
        <p:txBody>
          <a:bodyPr/>
          <a:lstStyle/>
          <a:p>
            <a:r>
              <a:rPr lang="en-US" b="1" dirty="0"/>
              <a:t>Sound Amplitude And Loudness</a:t>
            </a:r>
            <a:r>
              <a:rPr lang="en-US" baseline="-25000" dirty="0"/>
              <a:t>2</a:t>
            </a:r>
            <a:endParaRPr lang="en-US" b="1" dirty="0"/>
          </a:p>
        </p:txBody>
      </p:sp>
      <p:sp>
        <p:nvSpPr>
          <p:cNvPr id="3" name="Content Placeholder 2">
            <a:extLst>
              <a:ext uri="{FF2B5EF4-FFF2-40B4-BE49-F238E27FC236}">
                <a16:creationId xmlns:a16="http://schemas.microsoft.com/office/drawing/2014/main" id="{2DB405A1-1826-9335-EF31-DDDC51BD6B9A}"/>
              </a:ext>
            </a:extLst>
          </p:cNvPr>
          <p:cNvSpPr>
            <a:spLocks noGrp="1"/>
          </p:cNvSpPr>
          <p:nvPr>
            <p:ph idx="1"/>
          </p:nvPr>
        </p:nvSpPr>
        <p:spPr/>
        <p:txBody>
          <a:bodyPr>
            <a:normAutofit/>
          </a:bodyPr>
          <a:lstStyle/>
          <a:p>
            <a:r>
              <a:rPr lang="en-US" dirty="0"/>
              <a:t>Some interaction between frequency and amplitude in our perception of loudness</a:t>
            </a:r>
          </a:p>
          <a:p>
            <a:pPr lvl="1"/>
            <a:r>
              <a:rPr lang="en-US" u="sng" dirty="0">
                <a:solidFill>
                  <a:srgbClr val="2D7D9F"/>
                </a:solidFill>
              </a:rPr>
              <a:t>Example</a:t>
            </a:r>
            <a:r>
              <a:rPr lang="en-US" dirty="0">
                <a:solidFill>
                  <a:srgbClr val="2D7D9F"/>
                </a:solidFill>
              </a:rPr>
              <a:t>: 10 Hz sound wave inaudible no matter the amplitude; 1,000 Hz sound varies dramatically</a:t>
            </a:r>
          </a:p>
          <a:p>
            <a:r>
              <a:rPr lang="en-US" b="1" dirty="0"/>
              <a:t>Timbre</a:t>
            </a:r>
            <a:r>
              <a:rPr lang="en-US" dirty="0"/>
              <a:t>: sound purity, affected by complex interplay of frequency, amplitude, and timing</a:t>
            </a:r>
          </a:p>
          <a:p>
            <a:pPr lvl="1"/>
            <a:r>
              <a:rPr lang="en-US" u="sng" dirty="0">
                <a:solidFill>
                  <a:srgbClr val="2D7D9F"/>
                </a:solidFill>
              </a:rPr>
              <a:t>Example</a:t>
            </a:r>
            <a:r>
              <a:rPr lang="en-US" dirty="0">
                <a:solidFill>
                  <a:srgbClr val="2D7D9F"/>
                </a:solidFill>
              </a:rPr>
              <a:t>: musical instruments sounding different even at same level of loudness</a:t>
            </a:r>
          </a:p>
        </p:txBody>
      </p:sp>
    </p:spTree>
    <p:extLst>
      <p:ext uri="{BB962C8B-B14F-4D97-AF65-F5344CB8AC3E}">
        <p14:creationId xmlns:p14="http://schemas.microsoft.com/office/powerpoint/2010/main" val="37243698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3BDE-B1DE-9B51-1393-9AEE5689B40F}"/>
              </a:ext>
            </a:extLst>
          </p:cNvPr>
          <p:cNvSpPr>
            <a:spLocks noGrp="1"/>
          </p:cNvSpPr>
          <p:nvPr>
            <p:ph type="title"/>
          </p:nvPr>
        </p:nvSpPr>
        <p:spPr/>
        <p:txBody>
          <a:bodyPr/>
          <a:lstStyle/>
          <a:p>
            <a:r>
              <a:rPr lang="en-US" b="1" dirty="0"/>
              <a:t>Summary</a:t>
            </a:r>
          </a:p>
        </p:txBody>
      </p:sp>
      <p:sp>
        <p:nvSpPr>
          <p:cNvPr id="3" name="Content Placeholder 2">
            <a:extLst>
              <a:ext uri="{FF2B5EF4-FFF2-40B4-BE49-F238E27FC236}">
                <a16:creationId xmlns:a16="http://schemas.microsoft.com/office/drawing/2014/main" id="{2DB405A1-1826-9335-EF31-DDDC51BD6B9A}"/>
              </a:ext>
            </a:extLst>
          </p:cNvPr>
          <p:cNvSpPr>
            <a:spLocks noGrp="1"/>
          </p:cNvSpPr>
          <p:nvPr>
            <p:ph idx="1"/>
          </p:nvPr>
        </p:nvSpPr>
        <p:spPr/>
        <p:txBody>
          <a:bodyPr/>
          <a:lstStyle/>
          <a:p>
            <a:r>
              <a:rPr lang="en-US" dirty="0"/>
              <a:t>Both light and sound described as wave forms with characteristics like amplitude, wavelength, timbre</a:t>
            </a:r>
          </a:p>
          <a:p>
            <a:r>
              <a:rPr lang="en-US" dirty="0"/>
              <a:t>Wavelength and frequency inversely related: longer waves (lower frequencies), shorter waves (higher frequencies)</a:t>
            </a:r>
          </a:p>
          <a:p>
            <a:r>
              <a:rPr lang="en-US" dirty="0"/>
              <a:t>Visual system: wavelength associated with color, amplitude with brightness</a:t>
            </a:r>
          </a:p>
          <a:p>
            <a:r>
              <a:rPr lang="en-US" dirty="0"/>
              <a:t>Auditory system: frequency associated with pitch, amplitude with loudness</a:t>
            </a:r>
          </a:p>
        </p:txBody>
      </p:sp>
    </p:spTree>
    <p:extLst>
      <p:ext uri="{BB962C8B-B14F-4D97-AF65-F5344CB8AC3E}">
        <p14:creationId xmlns:p14="http://schemas.microsoft.com/office/powerpoint/2010/main" val="3246606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BA363-008A-9460-24DB-6A18281A280F}"/>
              </a:ext>
            </a:extLst>
          </p:cNvPr>
          <p:cNvSpPr>
            <a:spLocks noGrp="1"/>
          </p:cNvSpPr>
          <p:nvPr>
            <p:ph type="title" idx="4294967295"/>
          </p:nvPr>
        </p:nvSpPr>
        <p:spPr>
          <a:xfrm>
            <a:off x="1614487" y="-994172"/>
            <a:ext cx="5915025" cy="994172"/>
          </a:xfrm>
          <a:prstGeom prst="rect">
            <a:avLst/>
          </a:prstGeom>
        </p:spPr>
        <p:txBody>
          <a:bodyPr anchor="b">
            <a:normAutofit fontScale="90000"/>
          </a:bodyPr>
          <a:lstStyle/>
          <a:p>
            <a:r>
              <a:rPr lang="en-US" dirty="0"/>
              <a:t>End of Hawkes Learning PowerPoint</a:t>
            </a:r>
          </a:p>
        </p:txBody>
      </p:sp>
    </p:spTree>
    <p:extLst>
      <p:ext uri="{BB962C8B-B14F-4D97-AF65-F5344CB8AC3E}">
        <p14:creationId xmlns:p14="http://schemas.microsoft.com/office/powerpoint/2010/main" val="1295064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3BDE-B1DE-9B51-1393-9AEE5689B40F}"/>
              </a:ext>
            </a:extLst>
          </p:cNvPr>
          <p:cNvSpPr>
            <a:spLocks noGrp="1"/>
          </p:cNvSpPr>
          <p:nvPr>
            <p:ph type="title"/>
          </p:nvPr>
        </p:nvSpPr>
        <p:spPr/>
        <p:txBody>
          <a:bodyPr/>
          <a:lstStyle/>
          <a:p>
            <a:r>
              <a:rPr lang="en-US" b="1" dirty="0"/>
              <a:t>Waves And Wavelengths</a:t>
            </a:r>
          </a:p>
        </p:txBody>
      </p:sp>
      <p:sp>
        <p:nvSpPr>
          <p:cNvPr id="3" name="Content Placeholder 2">
            <a:extLst>
              <a:ext uri="{FF2B5EF4-FFF2-40B4-BE49-F238E27FC236}">
                <a16:creationId xmlns:a16="http://schemas.microsoft.com/office/drawing/2014/main" id="{2DB405A1-1826-9335-EF31-DDDC51BD6B9A}"/>
              </a:ext>
            </a:extLst>
          </p:cNvPr>
          <p:cNvSpPr>
            <a:spLocks noGrp="1"/>
          </p:cNvSpPr>
          <p:nvPr>
            <p:ph idx="1"/>
          </p:nvPr>
        </p:nvSpPr>
        <p:spPr/>
        <p:txBody>
          <a:bodyPr/>
          <a:lstStyle/>
          <a:p>
            <a:r>
              <a:rPr lang="en-US" dirty="0"/>
              <a:t>Visual and auditory stimuli both occur as waves.</a:t>
            </a:r>
          </a:p>
          <a:p>
            <a:r>
              <a:rPr lang="en-US" dirty="0"/>
              <a:t>They are different in composition, but similar in characteristics.</a:t>
            </a:r>
          </a:p>
          <a:p>
            <a:r>
              <a:rPr lang="en-US" dirty="0"/>
              <a:t>These characteristics are important to our visual and auditory perceptions.</a:t>
            </a:r>
          </a:p>
        </p:txBody>
      </p:sp>
    </p:spTree>
    <p:extLst>
      <p:ext uri="{BB962C8B-B14F-4D97-AF65-F5344CB8AC3E}">
        <p14:creationId xmlns:p14="http://schemas.microsoft.com/office/powerpoint/2010/main" val="211473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3BDE-B1DE-9B51-1393-9AEE5689B40F}"/>
              </a:ext>
            </a:extLst>
          </p:cNvPr>
          <p:cNvSpPr>
            <a:spLocks noGrp="1"/>
          </p:cNvSpPr>
          <p:nvPr>
            <p:ph type="title"/>
          </p:nvPr>
        </p:nvSpPr>
        <p:spPr/>
        <p:txBody>
          <a:bodyPr/>
          <a:lstStyle/>
          <a:p>
            <a:r>
              <a:rPr lang="en-US" b="1" dirty="0"/>
              <a:t>Amplitude And Wavelength</a:t>
            </a:r>
            <a:r>
              <a:rPr lang="en-US" b="1" baseline="-25000" dirty="0"/>
              <a:t>1</a:t>
            </a:r>
          </a:p>
        </p:txBody>
      </p:sp>
      <p:sp>
        <p:nvSpPr>
          <p:cNvPr id="3" name="Content Placeholder 2">
            <a:extLst>
              <a:ext uri="{FF2B5EF4-FFF2-40B4-BE49-F238E27FC236}">
                <a16:creationId xmlns:a16="http://schemas.microsoft.com/office/drawing/2014/main" id="{2DB405A1-1826-9335-EF31-DDDC51BD6B9A}"/>
              </a:ext>
            </a:extLst>
          </p:cNvPr>
          <p:cNvSpPr>
            <a:spLocks noGrp="1"/>
          </p:cNvSpPr>
          <p:nvPr>
            <p:ph idx="1"/>
          </p:nvPr>
        </p:nvSpPr>
        <p:spPr>
          <a:xfrm>
            <a:off x="457200" y="1280160"/>
            <a:ext cx="8229600" cy="2377440"/>
          </a:xfrm>
        </p:spPr>
        <p:txBody>
          <a:bodyPr>
            <a:normAutofit/>
          </a:bodyPr>
          <a:lstStyle/>
          <a:p>
            <a:r>
              <a:rPr lang="en-US" b="1" dirty="0"/>
              <a:t>Amplitude</a:t>
            </a:r>
            <a:r>
              <a:rPr lang="en-US" dirty="0"/>
              <a:t>: the distance from the center line to the top point of the crest or the bottom point of the </a:t>
            </a:r>
            <a:r>
              <a:rPr lang="en-US" b="1" dirty="0"/>
              <a:t>trough</a:t>
            </a:r>
          </a:p>
          <a:p>
            <a:r>
              <a:rPr lang="en-US" b="1" dirty="0"/>
              <a:t>Wavelength</a:t>
            </a:r>
            <a:r>
              <a:rPr lang="en-US" dirty="0"/>
              <a:t>: the length of a wave from one </a:t>
            </a:r>
            <a:r>
              <a:rPr lang="en-US" b="1" dirty="0"/>
              <a:t>peak</a:t>
            </a:r>
            <a:r>
              <a:rPr lang="en-US" dirty="0"/>
              <a:t> to the next</a:t>
            </a:r>
          </a:p>
        </p:txBody>
      </p:sp>
      <p:pic>
        <p:nvPicPr>
          <p:cNvPr id="6" name="Content Placeholder 2" descr="A diagram of the basic parts of a wave.">
            <a:extLst>
              <a:ext uri="{FF2B5EF4-FFF2-40B4-BE49-F238E27FC236}">
                <a16:creationId xmlns:a16="http://schemas.microsoft.com/office/drawing/2014/main" id="{D96A3AAB-0265-B9EA-44E4-9CF02829A11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43200" y="3190198"/>
            <a:ext cx="4544644" cy="2524802"/>
          </a:xfrm>
          <a:prstGeom prst="rect">
            <a:avLst/>
          </a:prstGeom>
          <a:noFill/>
        </p:spPr>
      </p:pic>
      <p:sp>
        <p:nvSpPr>
          <p:cNvPr id="5" name="TextBox 4">
            <a:extLst>
              <a:ext uri="{FF2B5EF4-FFF2-40B4-BE49-F238E27FC236}">
                <a16:creationId xmlns:a16="http://schemas.microsoft.com/office/drawing/2014/main" id="{A160BE82-1E5E-0DDB-1D17-908A061E1D90}"/>
              </a:ext>
            </a:extLst>
          </p:cNvPr>
          <p:cNvSpPr txBox="1"/>
          <p:nvPr/>
        </p:nvSpPr>
        <p:spPr>
          <a:xfrm>
            <a:off x="4702776" y="5734259"/>
            <a:ext cx="625492" cy="253916"/>
          </a:xfrm>
          <a:prstGeom prst="rect">
            <a:avLst/>
          </a:prstGeom>
          <a:noFill/>
        </p:spPr>
        <p:txBody>
          <a:bodyPr wrap="none" rtlCol="0">
            <a:spAutoFit/>
          </a:bodyPr>
          <a:lstStyle/>
          <a:p>
            <a:r>
              <a:rPr lang="en-US" sz="1050" dirty="0">
                <a:solidFill>
                  <a:srgbClr val="182F58"/>
                </a:solidFill>
              </a:rPr>
              <a:t>Figure 1</a:t>
            </a:r>
          </a:p>
        </p:txBody>
      </p:sp>
    </p:spTree>
    <p:extLst>
      <p:ext uri="{BB962C8B-B14F-4D97-AF65-F5344CB8AC3E}">
        <p14:creationId xmlns:p14="http://schemas.microsoft.com/office/powerpoint/2010/main" val="1097956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3BDE-B1DE-9B51-1393-9AEE5689B40F}"/>
              </a:ext>
            </a:extLst>
          </p:cNvPr>
          <p:cNvSpPr>
            <a:spLocks noGrp="1"/>
          </p:cNvSpPr>
          <p:nvPr>
            <p:ph type="title"/>
          </p:nvPr>
        </p:nvSpPr>
        <p:spPr/>
        <p:txBody>
          <a:bodyPr/>
          <a:lstStyle/>
          <a:p>
            <a:r>
              <a:rPr lang="en-US" b="1" dirty="0"/>
              <a:t>Amplitude And Wavelength</a:t>
            </a:r>
            <a:r>
              <a:rPr lang="en-US" b="1" baseline="-25000" dirty="0"/>
              <a:t>2</a:t>
            </a:r>
          </a:p>
        </p:txBody>
      </p:sp>
      <p:sp>
        <p:nvSpPr>
          <p:cNvPr id="3" name="Content Placeholder 2">
            <a:extLst>
              <a:ext uri="{FF2B5EF4-FFF2-40B4-BE49-F238E27FC236}">
                <a16:creationId xmlns:a16="http://schemas.microsoft.com/office/drawing/2014/main" id="{2DB405A1-1826-9335-EF31-DDDC51BD6B9A}"/>
              </a:ext>
            </a:extLst>
          </p:cNvPr>
          <p:cNvSpPr>
            <a:spLocks noGrp="1"/>
          </p:cNvSpPr>
          <p:nvPr>
            <p:ph idx="1"/>
          </p:nvPr>
        </p:nvSpPr>
        <p:spPr>
          <a:xfrm>
            <a:off x="457200" y="1280160"/>
            <a:ext cx="8229600" cy="2834640"/>
          </a:xfrm>
        </p:spPr>
        <p:txBody>
          <a:bodyPr>
            <a:normAutofit/>
          </a:bodyPr>
          <a:lstStyle/>
          <a:p>
            <a:r>
              <a:rPr lang="en-US" sz="2400" dirty="0"/>
              <a:t>Wavelength is directly related to the frequency of a given wave form.</a:t>
            </a:r>
          </a:p>
          <a:p>
            <a:pPr lvl="1"/>
            <a:r>
              <a:rPr lang="en-US" sz="2400" b="1" dirty="0">
                <a:solidFill>
                  <a:srgbClr val="2D7D9F"/>
                </a:solidFill>
              </a:rPr>
              <a:t>Frequency</a:t>
            </a:r>
            <a:r>
              <a:rPr lang="en-US" sz="2400" dirty="0">
                <a:solidFill>
                  <a:srgbClr val="2D7D9F"/>
                </a:solidFill>
              </a:rPr>
              <a:t>: number of waves that pass a given point in a particular time, often expressed in </a:t>
            </a:r>
            <a:r>
              <a:rPr lang="en-US" sz="2400" b="1" dirty="0">
                <a:solidFill>
                  <a:srgbClr val="2D7D9F"/>
                </a:solidFill>
              </a:rPr>
              <a:t>hertz (Hz)</a:t>
            </a:r>
            <a:r>
              <a:rPr lang="en-US" sz="2400" dirty="0">
                <a:solidFill>
                  <a:srgbClr val="2D7D9F"/>
                </a:solidFill>
              </a:rPr>
              <a:t>, or cycles per second</a:t>
            </a:r>
          </a:p>
          <a:p>
            <a:r>
              <a:rPr lang="en-US" sz="2400" dirty="0"/>
              <a:t>Longer wavelengths have lower frequencies, and shorter wavelengths have higher frequencies (Figure 2).</a:t>
            </a:r>
          </a:p>
        </p:txBody>
      </p:sp>
      <p:pic>
        <p:nvPicPr>
          <p:cNvPr id="6" name="Content Placeholder 2" descr="A graphic of wavelengths and frequencies by color.">
            <a:extLst>
              <a:ext uri="{FF2B5EF4-FFF2-40B4-BE49-F238E27FC236}">
                <a16:creationId xmlns:a16="http://schemas.microsoft.com/office/drawing/2014/main" id="{5FC2DB10-1520-E20A-BF95-B7D5AA7A5EF4}"/>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15333" b="13000"/>
          <a:stretch/>
        </p:blipFill>
        <p:spPr>
          <a:xfrm>
            <a:off x="2714039" y="4201312"/>
            <a:ext cx="3715921" cy="1479487"/>
          </a:xfrm>
          <a:prstGeom prst="rect">
            <a:avLst/>
          </a:prstGeom>
          <a:noFill/>
        </p:spPr>
      </p:pic>
      <p:sp>
        <p:nvSpPr>
          <p:cNvPr id="5" name="TextBox 4">
            <a:extLst>
              <a:ext uri="{FF2B5EF4-FFF2-40B4-BE49-F238E27FC236}">
                <a16:creationId xmlns:a16="http://schemas.microsoft.com/office/drawing/2014/main" id="{0AB0E6C0-927A-DFBB-92D3-826E2025BFA5}"/>
              </a:ext>
            </a:extLst>
          </p:cNvPr>
          <p:cNvSpPr txBox="1"/>
          <p:nvPr/>
        </p:nvSpPr>
        <p:spPr>
          <a:xfrm>
            <a:off x="4259253" y="5680799"/>
            <a:ext cx="625492" cy="253916"/>
          </a:xfrm>
          <a:prstGeom prst="rect">
            <a:avLst/>
          </a:prstGeom>
          <a:noFill/>
        </p:spPr>
        <p:txBody>
          <a:bodyPr wrap="none" rtlCol="0">
            <a:spAutoFit/>
          </a:bodyPr>
          <a:lstStyle/>
          <a:p>
            <a:r>
              <a:rPr lang="en-US" sz="1050" dirty="0">
                <a:solidFill>
                  <a:srgbClr val="182F58"/>
                </a:solidFill>
              </a:rPr>
              <a:t>Figure 2</a:t>
            </a:r>
          </a:p>
        </p:txBody>
      </p:sp>
    </p:spTree>
    <p:extLst>
      <p:ext uri="{BB962C8B-B14F-4D97-AF65-F5344CB8AC3E}">
        <p14:creationId xmlns:p14="http://schemas.microsoft.com/office/powerpoint/2010/main" val="783056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3BDE-B1DE-9B51-1393-9AEE5689B40F}"/>
              </a:ext>
            </a:extLst>
          </p:cNvPr>
          <p:cNvSpPr>
            <a:spLocks noGrp="1"/>
          </p:cNvSpPr>
          <p:nvPr>
            <p:ph type="title"/>
          </p:nvPr>
        </p:nvSpPr>
        <p:spPr/>
        <p:txBody>
          <a:bodyPr/>
          <a:lstStyle/>
          <a:p>
            <a:r>
              <a:rPr lang="en-US" b="1" dirty="0"/>
              <a:t>Light Waves</a:t>
            </a:r>
            <a:r>
              <a:rPr lang="en-US" b="1" baseline="-25000" dirty="0"/>
              <a:t>1</a:t>
            </a:r>
          </a:p>
        </p:txBody>
      </p:sp>
      <p:sp>
        <p:nvSpPr>
          <p:cNvPr id="3" name="Content Placeholder 2">
            <a:extLst>
              <a:ext uri="{FF2B5EF4-FFF2-40B4-BE49-F238E27FC236}">
                <a16:creationId xmlns:a16="http://schemas.microsoft.com/office/drawing/2014/main" id="{2DB405A1-1826-9335-EF31-DDDC51BD6B9A}"/>
              </a:ext>
            </a:extLst>
          </p:cNvPr>
          <p:cNvSpPr>
            <a:spLocks noGrp="1"/>
          </p:cNvSpPr>
          <p:nvPr>
            <p:ph idx="1"/>
          </p:nvPr>
        </p:nvSpPr>
        <p:spPr>
          <a:xfrm>
            <a:off x="457200" y="3276600"/>
            <a:ext cx="8229600" cy="2575560"/>
          </a:xfrm>
        </p:spPr>
        <p:txBody>
          <a:bodyPr>
            <a:normAutofit fontScale="92500" lnSpcReduction="10000"/>
          </a:bodyPr>
          <a:lstStyle/>
          <a:p>
            <a:r>
              <a:rPr lang="en-US" sz="2400" b="1" dirty="0"/>
              <a:t>Electromagnetic spectrum</a:t>
            </a:r>
            <a:r>
              <a:rPr lang="en-US" sz="2400" dirty="0"/>
              <a:t>: gamma rays, X-rays, ultraviolet, visible, infrared, microwaves, and radio waves</a:t>
            </a:r>
          </a:p>
          <a:p>
            <a:r>
              <a:rPr lang="en-US" sz="2400" b="1" dirty="0"/>
              <a:t>Visible spectrum</a:t>
            </a:r>
            <a:r>
              <a:rPr lang="en-US" sz="2400" dirty="0"/>
              <a:t>: what we can see of the electromagnetic spectrum</a:t>
            </a:r>
          </a:p>
          <a:p>
            <a:pPr lvl="1"/>
            <a:r>
              <a:rPr lang="en-US" sz="2400" dirty="0">
                <a:solidFill>
                  <a:srgbClr val="2D7D9F"/>
                </a:solidFill>
              </a:rPr>
              <a:t>Humans: wavelengths 380</a:t>
            </a:r>
            <a:r>
              <a:rPr lang="en-US" sz="2400" dirty="0">
                <a:solidFill>
                  <a:srgbClr val="2D7D9F"/>
                </a:solidFill>
                <a:latin typeface="Calibri" panose="020F0502020204030204" pitchFamily="34" charset="0"/>
                <a:ea typeface="Calibri" panose="020F0502020204030204" pitchFamily="34" charset="0"/>
                <a:cs typeface="Calibri" panose="020F0502020204030204" pitchFamily="34" charset="0"/>
              </a:rPr>
              <a:t>–</a:t>
            </a:r>
            <a:r>
              <a:rPr lang="en-US" sz="2400" dirty="0">
                <a:solidFill>
                  <a:srgbClr val="2D7D9F"/>
                </a:solidFill>
              </a:rPr>
              <a:t>740 nanometers (nm)</a:t>
            </a:r>
          </a:p>
          <a:p>
            <a:pPr lvl="1"/>
            <a:r>
              <a:rPr lang="en-US" sz="2400" dirty="0">
                <a:solidFill>
                  <a:srgbClr val="2D7D9F"/>
                </a:solidFill>
              </a:rPr>
              <a:t>Honeybees: ultraviolet (Wakukuwa et al., 2007)</a:t>
            </a:r>
          </a:p>
          <a:p>
            <a:pPr lvl="1"/>
            <a:r>
              <a:rPr lang="en-US" sz="2400" dirty="0">
                <a:solidFill>
                  <a:srgbClr val="2D7D9F"/>
                </a:solidFill>
              </a:rPr>
              <a:t>Snakes: infrared (Chen et al., 2012; Hartline et al., 1978)</a:t>
            </a:r>
          </a:p>
        </p:txBody>
      </p:sp>
      <p:sp>
        <p:nvSpPr>
          <p:cNvPr id="5" name="TextBox 4">
            <a:extLst>
              <a:ext uri="{FF2B5EF4-FFF2-40B4-BE49-F238E27FC236}">
                <a16:creationId xmlns:a16="http://schemas.microsoft.com/office/drawing/2014/main" id="{94908163-B389-6346-7222-47DE82BB5E82}"/>
              </a:ext>
            </a:extLst>
          </p:cNvPr>
          <p:cNvSpPr txBox="1"/>
          <p:nvPr/>
        </p:nvSpPr>
        <p:spPr>
          <a:xfrm>
            <a:off x="4259254" y="3036919"/>
            <a:ext cx="625492" cy="253916"/>
          </a:xfrm>
          <a:prstGeom prst="rect">
            <a:avLst/>
          </a:prstGeom>
          <a:noFill/>
        </p:spPr>
        <p:txBody>
          <a:bodyPr wrap="none" rtlCol="0">
            <a:spAutoFit/>
          </a:bodyPr>
          <a:lstStyle/>
          <a:p>
            <a:r>
              <a:rPr lang="en-US" sz="1050" dirty="0">
                <a:solidFill>
                  <a:srgbClr val="182F58"/>
                </a:solidFill>
              </a:rPr>
              <a:t>Figure 3</a:t>
            </a:r>
          </a:p>
        </p:txBody>
      </p:sp>
      <p:pic>
        <p:nvPicPr>
          <p:cNvPr id="6" name="Content Placeholder 2" descr="A diagram of the electromagnetic spectrum shows various properties across the range of frequencies and wavelengths.">
            <a:extLst>
              <a:ext uri="{FF2B5EF4-FFF2-40B4-BE49-F238E27FC236}">
                <a16:creationId xmlns:a16="http://schemas.microsoft.com/office/drawing/2014/main" id="{FEFDA08D-C7AD-B411-705D-D6CF90DC25D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10056" b="14667"/>
          <a:stretch/>
        </p:blipFill>
        <p:spPr>
          <a:xfrm>
            <a:off x="2393573" y="1142999"/>
            <a:ext cx="4528689" cy="1893919"/>
          </a:xfrm>
          <a:prstGeom prst="rect">
            <a:avLst/>
          </a:prstGeom>
          <a:noFill/>
        </p:spPr>
      </p:pic>
    </p:spTree>
    <p:extLst>
      <p:ext uri="{BB962C8B-B14F-4D97-AF65-F5344CB8AC3E}">
        <p14:creationId xmlns:p14="http://schemas.microsoft.com/office/powerpoint/2010/main" val="2796647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9B2DB-2CE6-975F-9DB9-20CC546CF325}"/>
              </a:ext>
            </a:extLst>
          </p:cNvPr>
          <p:cNvSpPr>
            <a:spLocks noGrp="1"/>
          </p:cNvSpPr>
          <p:nvPr>
            <p:ph type="title"/>
          </p:nvPr>
        </p:nvSpPr>
        <p:spPr/>
        <p:txBody>
          <a:bodyPr/>
          <a:lstStyle/>
          <a:p>
            <a:r>
              <a:rPr lang="en-US" b="1" dirty="0"/>
              <a:t>Reflection Question</a:t>
            </a:r>
            <a:r>
              <a:rPr lang="en-US" b="1" baseline="-25000" dirty="0"/>
              <a:t>1</a:t>
            </a:r>
          </a:p>
        </p:txBody>
      </p:sp>
      <p:sp>
        <p:nvSpPr>
          <p:cNvPr id="3" name="Content Placeholder 2">
            <a:extLst>
              <a:ext uri="{FF2B5EF4-FFF2-40B4-BE49-F238E27FC236}">
                <a16:creationId xmlns:a16="http://schemas.microsoft.com/office/drawing/2014/main" id="{C3227152-CF6A-3AA8-CAC9-B892F0C754B0}"/>
              </a:ext>
            </a:extLst>
          </p:cNvPr>
          <p:cNvSpPr>
            <a:spLocks noGrp="1"/>
          </p:cNvSpPr>
          <p:nvPr>
            <p:ph idx="1"/>
          </p:nvPr>
        </p:nvSpPr>
        <p:spPr>
          <a:xfrm>
            <a:off x="457200" y="1280159"/>
            <a:ext cx="8229600" cy="2758441"/>
          </a:xfrm>
        </p:spPr>
        <p:txBody>
          <a:bodyPr/>
          <a:lstStyle/>
          <a:p>
            <a:r>
              <a:rPr lang="en-US" dirty="0"/>
              <a:t>People have often assumed that dogs are color-blind. Instead, their ability to see color is slightly different from that of humans. Specifically, they see the world in yellows and blues (without the ability to perceive green). Given that information, how is a dog's experience of the world different from your own?</a:t>
            </a:r>
          </a:p>
        </p:txBody>
      </p:sp>
    </p:spTree>
    <p:extLst>
      <p:ext uri="{BB962C8B-B14F-4D97-AF65-F5344CB8AC3E}">
        <p14:creationId xmlns:p14="http://schemas.microsoft.com/office/powerpoint/2010/main" val="3029162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3BDE-B1DE-9B51-1393-9AEE5689B40F}"/>
              </a:ext>
            </a:extLst>
          </p:cNvPr>
          <p:cNvSpPr>
            <a:spLocks noGrp="1"/>
          </p:cNvSpPr>
          <p:nvPr>
            <p:ph type="title"/>
          </p:nvPr>
        </p:nvSpPr>
        <p:spPr/>
        <p:txBody>
          <a:bodyPr/>
          <a:lstStyle/>
          <a:p>
            <a:r>
              <a:rPr lang="en-US" b="1" dirty="0"/>
              <a:t>Light Waves</a:t>
            </a:r>
            <a:r>
              <a:rPr lang="en-US" b="1" baseline="-25000" dirty="0"/>
              <a:t>2</a:t>
            </a:r>
          </a:p>
        </p:txBody>
      </p:sp>
      <p:sp>
        <p:nvSpPr>
          <p:cNvPr id="3" name="Content Placeholder 2">
            <a:extLst>
              <a:ext uri="{FF2B5EF4-FFF2-40B4-BE49-F238E27FC236}">
                <a16:creationId xmlns:a16="http://schemas.microsoft.com/office/drawing/2014/main" id="{2DB405A1-1826-9335-EF31-DDDC51BD6B9A}"/>
              </a:ext>
            </a:extLst>
          </p:cNvPr>
          <p:cNvSpPr>
            <a:spLocks noGrp="1"/>
          </p:cNvSpPr>
          <p:nvPr>
            <p:ph idx="1"/>
          </p:nvPr>
        </p:nvSpPr>
        <p:spPr>
          <a:xfrm>
            <a:off x="480646" y="3962400"/>
            <a:ext cx="8229600" cy="2575560"/>
          </a:xfrm>
        </p:spPr>
        <p:txBody>
          <a:bodyPr>
            <a:normAutofit/>
          </a:bodyPr>
          <a:lstStyle/>
          <a:p>
            <a:r>
              <a:rPr lang="en-US" sz="2400" dirty="0"/>
              <a:t>Wavelength is associated with color perception (Figure 4).</a:t>
            </a:r>
          </a:p>
          <a:p>
            <a:pPr lvl="1"/>
            <a:r>
              <a:rPr lang="en-US" sz="2400" dirty="0">
                <a:solidFill>
                  <a:srgbClr val="2D7D9F"/>
                </a:solidFill>
              </a:rPr>
              <a:t>Red (longer), green (intermediate), blue/violet (shorter)</a:t>
            </a:r>
          </a:p>
          <a:p>
            <a:r>
              <a:rPr lang="en-US" sz="2400" dirty="0"/>
              <a:t>Amplitude is associated with brightness/color intensity; larger amplitudes appear brighter.</a:t>
            </a:r>
          </a:p>
        </p:txBody>
      </p:sp>
      <p:sp>
        <p:nvSpPr>
          <p:cNvPr id="5" name="TextBox 4">
            <a:extLst>
              <a:ext uri="{FF2B5EF4-FFF2-40B4-BE49-F238E27FC236}">
                <a16:creationId xmlns:a16="http://schemas.microsoft.com/office/drawing/2014/main" id="{61D1AAF8-B475-6687-0DA1-EBA49843BA74}"/>
              </a:ext>
            </a:extLst>
          </p:cNvPr>
          <p:cNvSpPr txBox="1"/>
          <p:nvPr/>
        </p:nvSpPr>
        <p:spPr>
          <a:xfrm>
            <a:off x="4343400" y="3505101"/>
            <a:ext cx="625492" cy="253916"/>
          </a:xfrm>
          <a:prstGeom prst="rect">
            <a:avLst/>
          </a:prstGeom>
          <a:noFill/>
        </p:spPr>
        <p:txBody>
          <a:bodyPr wrap="none" rtlCol="0">
            <a:spAutoFit/>
          </a:bodyPr>
          <a:lstStyle/>
          <a:p>
            <a:r>
              <a:rPr lang="en-US" sz="1050" dirty="0">
                <a:solidFill>
                  <a:srgbClr val="182F58"/>
                </a:solidFill>
              </a:rPr>
              <a:t>Figure 4</a:t>
            </a:r>
          </a:p>
        </p:txBody>
      </p:sp>
      <p:pic>
        <p:nvPicPr>
          <p:cNvPr id="6" name="Content Placeholder 2" descr="A diagram illustrates how light wavelength is associated with the perception of ROYGBIV colors in humans.">
            <a:extLst>
              <a:ext uri="{FF2B5EF4-FFF2-40B4-BE49-F238E27FC236}">
                <a16:creationId xmlns:a16="http://schemas.microsoft.com/office/drawing/2014/main" id="{AB5AD991-D080-B0A2-94EE-49B4DC1540D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11473" b="11333"/>
          <a:stretch/>
        </p:blipFill>
        <p:spPr>
          <a:xfrm>
            <a:off x="1765031" y="1154166"/>
            <a:ext cx="5481915" cy="2350935"/>
          </a:xfrm>
          <a:prstGeom prst="rect">
            <a:avLst/>
          </a:prstGeom>
          <a:noFill/>
        </p:spPr>
      </p:pic>
    </p:spTree>
    <p:extLst>
      <p:ext uri="{BB962C8B-B14F-4D97-AF65-F5344CB8AC3E}">
        <p14:creationId xmlns:p14="http://schemas.microsoft.com/office/powerpoint/2010/main" val="1948911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F1B4C-5AAA-83F0-C30B-42241B0F9BCD}"/>
              </a:ext>
            </a:extLst>
          </p:cNvPr>
          <p:cNvSpPr>
            <a:spLocks noGrp="1"/>
          </p:cNvSpPr>
          <p:nvPr>
            <p:ph type="title"/>
          </p:nvPr>
        </p:nvSpPr>
        <p:spPr/>
        <p:txBody>
          <a:bodyPr/>
          <a:lstStyle/>
          <a:p>
            <a:r>
              <a:rPr lang="en-US" b="1" dirty="0"/>
              <a:t>Reflection Question</a:t>
            </a:r>
            <a:r>
              <a:rPr lang="en-US" b="1" baseline="-25000" dirty="0"/>
              <a:t>2</a:t>
            </a:r>
          </a:p>
        </p:txBody>
      </p:sp>
      <p:sp>
        <p:nvSpPr>
          <p:cNvPr id="3" name="Content Placeholder 2">
            <a:extLst>
              <a:ext uri="{FF2B5EF4-FFF2-40B4-BE49-F238E27FC236}">
                <a16:creationId xmlns:a16="http://schemas.microsoft.com/office/drawing/2014/main" id="{3C01AC4C-482E-02BD-BADA-C2D6C8D02BC9}"/>
              </a:ext>
            </a:extLst>
          </p:cNvPr>
          <p:cNvSpPr>
            <a:spLocks noGrp="1"/>
          </p:cNvSpPr>
          <p:nvPr>
            <p:ph idx="1"/>
          </p:nvPr>
        </p:nvSpPr>
        <p:spPr>
          <a:xfrm>
            <a:off x="457200" y="1280160"/>
            <a:ext cx="8229600" cy="1005840"/>
          </a:xfrm>
        </p:spPr>
        <p:txBody>
          <a:bodyPr/>
          <a:lstStyle/>
          <a:p>
            <a:r>
              <a:rPr lang="en-US" dirty="0"/>
              <a:t>How would your life differ if you could see beyond the visible spectrum that humans are able to perceive?</a:t>
            </a:r>
          </a:p>
        </p:txBody>
      </p:sp>
    </p:spTree>
    <p:extLst>
      <p:ext uri="{BB962C8B-B14F-4D97-AF65-F5344CB8AC3E}">
        <p14:creationId xmlns:p14="http://schemas.microsoft.com/office/powerpoint/2010/main" val="1933572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3BDE-B1DE-9B51-1393-9AEE5689B40F}"/>
              </a:ext>
            </a:extLst>
          </p:cNvPr>
          <p:cNvSpPr>
            <a:spLocks noGrp="1"/>
          </p:cNvSpPr>
          <p:nvPr>
            <p:ph type="title"/>
          </p:nvPr>
        </p:nvSpPr>
        <p:spPr/>
        <p:txBody>
          <a:bodyPr/>
          <a:lstStyle/>
          <a:p>
            <a:r>
              <a:rPr lang="en-US" dirty="0"/>
              <a:t>Sound Waves</a:t>
            </a:r>
            <a:endParaRPr lang="en-US" b="1" dirty="0"/>
          </a:p>
        </p:txBody>
      </p:sp>
      <p:sp>
        <p:nvSpPr>
          <p:cNvPr id="3" name="Content Placeholder 2">
            <a:extLst>
              <a:ext uri="{FF2B5EF4-FFF2-40B4-BE49-F238E27FC236}">
                <a16:creationId xmlns:a16="http://schemas.microsoft.com/office/drawing/2014/main" id="{2DB405A1-1826-9335-EF31-DDDC51BD6B9A}"/>
              </a:ext>
            </a:extLst>
          </p:cNvPr>
          <p:cNvSpPr>
            <a:spLocks noGrp="1"/>
          </p:cNvSpPr>
          <p:nvPr>
            <p:ph idx="1"/>
          </p:nvPr>
        </p:nvSpPr>
        <p:spPr/>
        <p:txBody>
          <a:bodyPr>
            <a:normAutofit fontScale="92500" lnSpcReduction="10000"/>
          </a:bodyPr>
          <a:lstStyle/>
          <a:p>
            <a:r>
              <a:rPr lang="en-US" dirty="0"/>
              <a:t>Frequency associated with </a:t>
            </a:r>
            <a:r>
              <a:rPr lang="en-US" b="1" dirty="0"/>
              <a:t>pitch</a:t>
            </a:r>
            <a:r>
              <a:rPr lang="en-US" dirty="0"/>
              <a:t> perception</a:t>
            </a:r>
          </a:p>
          <a:p>
            <a:pPr lvl="1"/>
            <a:r>
              <a:rPr lang="en-US" dirty="0">
                <a:solidFill>
                  <a:srgbClr val="2D7D9F"/>
                </a:solidFill>
              </a:rPr>
              <a:t>High-frequency = high-pitch</a:t>
            </a:r>
          </a:p>
          <a:p>
            <a:pPr lvl="1"/>
            <a:r>
              <a:rPr lang="en-US" dirty="0">
                <a:solidFill>
                  <a:srgbClr val="2D7D9F"/>
                </a:solidFill>
              </a:rPr>
              <a:t>Low-frequency = low-pitch</a:t>
            </a:r>
          </a:p>
          <a:p>
            <a:r>
              <a:rPr lang="en-US" dirty="0"/>
              <a:t>Audible ranges:</a:t>
            </a:r>
          </a:p>
          <a:p>
            <a:pPr lvl="1"/>
            <a:r>
              <a:rPr lang="en-US" dirty="0">
                <a:solidFill>
                  <a:srgbClr val="2D7D9F"/>
                </a:solidFill>
              </a:rPr>
              <a:t>Humans: 20</a:t>
            </a:r>
            <a:r>
              <a:rPr lang="en-US" dirty="0">
                <a:solidFill>
                  <a:srgbClr val="2D7D9F"/>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2D7D9F"/>
                </a:solidFill>
              </a:rPr>
              <a:t>20,000 Hz</a:t>
            </a:r>
          </a:p>
          <a:p>
            <a:pPr lvl="1"/>
            <a:r>
              <a:rPr lang="en-US" dirty="0">
                <a:solidFill>
                  <a:srgbClr val="2D7D9F"/>
                </a:solidFill>
              </a:rPr>
              <a:t>Chickens: 125</a:t>
            </a:r>
            <a:r>
              <a:rPr lang="en-US" dirty="0">
                <a:solidFill>
                  <a:srgbClr val="2D7D9F"/>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2D7D9F"/>
                </a:solidFill>
              </a:rPr>
              <a:t>2,000 Hz</a:t>
            </a:r>
          </a:p>
          <a:p>
            <a:pPr lvl="1"/>
            <a:r>
              <a:rPr lang="en-US" dirty="0">
                <a:solidFill>
                  <a:srgbClr val="2D7D9F"/>
                </a:solidFill>
              </a:rPr>
              <a:t>Mice: 1,000</a:t>
            </a:r>
            <a:r>
              <a:rPr lang="en-US" dirty="0">
                <a:solidFill>
                  <a:srgbClr val="2D7D9F"/>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2D7D9F"/>
                </a:solidFill>
              </a:rPr>
              <a:t>91,000 Hz</a:t>
            </a:r>
          </a:p>
          <a:p>
            <a:pPr lvl="1"/>
            <a:r>
              <a:rPr lang="en-US" dirty="0">
                <a:solidFill>
                  <a:srgbClr val="2D7D9F"/>
                </a:solidFill>
              </a:rPr>
              <a:t>Beluga whale: 1,000</a:t>
            </a:r>
            <a:r>
              <a:rPr lang="en-US" dirty="0">
                <a:solidFill>
                  <a:srgbClr val="2D7D9F"/>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2D7D9F"/>
                </a:solidFill>
              </a:rPr>
              <a:t>123,000 Hz</a:t>
            </a:r>
          </a:p>
          <a:p>
            <a:pPr lvl="1"/>
            <a:r>
              <a:rPr lang="en-US" dirty="0">
                <a:solidFill>
                  <a:srgbClr val="2D7D9F"/>
                </a:solidFill>
              </a:rPr>
              <a:t>Dogs/cats: 70</a:t>
            </a:r>
            <a:r>
              <a:rPr lang="en-US" dirty="0">
                <a:solidFill>
                  <a:srgbClr val="2D7D9F"/>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2D7D9F"/>
                </a:solidFill>
              </a:rPr>
              <a:t>45,000 Hz, 45</a:t>
            </a:r>
            <a:r>
              <a:rPr lang="en-US" dirty="0">
                <a:solidFill>
                  <a:srgbClr val="2D7D9F"/>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2D7D9F"/>
                </a:solidFill>
              </a:rPr>
              <a:t>64,000 respectively (Strain, 2003)</a:t>
            </a:r>
          </a:p>
        </p:txBody>
      </p:sp>
    </p:spTree>
    <p:extLst>
      <p:ext uri="{BB962C8B-B14F-4D97-AF65-F5344CB8AC3E}">
        <p14:creationId xmlns:p14="http://schemas.microsoft.com/office/powerpoint/2010/main" val="2099613497"/>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1774</TotalTime>
  <Words>593</Words>
  <Application>Microsoft Office PowerPoint</Application>
  <PresentationFormat>On-screen Show (4:3)</PresentationFormat>
  <Paragraphs>66</Paragraphs>
  <Slides>14</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Aptos</vt:lpstr>
      <vt:lpstr>Century Gothic</vt:lpstr>
      <vt:lpstr>Aptos Display</vt:lpstr>
      <vt:lpstr>Office Theme</vt:lpstr>
      <vt:lpstr>1_Office Theme</vt:lpstr>
      <vt:lpstr>Lesson 4.2</vt:lpstr>
      <vt:lpstr>Waves And Wavelengths</vt:lpstr>
      <vt:lpstr>Amplitude And Wavelength1</vt:lpstr>
      <vt:lpstr>Amplitude And Wavelength2</vt:lpstr>
      <vt:lpstr>Light Waves1</vt:lpstr>
      <vt:lpstr>Reflection Question1</vt:lpstr>
      <vt:lpstr>Light Waves2</vt:lpstr>
      <vt:lpstr>Reflection Question2</vt:lpstr>
      <vt:lpstr>Sound Waves</vt:lpstr>
      <vt:lpstr>Sound Amplitude and Loudness1</vt:lpstr>
      <vt:lpstr>Reflection Question3</vt:lpstr>
      <vt:lpstr>Sound Amplitude And Loudness2</vt:lpstr>
      <vt:lpstr>Summary</vt:lpstr>
      <vt:lpstr>End of Hawkes Learning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4.2 Waves and Wavelengths</dc:title>
  <dc:creator>Hawkes Learning</dc:creator>
  <cp:keywords>Psychology</cp:keywords>
  <cp:lastModifiedBy>Talissa Nahass</cp:lastModifiedBy>
  <cp:revision>182</cp:revision>
  <dcterms:created xsi:type="dcterms:W3CDTF">2013-04-26T14:43:13Z</dcterms:created>
  <dcterms:modified xsi:type="dcterms:W3CDTF">2024-07-23T17:38:34Z</dcterms:modified>
  <cp:category>Psychology</cp:category>
</cp:coreProperties>
</file>