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0"/>
  </p:notesMasterIdLst>
  <p:sldIdLst>
    <p:sldId id="256" r:id="rId3"/>
    <p:sldId id="257" r:id="rId4"/>
    <p:sldId id="262"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279" r:id="rId28"/>
    <p:sldId id="27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Lazzaro" initials="NL" lastIdx="1" clrIdx="0">
    <p:extLst>
      <p:ext uri="{19B8F6BF-5375-455C-9EA6-DF929625EA0E}">
        <p15:presenceInfo xmlns:p15="http://schemas.microsoft.com/office/powerpoint/2012/main" userId="S-1-5-21-1482476501-413027322-842925246-271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9671" autoAdjust="0"/>
  </p:normalViewPr>
  <p:slideViewPr>
    <p:cSldViewPr snapToGrid="0">
      <p:cViewPr varScale="1">
        <p:scale>
          <a:sx n="53" d="100"/>
          <a:sy n="53" d="100"/>
        </p:scale>
        <p:origin x="1176" y="48"/>
      </p:cViewPr>
      <p:guideLst/>
    </p:cSldViewPr>
  </p:slid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_rels/data6.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40.sv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11" Type="http://schemas.openxmlformats.org/officeDocument/2006/relationships/image" Target="../media/image39.pn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diagrams/_rels/drawing6.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40.sv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11" Type="http://schemas.openxmlformats.org/officeDocument/2006/relationships/image" Target="../media/image39.pn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EF34F3-98F4-496A-9B1F-20774551FDB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95C3924-4B9F-4EBC-8ADC-5258436A9826}">
      <dgm:prSet/>
      <dgm:spPr/>
      <dgm:t>
        <a:bodyPr/>
        <a:lstStyle/>
        <a:p>
          <a:r>
            <a:rPr lang="en-US" dirty="0"/>
            <a:t>Hypothesis</a:t>
          </a:r>
        </a:p>
      </dgm:t>
    </dgm:pt>
    <dgm:pt modelId="{8CA7F564-C684-4D5F-B30B-443429185251}" type="parTrans" cxnId="{A168A083-D9A2-4762-8EF4-C66ADD10C0B0}">
      <dgm:prSet/>
      <dgm:spPr/>
      <dgm:t>
        <a:bodyPr/>
        <a:lstStyle/>
        <a:p>
          <a:endParaRPr lang="en-US"/>
        </a:p>
      </dgm:t>
    </dgm:pt>
    <dgm:pt modelId="{B5B0B553-8C7A-493E-A8DB-950718103D1B}" type="sibTrans" cxnId="{A168A083-D9A2-4762-8EF4-C66ADD10C0B0}">
      <dgm:prSet/>
      <dgm:spPr/>
      <dgm:t>
        <a:bodyPr/>
        <a:lstStyle/>
        <a:p>
          <a:endParaRPr lang="en-US"/>
        </a:p>
      </dgm:t>
    </dgm:pt>
    <dgm:pt modelId="{F4886E12-9485-454C-B8E1-038A17D61B92}">
      <dgm:prSet/>
      <dgm:spPr/>
      <dgm:t>
        <a:bodyPr/>
        <a:lstStyle/>
        <a:p>
          <a:r>
            <a:rPr lang="en-US" dirty="0"/>
            <a:t>Tentative explanation of a phenomenon.</a:t>
          </a:r>
        </a:p>
      </dgm:t>
    </dgm:pt>
    <dgm:pt modelId="{DE3EE99B-2F3F-4C18-9EE5-85F989E17267}" type="parTrans" cxnId="{6FA5CCC5-04B5-4DD4-94D4-FCBAC21178B3}">
      <dgm:prSet/>
      <dgm:spPr/>
      <dgm:t>
        <a:bodyPr/>
        <a:lstStyle/>
        <a:p>
          <a:endParaRPr lang="en-US"/>
        </a:p>
      </dgm:t>
    </dgm:pt>
    <dgm:pt modelId="{B7AF9682-7E03-40C4-A111-2CA8D5B79674}" type="sibTrans" cxnId="{6FA5CCC5-04B5-4DD4-94D4-FCBAC21178B3}">
      <dgm:prSet/>
      <dgm:spPr/>
      <dgm:t>
        <a:bodyPr/>
        <a:lstStyle/>
        <a:p>
          <a:endParaRPr lang="en-US"/>
        </a:p>
      </dgm:t>
    </dgm:pt>
    <dgm:pt modelId="{CB94F934-CE5A-4C1B-A7B0-DAA0BD1151FE}">
      <dgm:prSet/>
      <dgm:spPr/>
      <dgm:t>
        <a:bodyPr/>
        <a:lstStyle/>
        <a:p>
          <a:r>
            <a:rPr lang="en-US" dirty="0"/>
            <a:t>Theory</a:t>
          </a:r>
        </a:p>
      </dgm:t>
    </dgm:pt>
    <dgm:pt modelId="{77923770-37F8-4308-854E-179CE976E596}" type="parTrans" cxnId="{670034CB-D8D3-4AE9-823B-8231CB507FD0}">
      <dgm:prSet/>
      <dgm:spPr/>
      <dgm:t>
        <a:bodyPr/>
        <a:lstStyle/>
        <a:p>
          <a:endParaRPr lang="en-US"/>
        </a:p>
      </dgm:t>
    </dgm:pt>
    <dgm:pt modelId="{D18C27F2-901F-4ED0-86E5-4BAA605256BA}" type="sibTrans" cxnId="{670034CB-D8D3-4AE9-823B-8231CB507FD0}">
      <dgm:prSet/>
      <dgm:spPr/>
      <dgm:t>
        <a:bodyPr/>
        <a:lstStyle/>
        <a:p>
          <a:endParaRPr lang="en-US"/>
        </a:p>
      </dgm:t>
    </dgm:pt>
    <dgm:pt modelId="{7E18FE1F-F1EA-4DD7-84B8-82915FE23885}">
      <dgm:prSet/>
      <dgm:spPr/>
      <dgm:t>
        <a:bodyPr/>
        <a:lstStyle/>
        <a:p>
          <a:r>
            <a:rPr lang="en-US" dirty="0"/>
            <a:t>Larger framework.</a:t>
          </a:r>
        </a:p>
      </dgm:t>
    </dgm:pt>
    <dgm:pt modelId="{7E75052A-C172-4E7D-87C3-D8B0E3CF5D7D}" type="parTrans" cxnId="{653563FE-A199-470A-A755-D154657C1D56}">
      <dgm:prSet/>
      <dgm:spPr/>
      <dgm:t>
        <a:bodyPr/>
        <a:lstStyle/>
        <a:p>
          <a:endParaRPr lang="en-US"/>
        </a:p>
      </dgm:t>
    </dgm:pt>
    <dgm:pt modelId="{3F182685-CBFA-423E-BD39-00FF23D9177E}" type="sibTrans" cxnId="{653563FE-A199-470A-A755-D154657C1D56}">
      <dgm:prSet/>
      <dgm:spPr/>
      <dgm:t>
        <a:bodyPr/>
        <a:lstStyle/>
        <a:p>
          <a:endParaRPr lang="en-US"/>
        </a:p>
      </dgm:t>
    </dgm:pt>
    <dgm:pt modelId="{ADCEBC37-86D8-40C5-8AAE-6D1A97166C2C}">
      <dgm:prSet/>
      <dgm:spPr/>
      <dgm:t>
        <a:bodyPr/>
        <a:lstStyle/>
        <a:p>
          <a:r>
            <a:rPr lang="en-US" dirty="0"/>
            <a:t>Broad explanation for some aspect of natural world.</a:t>
          </a:r>
        </a:p>
      </dgm:t>
    </dgm:pt>
    <dgm:pt modelId="{FB16D190-0784-401D-9F79-086285D0DF53}" type="parTrans" cxnId="{5C3DF0C2-28C9-497B-AECE-5CB4B688B7FC}">
      <dgm:prSet/>
      <dgm:spPr/>
      <dgm:t>
        <a:bodyPr/>
        <a:lstStyle/>
        <a:p>
          <a:endParaRPr lang="en-US"/>
        </a:p>
      </dgm:t>
    </dgm:pt>
    <dgm:pt modelId="{31EA26D9-6F4D-4F10-AFE5-982129EE6B89}" type="sibTrans" cxnId="{5C3DF0C2-28C9-497B-AECE-5CB4B688B7FC}">
      <dgm:prSet/>
      <dgm:spPr/>
      <dgm:t>
        <a:bodyPr/>
        <a:lstStyle/>
        <a:p>
          <a:endParaRPr lang="en-US"/>
        </a:p>
      </dgm:t>
    </dgm:pt>
    <dgm:pt modelId="{EB228978-C645-40CF-B6EE-5AFD91C53F6A}">
      <dgm:prSet/>
      <dgm:spPr/>
      <dgm:t>
        <a:bodyPr/>
        <a:lstStyle/>
        <a:p>
          <a:r>
            <a:rPr lang="en-US" dirty="0"/>
            <a:t>Observation</a:t>
          </a:r>
        </a:p>
      </dgm:t>
    </dgm:pt>
    <dgm:pt modelId="{017207DB-F36F-4D75-BBC9-C66704726351}" type="parTrans" cxnId="{CA3118E8-B31A-40DF-81E7-E267D79047D1}">
      <dgm:prSet/>
      <dgm:spPr/>
      <dgm:t>
        <a:bodyPr/>
        <a:lstStyle/>
        <a:p>
          <a:endParaRPr lang="en-US"/>
        </a:p>
      </dgm:t>
    </dgm:pt>
    <dgm:pt modelId="{4E50D893-0023-433D-8862-B759CF7E6381}" type="sibTrans" cxnId="{CA3118E8-B31A-40DF-81E7-E267D79047D1}">
      <dgm:prSet/>
      <dgm:spPr/>
      <dgm:t>
        <a:bodyPr/>
        <a:lstStyle/>
        <a:p>
          <a:endParaRPr lang="en-US"/>
        </a:p>
      </dgm:t>
    </dgm:pt>
    <dgm:pt modelId="{6996C2E9-69AF-40A7-92B6-E9A617AD81A9}">
      <dgm:prSet/>
      <dgm:spPr/>
      <dgm:t>
        <a:bodyPr/>
        <a:lstStyle/>
        <a:p>
          <a:r>
            <a:rPr lang="en-US" dirty="0"/>
            <a:t>Behavioral observations</a:t>
          </a:r>
        </a:p>
      </dgm:t>
    </dgm:pt>
    <dgm:pt modelId="{84CD69C1-DA12-4B69-95E9-2A75DDABFE71}" type="parTrans" cxnId="{46ACEA7F-B426-43F3-A31B-DEE8E9FF93A0}">
      <dgm:prSet/>
      <dgm:spPr/>
      <dgm:t>
        <a:bodyPr/>
        <a:lstStyle/>
        <a:p>
          <a:endParaRPr lang="en-US"/>
        </a:p>
      </dgm:t>
    </dgm:pt>
    <dgm:pt modelId="{89E1E12C-230A-467B-B40D-55636CA01D57}" type="sibTrans" cxnId="{46ACEA7F-B426-43F3-A31B-DEE8E9FF93A0}">
      <dgm:prSet/>
      <dgm:spPr/>
      <dgm:t>
        <a:bodyPr/>
        <a:lstStyle/>
        <a:p>
          <a:endParaRPr lang="en-US"/>
        </a:p>
      </dgm:t>
    </dgm:pt>
    <dgm:pt modelId="{374954E8-12A9-4AEF-A254-50ECC7484962}">
      <dgm:prSet/>
      <dgm:spPr/>
      <dgm:t>
        <a:bodyPr/>
        <a:lstStyle/>
        <a:p>
          <a:r>
            <a:rPr lang="en-US" dirty="0"/>
            <a:t>Experiments</a:t>
          </a:r>
        </a:p>
      </dgm:t>
    </dgm:pt>
    <dgm:pt modelId="{9C496E48-C327-4F60-B7FF-9B0E4BF5A46E}" type="parTrans" cxnId="{D0E6805E-288E-4DAF-A68D-DEDFFB7997B5}">
      <dgm:prSet/>
      <dgm:spPr/>
      <dgm:t>
        <a:bodyPr/>
        <a:lstStyle/>
        <a:p>
          <a:endParaRPr lang="en-US"/>
        </a:p>
      </dgm:t>
    </dgm:pt>
    <dgm:pt modelId="{7C3BB87A-9150-4EE6-A13D-CE930165D888}" type="sibTrans" cxnId="{D0E6805E-288E-4DAF-A68D-DEDFFB7997B5}">
      <dgm:prSet/>
      <dgm:spPr/>
      <dgm:t>
        <a:bodyPr/>
        <a:lstStyle/>
        <a:p>
          <a:endParaRPr lang="en-US"/>
        </a:p>
      </dgm:t>
    </dgm:pt>
    <dgm:pt modelId="{AA1C76B9-8617-4F7B-A846-C05BBECD75C1}">
      <dgm:prSet/>
      <dgm:spPr/>
      <dgm:t>
        <a:bodyPr/>
        <a:lstStyle/>
        <a:p>
          <a:r>
            <a:rPr lang="en-US" dirty="0"/>
            <a:t>Publication</a:t>
          </a:r>
        </a:p>
      </dgm:t>
    </dgm:pt>
    <dgm:pt modelId="{66ADA25E-F5A8-4AA7-85A2-703EF8BC9740}" type="parTrans" cxnId="{EC1989AB-E71E-4659-BB86-56DAD1E3413B}">
      <dgm:prSet/>
      <dgm:spPr/>
      <dgm:t>
        <a:bodyPr/>
        <a:lstStyle/>
        <a:p>
          <a:endParaRPr lang="en-US"/>
        </a:p>
      </dgm:t>
    </dgm:pt>
    <dgm:pt modelId="{93F7A135-562A-497C-BB2D-36C82031D346}" type="sibTrans" cxnId="{EC1989AB-E71E-4659-BB86-56DAD1E3413B}">
      <dgm:prSet/>
      <dgm:spPr/>
      <dgm:t>
        <a:bodyPr/>
        <a:lstStyle/>
        <a:p>
          <a:endParaRPr lang="en-US"/>
        </a:p>
      </dgm:t>
    </dgm:pt>
    <dgm:pt modelId="{30513EE9-F832-4652-99BB-33B8EE7F82C1}" type="pres">
      <dgm:prSet presAssocID="{81EF34F3-98F4-496A-9B1F-20774551FDB8}" presName="Name0" presStyleCnt="0">
        <dgm:presLayoutVars>
          <dgm:dir/>
          <dgm:animLvl val="lvl"/>
          <dgm:resizeHandles val="exact"/>
        </dgm:presLayoutVars>
      </dgm:prSet>
      <dgm:spPr/>
    </dgm:pt>
    <dgm:pt modelId="{535E8589-4B6A-42DC-BD7A-B3BE717DADA4}" type="pres">
      <dgm:prSet presAssocID="{B95C3924-4B9F-4EBC-8ADC-5258436A9826}" presName="linNode" presStyleCnt="0"/>
      <dgm:spPr/>
    </dgm:pt>
    <dgm:pt modelId="{B9B3A94D-421B-4895-BDD2-25B6596CA695}" type="pres">
      <dgm:prSet presAssocID="{B95C3924-4B9F-4EBC-8ADC-5258436A9826}" presName="parentText" presStyleLbl="node1" presStyleIdx="0" presStyleCnt="4">
        <dgm:presLayoutVars>
          <dgm:chMax val="1"/>
          <dgm:bulletEnabled val="1"/>
        </dgm:presLayoutVars>
      </dgm:prSet>
      <dgm:spPr/>
    </dgm:pt>
    <dgm:pt modelId="{E3E5C9EA-4857-49FB-B51A-0A6E6708CAB5}" type="pres">
      <dgm:prSet presAssocID="{B95C3924-4B9F-4EBC-8ADC-5258436A9826}" presName="descendantText" presStyleLbl="alignAccFollowNode1" presStyleIdx="0" presStyleCnt="3">
        <dgm:presLayoutVars>
          <dgm:bulletEnabled val="1"/>
        </dgm:presLayoutVars>
      </dgm:prSet>
      <dgm:spPr/>
    </dgm:pt>
    <dgm:pt modelId="{E081BBE7-28E5-4E55-96C3-74F1AA3F0389}" type="pres">
      <dgm:prSet presAssocID="{B5B0B553-8C7A-493E-A8DB-950718103D1B}" presName="sp" presStyleCnt="0"/>
      <dgm:spPr/>
    </dgm:pt>
    <dgm:pt modelId="{85CA3C9E-53B7-4119-B6AB-7C36F902E2F2}" type="pres">
      <dgm:prSet presAssocID="{CB94F934-CE5A-4C1B-A7B0-DAA0BD1151FE}" presName="linNode" presStyleCnt="0"/>
      <dgm:spPr/>
    </dgm:pt>
    <dgm:pt modelId="{1E5B958D-A97D-4A04-8F94-C2530B48ECB0}" type="pres">
      <dgm:prSet presAssocID="{CB94F934-CE5A-4C1B-A7B0-DAA0BD1151FE}" presName="parentText" presStyleLbl="node1" presStyleIdx="1" presStyleCnt="4">
        <dgm:presLayoutVars>
          <dgm:chMax val="1"/>
          <dgm:bulletEnabled val="1"/>
        </dgm:presLayoutVars>
      </dgm:prSet>
      <dgm:spPr/>
    </dgm:pt>
    <dgm:pt modelId="{0B16D31E-9354-497E-AC97-F65A41AE2B2A}" type="pres">
      <dgm:prSet presAssocID="{CB94F934-CE5A-4C1B-A7B0-DAA0BD1151FE}" presName="descendantText" presStyleLbl="alignAccFollowNode1" presStyleIdx="1" presStyleCnt="3">
        <dgm:presLayoutVars>
          <dgm:bulletEnabled val="1"/>
        </dgm:presLayoutVars>
      </dgm:prSet>
      <dgm:spPr/>
    </dgm:pt>
    <dgm:pt modelId="{AC981297-9E4D-4C8B-8F43-74A787045922}" type="pres">
      <dgm:prSet presAssocID="{D18C27F2-901F-4ED0-86E5-4BAA605256BA}" presName="sp" presStyleCnt="0"/>
      <dgm:spPr/>
    </dgm:pt>
    <dgm:pt modelId="{4AB5394A-038A-4594-BD34-90AC43D897C4}" type="pres">
      <dgm:prSet presAssocID="{EB228978-C645-40CF-B6EE-5AFD91C53F6A}" presName="linNode" presStyleCnt="0"/>
      <dgm:spPr/>
    </dgm:pt>
    <dgm:pt modelId="{DF6D45AC-6EA3-452E-83FB-37028081CCC6}" type="pres">
      <dgm:prSet presAssocID="{EB228978-C645-40CF-B6EE-5AFD91C53F6A}" presName="parentText" presStyleLbl="node1" presStyleIdx="2" presStyleCnt="4">
        <dgm:presLayoutVars>
          <dgm:chMax val="1"/>
          <dgm:bulletEnabled val="1"/>
        </dgm:presLayoutVars>
      </dgm:prSet>
      <dgm:spPr/>
    </dgm:pt>
    <dgm:pt modelId="{681E51B0-3D18-4CAE-8F6E-3D347D49A5CF}" type="pres">
      <dgm:prSet presAssocID="{EB228978-C645-40CF-B6EE-5AFD91C53F6A}" presName="descendantText" presStyleLbl="alignAccFollowNode1" presStyleIdx="2" presStyleCnt="3">
        <dgm:presLayoutVars>
          <dgm:bulletEnabled val="1"/>
        </dgm:presLayoutVars>
      </dgm:prSet>
      <dgm:spPr/>
    </dgm:pt>
    <dgm:pt modelId="{1311306B-101B-447A-A9A1-FFB76B570B38}" type="pres">
      <dgm:prSet presAssocID="{4E50D893-0023-433D-8862-B759CF7E6381}" presName="sp" presStyleCnt="0"/>
      <dgm:spPr/>
    </dgm:pt>
    <dgm:pt modelId="{DB8EDD61-F881-42C7-B294-E75A73204C1B}" type="pres">
      <dgm:prSet presAssocID="{AA1C76B9-8617-4F7B-A846-C05BBECD75C1}" presName="linNode" presStyleCnt="0"/>
      <dgm:spPr/>
    </dgm:pt>
    <dgm:pt modelId="{235468AD-F1F3-4143-A20F-F8A56AFF55AF}" type="pres">
      <dgm:prSet presAssocID="{AA1C76B9-8617-4F7B-A846-C05BBECD75C1}" presName="parentText" presStyleLbl="node1" presStyleIdx="3" presStyleCnt="4">
        <dgm:presLayoutVars>
          <dgm:chMax val="1"/>
          <dgm:bulletEnabled val="1"/>
        </dgm:presLayoutVars>
      </dgm:prSet>
      <dgm:spPr/>
    </dgm:pt>
  </dgm:ptLst>
  <dgm:cxnLst>
    <dgm:cxn modelId="{CC601813-6129-4F85-8E12-D78E1409F32E}" type="presOf" srcId="{B95C3924-4B9F-4EBC-8ADC-5258436A9826}" destId="{B9B3A94D-421B-4895-BDD2-25B6596CA695}" srcOrd="0" destOrd="0" presId="urn:microsoft.com/office/officeart/2005/8/layout/vList5"/>
    <dgm:cxn modelId="{7FDFA125-A28D-4821-B6AB-4E4E0A0C490F}" type="presOf" srcId="{7E18FE1F-F1EA-4DD7-84B8-82915FE23885}" destId="{0B16D31E-9354-497E-AC97-F65A41AE2B2A}" srcOrd="0" destOrd="0" presId="urn:microsoft.com/office/officeart/2005/8/layout/vList5"/>
    <dgm:cxn modelId="{AD19693C-2C4E-476D-A46D-BE10440C2BCE}" type="presOf" srcId="{F4886E12-9485-454C-B8E1-038A17D61B92}" destId="{E3E5C9EA-4857-49FB-B51A-0A6E6708CAB5}" srcOrd="0" destOrd="0" presId="urn:microsoft.com/office/officeart/2005/8/layout/vList5"/>
    <dgm:cxn modelId="{576E9B40-110E-4035-9C82-D719EFCF6F2A}" type="presOf" srcId="{374954E8-12A9-4AEF-A254-50ECC7484962}" destId="{681E51B0-3D18-4CAE-8F6E-3D347D49A5CF}" srcOrd="0" destOrd="1" presId="urn:microsoft.com/office/officeart/2005/8/layout/vList5"/>
    <dgm:cxn modelId="{D0E6805E-288E-4DAF-A68D-DEDFFB7997B5}" srcId="{EB228978-C645-40CF-B6EE-5AFD91C53F6A}" destId="{374954E8-12A9-4AEF-A254-50ECC7484962}" srcOrd="1" destOrd="0" parTransId="{9C496E48-C327-4F60-B7FF-9B0E4BF5A46E}" sibTransId="{7C3BB87A-9150-4EE6-A13D-CE930165D888}"/>
    <dgm:cxn modelId="{9873E04F-E8AC-4115-887A-9B880A792913}" type="presOf" srcId="{6996C2E9-69AF-40A7-92B6-E9A617AD81A9}" destId="{681E51B0-3D18-4CAE-8F6E-3D347D49A5CF}" srcOrd="0" destOrd="0" presId="urn:microsoft.com/office/officeart/2005/8/layout/vList5"/>
    <dgm:cxn modelId="{95101B79-7FCB-4943-BEAE-BC8BE8C81EAC}" type="presOf" srcId="{CB94F934-CE5A-4C1B-A7B0-DAA0BD1151FE}" destId="{1E5B958D-A97D-4A04-8F94-C2530B48ECB0}" srcOrd="0" destOrd="0" presId="urn:microsoft.com/office/officeart/2005/8/layout/vList5"/>
    <dgm:cxn modelId="{574D4D7A-5ACA-44A9-8C74-321A9FA4B079}" type="presOf" srcId="{ADCEBC37-86D8-40C5-8AAE-6D1A97166C2C}" destId="{0B16D31E-9354-497E-AC97-F65A41AE2B2A}" srcOrd="0" destOrd="1" presId="urn:microsoft.com/office/officeart/2005/8/layout/vList5"/>
    <dgm:cxn modelId="{46ACEA7F-B426-43F3-A31B-DEE8E9FF93A0}" srcId="{EB228978-C645-40CF-B6EE-5AFD91C53F6A}" destId="{6996C2E9-69AF-40A7-92B6-E9A617AD81A9}" srcOrd="0" destOrd="0" parTransId="{84CD69C1-DA12-4B69-95E9-2A75DDABFE71}" sibTransId="{89E1E12C-230A-467B-B40D-55636CA01D57}"/>
    <dgm:cxn modelId="{A168A083-D9A2-4762-8EF4-C66ADD10C0B0}" srcId="{81EF34F3-98F4-496A-9B1F-20774551FDB8}" destId="{B95C3924-4B9F-4EBC-8ADC-5258436A9826}" srcOrd="0" destOrd="0" parTransId="{8CA7F564-C684-4D5F-B30B-443429185251}" sibTransId="{B5B0B553-8C7A-493E-A8DB-950718103D1B}"/>
    <dgm:cxn modelId="{F813B094-706D-445D-A6FF-F24657F6E2EA}" type="presOf" srcId="{81EF34F3-98F4-496A-9B1F-20774551FDB8}" destId="{30513EE9-F832-4652-99BB-33B8EE7F82C1}" srcOrd="0" destOrd="0" presId="urn:microsoft.com/office/officeart/2005/8/layout/vList5"/>
    <dgm:cxn modelId="{42C742A1-B44F-49A9-99DF-0CB9E7D5E8EE}" type="presOf" srcId="{AA1C76B9-8617-4F7B-A846-C05BBECD75C1}" destId="{235468AD-F1F3-4143-A20F-F8A56AFF55AF}" srcOrd="0" destOrd="0" presId="urn:microsoft.com/office/officeart/2005/8/layout/vList5"/>
    <dgm:cxn modelId="{EC1989AB-E71E-4659-BB86-56DAD1E3413B}" srcId="{81EF34F3-98F4-496A-9B1F-20774551FDB8}" destId="{AA1C76B9-8617-4F7B-A846-C05BBECD75C1}" srcOrd="3" destOrd="0" parTransId="{66ADA25E-F5A8-4AA7-85A2-703EF8BC9740}" sibTransId="{93F7A135-562A-497C-BB2D-36C82031D346}"/>
    <dgm:cxn modelId="{5C3DF0C2-28C9-497B-AECE-5CB4B688B7FC}" srcId="{CB94F934-CE5A-4C1B-A7B0-DAA0BD1151FE}" destId="{ADCEBC37-86D8-40C5-8AAE-6D1A97166C2C}" srcOrd="1" destOrd="0" parTransId="{FB16D190-0784-401D-9F79-086285D0DF53}" sibTransId="{31EA26D9-6F4D-4F10-AFE5-982129EE6B89}"/>
    <dgm:cxn modelId="{6FA5CCC5-04B5-4DD4-94D4-FCBAC21178B3}" srcId="{B95C3924-4B9F-4EBC-8ADC-5258436A9826}" destId="{F4886E12-9485-454C-B8E1-038A17D61B92}" srcOrd="0" destOrd="0" parTransId="{DE3EE99B-2F3F-4C18-9EE5-85F989E17267}" sibTransId="{B7AF9682-7E03-40C4-A111-2CA8D5B79674}"/>
    <dgm:cxn modelId="{670034CB-D8D3-4AE9-823B-8231CB507FD0}" srcId="{81EF34F3-98F4-496A-9B1F-20774551FDB8}" destId="{CB94F934-CE5A-4C1B-A7B0-DAA0BD1151FE}" srcOrd="1" destOrd="0" parTransId="{77923770-37F8-4308-854E-179CE976E596}" sibTransId="{D18C27F2-901F-4ED0-86E5-4BAA605256BA}"/>
    <dgm:cxn modelId="{F135D3E6-8527-408F-A3B8-546D2F2D5C92}" type="presOf" srcId="{EB228978-C645-40CF-B6EE-5AFD91C53F6A}" destId="{DF6D45AC-6EA3-452E-83FB-37028081CCC6}" srcOrd="0" destOrd="0" presId="urn:microsoft.com/office/officeart/2005/8/layout/vList5"/>
    <dgm:cxn modelId="{CA3118E8-B31A-40DF-81E7-E267D79047D1}" srcId="{81EF34F3-98F4-496A-9B1F-20774551FDB8}" destId="{EB228978-C645-40CF-B6EE-5AFD91C53F6A}" srcOrd="2" destOrd="0" parTransId="{017207DB-F36F-4D75-BBC9-C66704726351}" sibTransId="{4E50D893-0023-433D-8862-B759CF7E6381}"/>
    <dgm:cxn modelId="{653563FE-A199-470A-A755-D154657C1D56}" srcId="{CB94F934-CE5A-4C1B-A7B0-DAA0BD1151FE}" destId="{7E18FE1F-F1EA-4DD7-84B8-82915FE23885}" srcOrd="0" destOrd="0" parTransId="{7E75052A-C172-4E7D-87C3-D8B0E3CF5D7D}" sibTransId="{3F182685-CBFA-423E-BD39-00FF23D9177E}"/>
    <dgm:cxn modelId="{563E2FBE-384C-46CF-A6BD-0DC42C7FA7FA}" type="presParOf" srcId="{30513EE9-F832-4652-99BB-33B8EE7F82C1}" destId="{535E8589-4B6A-42DC-BD7A-B3BE717DADA4}" srcOrd="0" destOrd="0" presId="urn:microsoft.com/office/officeart/2005/8/layout/vList5"/>
    <dgm:cxn modelId="{247087B4-8911-4DD4-9091-ACB032FB0854}" type="presParOf" srcId="{535E8589-4B6A-42DC-BD7A-B3BE717DADA4}" destId="{B9B3A94D-421B-4895-BDD2-25B6596CA695}" srcOrd="0" destOrd="0" presId="urn:microsoft.com/office/officeart/2005/8/layout/vList5"/>
    <dgm:cxn modelId="{0B0D39C0-FB8F-4E9B-B2C1-692637ABBD2A}" type="presParOf" srcId="{535E8589-4B6A-42DC-BD7A-B3BE717DADA4}" destId="{E3E5C9EA-4857-49FB-B51A-0A6E6708CAB5}" srcOrd="1" destOrd="0" presId="urn:microsoft.com/office/officeart/2005/8/layout/vList5"/>
    <dgm:cxn modelId="{1C1CB3A9-3D15-4C2F-B335-737019D9D663}" type="presParOf" srcId="{30513EE9-F832-4652-99BB-33B8EE7F82C1}" destId="{E081BBE7-28E5-4E55-96C3-74F1AA3F0389}" srcOrd="1" destOrd="0" presId="urn:microsoft.com/office/officeart/2005/8/layout/vList5"/>
    <dgm:cxn modelId="{542460D9-4061-44E6-B23B-88F5D2D2662D}" type="presParOf" srcId="{30513EE9-F832-4652-99BB-33B8EE7F82C1}" destId="{85CA3C9E-53B7-4119-B6AB-7C36F902E2F2}" srcOrd="2" destOrd="0" presId="urn:microsoft.com/office/officeart/2005/8/layout/vList5"/>
    <dgm:cxn modelId="{30E5F96E-0AD3-4DA2-8DA8-CE51EFB601F1}" type="presParOf" srcId="{85CA3C9E-53B7-4119-B6AB-7C36F902E2F2}" destId="{1E5B958D-A97D-4A04-8F94-C2530B48ECB0}" srcOrd="0" destOrd="0" presId="urn:microsoft.com/office/officeart/2005/8/layout/vList5"/>
    <dgm:cxn modelId="{568F7E30-F3A7-4DBE-8A92-3EF39263C63D}" type="presParOf" srcId="{85CA3C9E-53B7-4119-B6AB-7C36F902E2F2}" destId="{0B16D31E-9354-497E-AC97-F65A41AE2B2A}" srcOrd="1" destOrd="0" presId="urn:microsoft.com/office/officeart/2005/8/layout/vList5"/>
    <dgm:cxn modelId="{8C24C419-2EFC-4188-AA9C-C360CAB0303A}" type="presParOf" srcId="{30513EE9-F832-4652-99BB-33B8EE7F82C1}" destId="{AC981297-9E4D-4C8B-8F43-74A787045922}" srcOrd="3" destOrd="0" presId="urn:microsoft.com/office/officeart/2005/8/layout/vList5"/>
    <dgm:cxn modelId="{0835A6C3-8688-4A9E-A704-4E5C6E79B296}" type="presParOf" srcId="{30513EE9-F832-4652-99BB-33B8EE7F82C1}" destId="{4AB5394A-038A-4594-BD34-90AC43D897C4}" srcOrd="4" destOrd="0" presId="urn:microsoft.com/office/officeart/2005/8/layout/vList5"/>
    <dgm:cxn modelId="{CC595D5B-3270-4A21-9AAE-F67FEE38905D}" type="presParOf" srcId="{4AB5394A-038A-4594-BD34-90AC43D897C4}" destId="{DF6D45AC-6EA3-452E-83FB-37028081CCC6}" srcOrd="0" destOrd="0" presId="urn:microsoft.com/office/officeart/2005/8/layout/vList5"/>
    <dgm:cxn modelId="{A8406055-C537-41F9-B8A3-1BC8520D54EF}" type="presParOf" srcId="{4AB5394A-038A-4594-BD34-90AC43D897C4}" destId="{681E51B0-3D18-4CAE-8F6E-3D347D49A5CF}" srcOrd="1" destOrd="0" presId="urn:microsoft.com/office/officeart/2005/8/layout/vList5"/>
    <dgm:cxn modelId="{95FCD92D-2E2E-4DF1-8376-25BC4348FE15}" type="presParOf" srcId="{30513EE9-F832-4652-99BB-33B8EE7F82C1}" destId="{1311306B-101B-447A-A9A1-FFB76B570B38}" srcOrd="5" destOrd="0" presId="urn:microsoft.com/office/officeart/2005/8/layout/vList5"/>
    <dgm:cxn modelId="{ED61971A-2959-4A62-9F1A-DFF700E58371}" type="presParOf" srcId="{30513EE9-F832-4652-99BB-33B8EE7F82C1}" destId="{DB8EDD61-F881-42C7-B294-E75A73204C1B}" srcOrd="6" destOrd="0" presId="urn:microsoft.com/office/officeart/2005/8/layout/vList5"/>
    <dgm:cxn modelId="{F67956D5-CEF6-4030-ACF3-264B220EB8B8}" type="presParOf" srcId="{DB8EDD61-F881-42C7-B294-E75A73204C1B}" destId="{235468AD-F1F3-4143-A20F-F8A56AFF55AF}"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EF34F3-98F4-496A-9B1F-20774551FDB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95C3924-4B9F-4EBC-8ADC-5258436A9826}">
      <dgm:prSet/>
      <dgm:spPr/>
      <dgm:t>
        <a:bodyPr/>
        <a:lstStyle/>
        <a:p>
          <a:r>
            <a:rPr lang="en-US" dirty="0"/>
            <a:t>Hypothesis</a:t>
          </a:r>
        </a:p>
      </dgm:t>
    </dgm:pt>
    <dgm:pt modelId="{8CA7F564-C684-4D5F-B30B-443429185251}" type="parTrans" cxnId="{A168A083-D9A2-4762-8EF4-C66ADD10C0B0}">
      <dgm:prSet/>
      <dgm:spPr/>
      <dgm:t>
        <a:bodyPr/>
        <a:lstStyle/>
        <a:p>
          <a:endParaRPr lang="en-US"/>
        </a:p>
      </dgm:t>
    </dgm:pt>
    <dgm:pt modelId="{B5B0B553-8C7A-493E-A8DB-950718103D1B}" type="sibTrans" cxnId="{A168A083-D9A2-4762-8EF4-C66ADD10C0B0}">
      <dgm:prSet/>
      <dgm:spPr/>
      <dgm:t>
        <a:bodyPr/>
        <a:lstStyle/>
        <a:p>
          <a:endParaRPr lang="en-US"/>
        </a:p>
      </dgm:t>
    </dgm:pt>
    <dgm:pt modelId="{F4886E12-9485-454C-B8E1-038A17D61B92}">
      <dgm:prSet/>
      <dgm:spPr/>
      <dgm:t>
        <a:bodyPr/>
        <a:lstStyle/>
        <a:p>
          <a:r>
            <a:rPr lang="en-US" dirty="0"/>
            <a:t>Tentative explanation of a phenomenon</a:t>
          </a:r>
        </a:p>
      </dgm:t>
    </dgm:pt>
    <dgm:pt modelId="{DE3EE99B-2F3F-4C18-9EE5-85F989E17267}" type="parTrans" cxnId="{6FA5CCC5-04B5-4DD4-94D4-FCBAC21178B3}">
      <dgm:prSet/>
      <dgm:spPr/>
      <dgm:t>
        <a:bodyPr/>
        <a:lstStyle/>
        <a:p>
          <a:endParaRPr lang="en-US"/>
        </a:p>
      </dgm:t>
    </dgm:pt>
    <dgm:pt modelId="{B7AF9682-7E03-40C4-A111-2CA8D5B79674}" type="sibTrans" cxnId="{6FA5CCC5-04B5-4DD4-94D4-FCBAC21178B3}">
      <dgm:prSet/>
      <dgm:spPr/>
      <dgm:t>
        <a:bodyPr/>
        <a:lstStyle/>
        <a:p>
          <a:endParaRPr lang="en-US"/>
        </a:p>
      </dgm:t>
    </dgm:pt>
    <dgm:pt modelId="{30513EE9-F832-4652-99BB-33B8EE7F82C1}" type="pres">
      <dgm:prSet presAssocID="{81EF34F3-98F4-496A-9B1F-20774551FDB8}" presName="Name0" presStyleCnt="0">
        <dgm:presLayoutVars>
          <dgm:dir/>
          <dgm:animLvl val="lvl"/>
          <dgm:resizeHandles val="exact"/>
        </dgm:presLayoutVars>
      </dgm:prSet>
      <dgm:spPr/>
    </dgm:pt>
    <dgm:pt modelId="{535E8589-4B6A-42DC-BD7A-B3BE717DADA4}" type="pres">
      <dgm:prSet presAssocID="{B95C3924-4B9F-4EBC-8ADC-5258436A9826}" presName="linNode" presStyleCnt="0"/>
      <dgm:spPr/>
    </dgm:pt>
    <dgm:pt modelId="{B9B3A94D-421B-4895-BDD2-25B6596CA695}" type="pres">
      <dgm:prSet presAssocID="{B95C3924-4B9F-4EBC-8ADC-5258436A9826}" presName="parentText" presStyleLbl="node1" presStyleIdx="0" presStyleCnt="1">
        <dgm:presLayoutVars>
          <dgm:chMax val="1"/>
          <dgm:bulletEnabled val="1"/>
        </dgm:presLayoutVars>
      </dgm:prSet>
      <dgm:spPr/>
    </dgm:pt>
    <dgm:pt modelId="{E3E5C9EA-4857-49FB-B51A-0A6E6708CAB5}" type="pres">
      <dgm:prSet presAssocID="{B95C3924-4B9F-4EBC-8ADC-5258436A9826}" presName="descendantText" presStyleLbl="alignAccFollowNode1" presStyleIdx="0" presStyleCnt="1">
        <dgm:presLayoutVars>
          <dgm:bulletEnabled val="1"/>
        </dgm:presLayoutVars>
      </dgm:prSet>
      <dgm:spPr/>
    </dgm:pt>
  </dgm:ptLst>
  <dgm:cxnLst>
    <dgm:cxn modelId="{CC601813-6129-4F85-8E12-D78E1409F32E}" type="presOf" srcId="{B95C3924-4B9F-4EBC-8ADC-5258436A9826}" destId="{B9B3A94D-421B-4895-BDD2-25B6596CA695}" srcOrd="0" destOrd="0" presId="urn:microsoft.com/office/officeart/2005/8/layout/vList5"/>
    <dgm:cxn modelId="{AD19693C-2C4E-476D-A46D-BE10440C2BCE}" type="presOf" srcId="{F4886E12-9485-454C-B8E1-038A17D61B92}" destId="{E3E5C9EA-4857-49FB-B51A-0A6E6708CAB5}" srcOrd="0" destOrd="0" presId="urn:microsoft.com/office/officeart/2005/8/layout/vList5"/>
    <dgm:cxn modelId="{A168A083-D9A2-4762-8EF4-C66ADD10C0B0}" srcId="{81EF34F3-98F4-496A-9B1F-20774551FDB8}" destId="{B95C3924-4B9F-4EBC-8ADC-5258436A9826}" srcOrd="0" destOrd="0" parTransId="{8CA7F564-C684-4D5F-B30B-443429185251}" sibTransId="{B5B0B553-8C7A-493E-A8DB-950718103D1B}"/>
    <dgm:cxn modelId="{F813B094-706D-445D-A6FF-F24657F6E2EA}" type="presOf" srcId="{81EF34F3-98F4-496A-9B1F-20774551FDB8}" destId="{30513EE9-F832-4652-99BB-33B8EE7F82C1}" srcOrd="0" destOrd="0" presId="urn:microsoft.com/office/officeart/2005/8/layout/vList5"/>
    <dgm:cxn modelId="{6FA5CCC5-04B5-4DD4-94D4-FCBAC21178B3}" srcId="{B95C3924-4B9F-4EBC-8ADC-5258436A9826}" destId="{F4886E12-9485-454C-B8E1-038A17D61B92}" srcOrd="0" destOrd="0" parTransId="{DE3EE99B-2F3F-4C18-9EE5-85F989E17267}" sibTransId="{B7AF9682-7E03-40C4-A111-2CA8D5B79674}"/>
    <dgm:cxn modelId="{563E2FBE-384C-46CF-A6BD-0DC42C7FA7FA}" type="presParOf" srcId="{30513EE9-F832-4652-99BB-33B8EE7F82C1}" destId="{535E8589-4B6A-42DC-BD7A-B3BE717DADA4}" srcOrd="0" destOrd="0" presId="urn:microsoft.com/office/officeart/2005/8/layout/vList5"/>
    <dgm:cxn modelId="{247087B4-8911-4DD4-9091-ACB032FB0854}" type="presParOf" srcId="{535E8589-4B6A-42DC-BD7A-B3BE717DADA4}" destId="{B9B3A94D-421B-4895-BDD2-25B6596CA695}" srcOrd="0" destOrd="0" presId="urn:microsoft.com/office/officeart/2005/8/layout/vList5"/>
    <dgm:cxn modelId="{0B0D39C0-FB8F-4E9B-B2C1-692637ABBD2A}" type="presParOf" srcId="{535E8589-4B6A-42DC-BD7A-B3BE717DADA4}" destId="{E3E5C9EA-4857-49FB-B51A-0A6E6708CAB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EF34F3-98F4-496A-9B1F-20774551FDB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B94F934-CE5A-4C1B-A7B0-DAA0BD1151FE}">
      <dgm:prSet/>
      <dgm:spPr/>
      <dgm:t>
        <a:bodyPr/>
        <a:lstStyle/>
        <a:p>
          <a:r>
            <a:rPr lang="en-US" dirty="0"/>
            <a:t>Theory</a:t>
          </a:r>
        </a:p>
      </dgm:t>
    </dgm:pt>
    <dgm:pt modelId="{77923770-37F8-4308-854E-179CE976E596}" type="parTrans" cxnId="{670034CB-D8D3-4AE9-823B-8231CB507FD0}">
      <dgm:prSet/>
      <dgm:spPr/>
      <dgm:t>
        <a:bodyPr/>
        <a:lstStyle/>
        <a:p>
          <a:endParaRPr lang="en-US"/>
        </a:p>
      </dgm:t>
    </dgm:pt>
    <dgm:pt modelId="{D18C27F2-901F-4ED0-86E5-4BAA605256BA}" type="sibTrans" cxnId="{670034CB-D8D3-4AE9-823B-8231CB507FD0}">
      <dgm:prSet/>
      <dgm:spPr/>
      <dgm:t>
        <a:bodyPr/>
        <a:lstStyle/>
        <a:p>
          <a:endParaRPr lang="en-US"/>
        </a:p>
      </dgm:t>
    </dgm:pt>
    <dgm:pt modelId="{7E18FE1F-F1EA-4DD7-84B8-82915FE23885}">
      <dgm:prSet/>
      <dgm:spPr/>
      <dgm:t>
        <a:bodyPr/>
        <a:lstStyle/>
        <a:p>
          <a:r>
            <a:rPr lang="en-US" dirty="0"/>
            <a:t>Larger framework</a:t>
          </a:r>
        </a:p>
      </dgm:t>
    </dgm:pt>
    <dgm:pt modelId="{7E75052A-C172-4E7D-87C3-D8B0E3CF5D7D}" type="parTrans" cxnId="{653563FE-A199-470A-A755-D154657C1D56}">
      <dgm:prSet/>
      <dgm:spPr/>
      <dgm:t>
        <a:bodyPr/>
        <a:lstStyle/>
        <a:p>
          <a:endParaRPr lang="en-US"/>
        </a:p>
      </dgm:t>
    </dgm:pt>
    <dgm:pt modelId="{3F182685-CBFA-423E-BD39-00FF23D9177E}" type="sibTrans" cxnId="{653563FE-A199-470A-A755-D154657C1D56}">
      <dgm:prSet/>
      <dgm:spPr/>
      <dgm:t>
        <a:bodyPr/>
        <a:lstStyle/>
        <a:p>
          <a:endParaRPr lang="en-US"/>
        </a:p>
      </dgm:t>
    </dgm:pt>
    <dgm:pt modelId="{ADCEBC37-86D8-40C5-8AAE-6D1A97166C2C}">
      <dgm:prSet/>
      <dgm:spPr/>
      <dgm:t>
        <a:bodyPr/>
        <a:lstStyle/>
        <a:p>
          <a:r>
            <a:rPr lang="en-US" dirty="0"/>
            <a:t>Broad explanation for some aspect of natural world</a:t>
          </a:r>
        </a:p>
      </dgm:t>
    </dgm:pt>
    <dgm:pt modelId="{FB16D190-0784-401D-9F79-086285D0DF53}" type="parTrans" cxnId="{5C3DF0C2-28C9-497B-AECE-5CB4B688B7FC}">
      <dgm:prSet/>
      <dgm:spPr/>
      <dgm:t>
        <a:bodyPr/>
        <a:lstStyle/>
        <a:p>
          <a:endParaRPr lang="en-US"/>
        </a:p>
      </dgm:t>
    </dgm:pt>
    <dgm:pt modelId="{31EA26D9-6F4D-4F10-AFE5-982129EE6B89}" type="sibTrans" cxnId="{5C3DF0C2-28C9-497B-AECE-5CB4B688B7FC}">
      <dgm:prSet/>
      <dgm:spPr/>
      <dgm:t>
        <a:bodyPr/>
        <a:lstStyle/>
        <a:p>
          <a:endParaRPr lang="en-US"/>
        </a:p>
      </dgm:t>
    </dgm:pt>
    <dgm:pt modelId="{30513EE9-F832-4652-99BB-33B8EE7F82C1}" type="pres">
      <dgm:prSet presAssocID="{81EF34F3-98F4-496A-9B1F-20774551FDB8}" presName="Name0" presStyleCnt="0">
        <dgm:presLayoutVars>
          <dgm:dir/>
          <dgm:animLvl val="lvl"/>
          <dgm:resizeHandles val="exact"/>
        </dgm:presLayoutVars>
      </dgm:prSet>
      <dgm:spPr/>
    </dgm:pt>
    <dgm:pt modelId="{85CA3C9E-53B7-4119-B6AB-7C36F902E2F2}" type="pres">
      <dgm:prSet presAssocID="{CB94F934-CE5A-4C1B-A7B0-DAA0BD1151FE}" presName="linNode" presStyleCnt="0"/>
      <dgm:spPr/>
    </dgm:pt>
    <dgm:pt modelId="{1E5B958D-A97D-4A04-8F94-C2530B48ECB0}" type="pres">
      <dgm:prSet presAssocID="{CB94F934-CE5A-4C1B-A7B0-DAA0BD1151FE}" presName="parentText" presStyleLbl="node1" presStyleIdx="0" presStyleCnt="1">
        <dgm:presLayoutVars>
          <dgm:chMax val="1"/>
          <dgm:bulletEnabled val="1"/>
        </dgm:presLayoutVars>
      </dgm:prSet>
      <dgm:spPr/>
    </dgm:pt>
    <dgm:pt modelId="{0B16D31E-9354-497E-AC97-F65A41AE2B2A}" type="pres">
      <dgm:prSet presAssocID="{CB94F934-CE5A-4C1B-A7B0-DAA0BD1151FE}" presName="descendantText" presStyleLbl="alignAccFollowNode1" presStyleIdx="0" presStyleCnt="1">
        <dgm:presLayoutVars>
          <dgm:bulletEnabled val="1"/>
        </dgm:presLayoutVars>
      </dgm:prSet>
      <dgm:spPr/>
    </dgm:pt>
  </dgm:ptLst>
  <dgm:cxnLst>
    <dgm:cxn modelId="{7FDFA125-A28D-4821-B6AB-4E4E0A0C490F}" type="presOf" srcId="{7E18FE1F-F1EA-4DD7-84B8-82915FE23885}" destId="{0B16D31E-9354-497E-AC97-F65A41AE2B2A}" srcOrd="0" destOrd="0" presId="urn:microsoft.com/office/officeart/2005/8/layout/vList5"/>
    <dgm:cxn modelId="{95101B79-7FCB-4943-BEAE-BC8BE8C81EAC}" type="presOf" srcId="{CB94F934-CE5A-4C1B-A7B0-DAA0BD1151FE}" destId="{1E5B958D-A97D-4A04-8F94-C2530B48ECB0}" srcOrd="0" destOrd="0" presId="urn:microsoft.com/office/officeart/2005/8/layout/vList5"/>
    <dgm:cxn modelId="{574D4D7A-5ACA-44A9-8C74-321A9FA4B079}" type="presOf" srcId="{ADCEBC37-86D8-40C5-8AAE-6D1A97166C2C}" destId="{0B16D31E-9354-497E-AC97-F65A41AE2B2A}" srcOrd="0" destOrd="1" presId="urn:microsoft.com/office/officeart/2005/8/layout/vList5"/>
    <dgm:cxn modelId="{F813B094-706D-445D-A6FF-F24657F6E2EA}" type="presOf" srcId="{81EF34F3-98F4-496A-9B1F-20774551FDB8}" destId="{30513EE9-F832-4652-99BB-33B8EE7F82C1}" srcOrd="0" destOrd="0" presId="urn:microsoft.com/office/officeart/2005/8/layout/vList5"/>
    <dgm:cxn modelId="{5C3DF0C2-28C9-497B-AECE-5CB4B688B7FC}" srcId="{CB94F934-CE5A-4C1B-A7B0-DAA0BD1151FE}" destId="{ADCEBC37-86D8-40C5-8AAE-6D1A97166C2C}" srcOrd="1" destOrd="0" parTransId="{FB16D190-0784-401D-9F79-086285D0DF53}" sibTransId="{31EA26D9-6F4D-4F10-AFE5-982129EE6B89}"/>
    <dgm:cxn modelId="{670034CB-D8D3-4AE9-823B-8231CB507FD0}" srcId="{81EF34F3-98F4-496A-9B1F-20774551FDB8}" destId="{CB94F934-CE5A-4C1B-A7B0-DAA0BD1151FE}" srcOrd="0" destOrd="0" parTransId="{77923770-37F8-4308-854E-179CE976E596}" sibTransId="{D18C27F2-901F-4ED0-86E5-4BAA605256BA}"/>
    <dgm:cxn modelId="{653563FE-A199-470A-A755-D154657C1D56}" srcId="{CB94F934-CE5A-4C1B-A7B0-DAA0BD1151FE}" destId="{7E18FE1F-F1EA-4DD7-84B8-82915FE23885}" srcOrd="0" destOrd="0" parTransId="{7E75052A-C172-4E7D-87C3-D8B0E3CF5D7D}" sibTransId="{3F182685-CBFA-423E-BD39-00FF23D9177E}"/>
    <dgm:cxn modelId="{542460D9-4061-44E6-B23B-88F5D2D2662D}" type="presParOf" srcId="{30513EE9-F832-4652-99BB-33B8EE7F82C1}" destId="{85CA3C9E-53B7-4119-B6AB-7C36F902E2F2}" srcOrd="0" destOrd="0" presId="urn:microsoft.com/office/officeart/2005/8/layout/vList5"/>
    <dgm:cxn modelId="{30E5F96E-0AD3-4DA2-8DA8-CE51EFB601F1}" type="presParOf" srcId="{85CA3C9E-53B7-4119-B6AB-7C36F902E2F2}" destId="{1E5B958D-A97D-4A04-8F94-C2530B48ECB0}" srcOrd="0" destOrd="0" presId="urn:microsoft.com/office/officeart/2005/8/layout/vList5"/>
    <dgm:cxn modelId="{568F7E30-F3A7-4DBE-8A92-3EF39263C63D}" type="presParOf" srcId="{85CA3C9E-53B7-4119-B6AB-7C36F902E2F2}" destId="{0B16D31E-9354-497E-AC97-F65A41AE2B2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EF34F3-98F4-496A-9B1F-20774551FDB8}"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EB228978-C645-40CF-B6EE-5AFD91C53F6A}">
      <dgm:prSet/>
      <dgm:spPr/>
      <dgm:t>
        <a:bodyPr/>
        <a:lstStyle/>
        <a:p>
          <a:r>
            <a:rPr lang="en-US" dirty="0"/>
            <a:t>Observation</a:t>
          </a:r>
        </a:p>
      </dgm:t>
    </dgm:pt>
    <dgm:pt modelId="{017207DB-F36F-4D75-BBC9-C66704726351}" type="parTrans" cxnId="{CA3118E8-B31A-40DF-81E7-E267D79047D1}">
      <dgm:prSet/>
      <dgm:spPr/>
      <dgm:t>
        <a:bodyPr/>
        <a:lstStyle/>
        <a:p>
          <a:endParaRPr lang="en-US"/>
        </a:p>
      </dgm:t>
    </dgm:pt>
    <dgm:pt modelId="{4E50D893-0023-433D-8862-B759CF7E6381}" type="sibTrans" cxnId="{CA3118E8-B31A-40DF-81E7-E267D79047D1}">
      <dgm:prSet/>
      <dgm:spPr/>
      <dgm:t>
        <a:bodyPr/>
        <a:lstStyle/>
        <a:p>
          <a:endParaRPr lang="en-US"/>
        </a:p>
      </dgm:t>
    </dgm:pt>
    <dgm:pt modelId="{6996C2E9-69AF-40A7-92B6-E9A617AD81A9}">
      <dgm:prSet/>
      <dgm:spPr/>
      <dgm:t>
        <a:bodyPr/>
        <a:lstStyle/>
        <a:p>
          <a:r>
            <a:rPr lang="en-US" dirty="0"/>
            <a:t>Behavioral observations</a:t>
          </a:r>
        </a:p>
      </dgm:t>
    </dgm:pt>
    <dgm:pt modelId="{84CD69C1-DA12-4B69-95E9-2A75DDABFE71}" type="parTrans" cxnId="{46ACEA7F-B426-43F3-A31B-DEE8E9FF93A0}">
      <dgm:prSet/>
      <dgm:spPr/>
      <dgm:t>
        <a:bodyPr/>
        <a:lstStyle/>
        <a:p>
          <a:endParaRPr lang="en-US"/>
        </a:p>
      </dgm:t>
    </dgm:pt>
    <dgm:pt modelId="{89E1E12C-230A-467B-B40D-55636CA01D57}" type="sibTrans" cxnId="{46ACEA7F-B426-43F3-A31B-DEE8E9FF93A0}">
      <dgm:prSet/>
      <dgm:spPr/>
      <dgm:t>
        <a:bodyPr/>
        <a:lstStyle/>
        <a:p>
          <a:endParaRPr lang="en-US"/>
        </a:p>
      </dgm:t>
    </dgm:pt>
    <dgm:pt modelId="{374954E8-12A9-4AEF-A254-50ECC7484962}">
      <dgm:prSet/>
      <dgm:spPr/>
      <dgm:t>
        <a:bodyPr/>
        <a:lstStyle/>
        <a:p>
          <a:r>
            <a:rPr lang="en-US" dirty="0"/>
            <a:t>Experiments</a:t>
          </a:r>
        </a:p>
      </dgm:t>
    </dgm:pt>
    <dgm:pt modelId="{9C496E48-C327-4F60-B7FF-9B0E4BF5A46E}" type="parTrans" cxnId="{D0E6805E-288E-4DAF-A68D-DEDFFB7997B5}">
      <dgm:prSet/>
      <dgm:spPr/>
      <dgm:t>
        <a:bodyPr/>
        <a:lstStyle/>
        <a:p>
          <a:endParaRPr lang="en-US"/>
        </a:p>
      </dgm:t>
    </dgm:pt>
    <dgm:pt modelId="{7C3BB87A-9150-4EE6-A13D-CE930165D888}" type="sibTrans" cxnId="{D0E6805E-288E-4DAF-A68D-DEDFFB7997B5}">
      <dgm:prSet/>
      <dgm:spPr/>
      <dgm:t>
        <a:bodyPr/>
        <a:lstStyle/>
        <a:p>
          <a:endParaRPr lang="en-US"/>
        </a:p>
      </dgm:t>
    </dgm:pt>
    <dgm:pt modelId="{30513EE9-F832-4652-99BB-33B8EE7F82C1}" type="pres">
      <dgm:prSet presAssocID="{81EF34F3-98F4-496A-9B1F-20774551FDB8}" presName="Name0" presStyleCnt="0">
        <dgm:presLayoutVars>
          <dgm:dir/>
          <dgm:animLvl val="lvl"/>
          <dgm:resizeHandles val="exact"/>
        </dgm:presLayoutVars>
      </dgm:prSet>
      <dgm:spPr/>
    </dgm:pt>
    <dgm:pt modelId="{4AB5394A-038A-4594-BD34-90AC43D897C4}" type="pres">
      <dgm:prSet presAssocID="{EB228978-C645-40CF-B6EE-5AFD91C53F6A}" presName="linNode" presStyleCnt="0"/>
      <dgm:spPr/>
    </dgm:pt>
    <dgm:pt modelId="{DF6D45AC-6EA3-452E-83FB-37028081CCC6}" type="pres">
      <dgm:prSet presAssocID="{EB228978-C645-40CF-B6EE-5AFD91C53F6A}" presName="parentText" presStyleLbl="node1" presStyleIdx="0" presStyleCnt="1">
        <dgm:presLayoutVars>
          <dgm:chMax val="1"/>
          <dgm:bulletEnabled val="1"/>
        </dgm:presLayoutVars>
      </dgm:prSet>
      <dgm:spPr/>
    </dgm:pt>
    <dgm:pt modelId="{681E51B0-3D18-4CAE-8F6E-3D347D49A5CF}" type="pres">
      <dgm:prSet presAssocID="{EB228978-C645-40CF-B6EE-5AFD91C53F6A}" presName="descendantText" presStyleLbl="alignAccFollowNode1" presStyleIdx="0" presStyleCnt="1">
        <dgm:presLayoutVars>
          <dgm:bulletEnabled val="1"/>
        </dgm:presLayoutVars>
      </dgm:prSet>
      <dgm:spPr/>
    </dgm:pt>
  </dgm:ptLst>
  <dgm:cxnLst>
    <dgm:cxn modelId="{576E9B40-110E-4035-9C82-D719EFCF6F2A}" type="presOf" srcId="{374954E8-12A9-4AEF-A254-50ECC7484962}" destId="{681E51B0-3D18-4CAE-8F6E-3D347D49A5CF}" srcOrd="0" destOrd="1" presId="urn:microsoft.com/office/officeart/2005/8/layout/vList5"/>
    <dgm:cxn modelId="{D0E6805E-288E-4DAF-A68D-DEDFFB7997B5}" srcId="{EB228978-C645-40CF-B6EE-5AFD91C53F6A}" destId="{374954E8-12A9-4AEF-A254-50ECC7484962}" srcOrd="1" destOrd="0" parTransId="{9C496E48-C327-4F60-B7FF-9B0E4BF5A46E}" sibTransId="{7C3BB87A-9150-4EE6-A13D-CE930165D888}"/>
    <dgm:cxn modelId="{9873E04F-E8AC-4115-887A-9B880A792913}" type="presOf" srcId="{6996C2E9-69AF-40A7-92B6-E9A617AD81A9}" destId="{681E51B0-3D18-4CAE-8F6E-3D347D49A5CF}" srcOrd="0" destOrd="0" presId="urn:microsoft.com/office/officeart/2005/8/layout/vList5"/>
    <dgm:cxn modelId="{46ACEA7F-B426-43F3-A31B-DEE8E9FF93A0}" srcId="{EB228978-C645-40CF-B6EE-5AFD91C53F6A}" destId="{6996C2E9-69AF-40A7-92B6-E9A617AD81A9}" srcOrd="0" destOrd="0" parTransId="{84CD69C1-DA12-4B69-95E9-2A75DDABFE71}" sibTransId="{89E1E12C-230A-467B-B40D-55636CA01D57}"/>
    <dgm:cxn modelId="{F813B094-706D-445D-A6FF-F24657F6E2EA}" type="presOf" srcId="{81EF34F3-98F4-496A-9B1F-20774551FDB8}" destId="{30513EE9-F832-4652-99BB-33B8EE7F82C1}" srcOrd="0" destOrd="0" presId="urn:microsoft.com/office/officeart/2005/8/layout/vList5"/>
    <dgm:cxn modelId="{F135D3E6-8527-408F-A3B8-546D2F2D5C92}" type="presOf" srcId="{EB228978-C645-40CF-B6EE-5AFD91C53F6A}" destId="{DF6D45AC-6EA3-452E-83FB-37028081CCC6}" srcOrd="0" destOrd="0" presId="urn:microsoft.com/office/officeart/2005/8/layout/vList5"/>
    <dgm:cxn modelId="{CA3118E8-B31A-40DF-81E7-E267D79047D1}" srcId="{81EF34F3-98F4-496A-9B1F-20774551FDB8}" destId="{EB228978-C645-40CF-B6EE-5AFD91C53F6A}" srcOrd="0" destOrd="0" parTransId="{017207DB-F36F-4D75-BBC9-C66704726351}" sibTransId="{4E50D893-0023-433D-8862-B759CF7E6381}"/>
    <dgm:cxn modelId="{0835A6C3-8688-4A9E-A704-4E5C6E79B296}" type="presParOf" srcId="{30513EE9-F832-4652-99BB-33B8EE7F82C1}" destId="{4AB5394A-038A-4594-BD34-90AC43D897C4}" srcOrd="0" destOrd="0" presId="urn:microsoft.com/office/officeart/2005/8/layout/vList5"/>
    <dgm:cxn modelId="{CC595D5B-3270-4A21-9AAE-F67FEE38905D}" type="presParOf" srcId="{4AB5394A-038A-4594-BD34-90AC43D897C4}" destId="{DF6D45AC-6EA3-452E-83FB-37028081CCC6}" srcOrd="0" destOrd="0" presId="urn:microsoft.com/office/officeart/2005/8/layout/vList5"/>
    <dgm:cxn modelId="{A8406055-C537-41F9-B8A3-1BC8520D54EF}" type="presParOf" srcId="{4AB5394A-038A-4594-BD34-90AC43D897C4}" destId="{681E51B0-3D18-4CAE-8F6E-3D347D49A5C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1EF34F3-98F4-496A-9B1F-20774551FDB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AA1C76B9-8617-4F7B-A846-C05BBECD75C1}">
      <dgm:prSet/>
      <dgm:spPr/>
      <dgm:t>
        <a:bodyPr/>
        <a:lstStyle/>
        <a:p>
          <a:r>
            <a:rPr lang="en-US" dirty="0"/>
            <a:t>Publication</a:t>
          </a:r>
        </a:p>
      </dgm:t>
    </dgm:pt>
    <dgm:pt modelId="{66ADA25E-F5A8-4AA7-85A2-703EF8BC9740}" type="parTrans" cxnId="{EC1989AB-E71E-4659-BB86-56DAD1E3413B}">
      <dgm:prSet/>
      <dgm:spPr/>
      <dgm:t>
        <a:bodyPr/>
        <a:lstStyle/>
        <a:p>
          <a:endParaRPr lang="en-US"/>
        </a:p>
      </dgm:t>
    </dgm:pt>
    <dgm:pt modelId="{93F7A135-562A-497C-BB2D-36C82031D346}" type="sibTrans" cxnId="{EC1989AB-E71E-4659-BB86-56DAD1E3413B}">
      <dgm:prSet/>
      <dgm:spPr/>
      <dgm:t>
        <a:bodyPr/>
        <a:lstStyle/>
        <a:p>
          <a:endParaRPr lang="en-US"/>
        </a:p>
      </dgm:t>
    </dgm:pt>
    <dgm:pt modelId="{30513EE9-F832-4652-99BB-33B8EE7F82C1}" type="pres">
      <dgm:prSet presAssocID="{81EF34F3-98F4-496A-9B1F-20774551FDB8}" presName="Name0" presStyleCnt="0">
        <dgm:presLayoutVars>
          <dgm:dir/>
          <dgm:animLvl val="lvl"/>
          <dgm:resizeHandles val="exact"/>
        </dgm:presLayoutVars>
      </dgm:prSet>
      <dgm:spPr/>
    </dgm:pt>
    <dgm:pt modelId="{DB8EDD61-F881-42C7-B294-E75A73204C1B}" type="pres">
      <dgm:prSet presAssocID="{AA1C76B9-8617-4F7B-A846-C05BBECD75C1}" presName="linNode" presStyleCnt="0"/>
      <dgm:spPr/>
    </dgm:pt>
    <dgm:pt modelId="{235468AD-F1F3-4143-A20F-F8A56AFF55AF}" type="pres">
      <dgm:prSet presAssocID="{AA1C76B9-8617-4F7B-A846-C05BBECD75C1}" presName="parentText" presStyleLbl="node1" presStyleIdx="0" presStyleCnt="1">
        <dgm:presLayoutVars>
          <dgm:chMax val="1"/>
          <dgm:bulletEnabled val="1"/>
        </dgm:presLayoutVars>
      </dgm:prSet>
      <dgm:spPr/>
    </dgm:pt>
  </dgm:ptLst>
  <dgm:cxnLst>
    <dgm:cxn modelId="{F813B094-706D-445D-A6FF-F24657F6E2EA}" type="presOf" srcId="{81EF34F3-98F4-496A-9B1F-20774551FDB8}" destId="{30513EE9-F832-4652-99BB-33B8EE7F82C1}" srcOrd="0" destOrd="0" presId="urn:microsoft.com/office/officeart/2005/8/layout/vList5"/>
    <dgm:cxn modelId="{42C742A1-B44F-49A9-99DF-0CB9E7D5E8EE}" type="presOf" srcId="{AA1C76B9-8617-4F7B-A846-C05BBECD75C1}" destId="{235468AD-F1F3-4143-A20F-F8A56AFF55AF}" srcOrd="0" destOrd="0" presId="urn:microsoft.com/office/officeart/2005/8/layout/vList5"/>
    <dgm:cxn modelId="{EC1989AB-E71E-4659-BB86-56DAD1E3413B}" srcId="{81EF34F3-98F4-496A-9B1F-20774551FDB8}" destId="{AA1C76B9-8617-4F7B-A846-C05BBECD75C1}" srcOrd="0" destOrd="0" parTransId="{66ADA25E-F5A8-4AA7-85A2-703EF8BC9740}" sibTransId="{93F7A135-562A-497C-BB2D-36C82031D346}"/>
    <dgm:cxn modelId="{ED61971A-2959-4A62-9F1A-DFF700E58371}" type="presParOf" srcId="{30513EE9-F832-4652-99BB-33B8EE7F82C1}" destId="{DB8EDD61-F881-42C7-B294-E75A73204C1B}" srcOrd="0" destOrd="0" presId="urn:microsoft.com/office/officeart/2005/8/layout/vList5"/>
    <dgm:cxn modelId="{F67956D5-CEF6-4030-ACF3-264B220EB8B8}" type="presParOf" srcId="{DB8EDD61-F881-42C7-B294-E75A73204C1B}" destId="{235468AD-F1F3-4143-A20F-F8A56AFF55AF}"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EF34F3-98F4-496A-9B1F-20774551FDB8}"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en-US"/>
        </a:p>
      </dgm:t>
    </dgm:pt>
    <dgm:pt modelId="{B95C3924-4B9F-4EBC-8ADC-5258436A9826}">
      <dgm:prSet/>
      <dgm:spPr/>
      <dgm:t>
        <a:bodyPr/>
        <a:lstStyle/>
        <a:p>
          <a:r>
            <a:rPr lang="en-US" dirty="0"/>
            <a:t>Early History of Psychology</a:t>
          </a:r>
        </a:p>
      </dgm:t>
    </dgm:pt>
    <dgm:pt modelId="{8CA7F564-C684-4D5F-B30B-443429185251}" type="parTrans" cxnId="{A168A083-D9A2-4762-8EF4-C66ADD10C0B0}">
      <dgm:prSet/>
      <dgm:spPr/>
      <dgm:t>
        <a:bodyPr/>
        <a:lstStyle/>
        <a:p>
          <a:endParaRPr lang="en-US"/>
        </a:p>
      </dgm:t>
    </dgm:pt>
    <dgm:pt modelId="{B5B0B553-8C7A-493E-A8DB-950718103D1B}" type="sibTrans" cxnId="{A168A083-D9A2-4762-8EF4-C66ADD10C0B0}">
      <dgm:prSet/>
      <dgm:spPr/>
      <dgm:t>
        <a:bodyPr/>
        <a:lstStyle/>
        <a:p>
          <a:endParaRPr lang="en-US"/>
        </a:p>
      </dgm:t>
    </dgm:pt>
    <dgm:pt modelId="{3117F2BD-7DC0-46BA-9AE8-E5BFAB064F87}">
      <dgm:prSet/>
      <dgm:spPr/>
      <dgm:t>
        <a:bodyPr/>
        <a:lstStyle/>
        <a:p>
          <a:r>
            <a:rPr lang="en-US" dirty="0"/>
            <a:t>Wilhem Wundt</a:t>
          </a:r>
        </a:p>
      </dgm:t>
    </dgm:pt>
    <dgm:pt modelId="{692440C9-1859-4020-A2EC-6953F51A9F7D}" type="parTrans" cxnId="{8EF10EC0-160A-41CD-8DF4-A24E2F9F29FD}">
      <dgm:prSet/>
      <dgm:spPr/>
      <dgm:t>
        <a:bodyPr/>
        <a:lstStyle/>
        <a:p>
          <a:endParaRPr lang="en-US"/>
        </a:p>
      </dgm:t>
    </dgm:pt>
    <dgm:pt modelId="{9EBECB4B-EB1D-4A27-B9B7-56290ACC29DE}" type="sibTrans" cxnId="{8EF10EC0-160A-41CD-8DF4-A24E2F9F29FD}">
      <dgm:prSet/>
      <dgm:spPr/>
      <dgm:t>
        <a:bodyPr/>
        <a:lstStyle/>
        <a:p>
          <a:endParaRPr lang="en-US"/>
        </a:p>
      </dgm:t>
    </dgm:pt>
    <dgm:pt modelId="{ADD2105E-FB78-45DD-980C-D3CCAC3AFDCE}">
      <dgm:prSet/>
      <dgm:spPr/>
      <dgm:t>
        <a:bodyPr/>
        <a:lstStyle/>
        <a:p>
          <a:r>
            <a:rPr lang="en-US" dirty="0"/>
            <a:t>German psychology laboratory (1879)</a:t>
          </a:r>
        </a:p>
      </dgm:t>
    </dgm:pt>
    <dgm:pt modelId="{784DA095-6BB5-4930-98C7-0C503402E7C8}" type="parTrans" cxnId="{B7E06EB5-49AC-454E-ADF6-9DE50B501AAB}">
      <dgm:prSet/>
      <dgm:spPr/>
      <dgm:t>
        <a:bodyPr/>
        <a:lstStyle/>
        <a:p>
          <a:endParaRPr lang="en-US"/>
        </a:p>
      </dgm:t>
    </dgm:pt>
    <dgm:pt modelId="{46DCCA63-DC4E-4D0E-A257-DCBD5DF113F6}" type="sibTrans" cxnId="{B7E06EB5-49AC-454E-ADF6-9DE50B501AAB}">
      <dgm:prSet/>
      <dgm:spPr/>
      <dgm:t>
        <a:bodyPr/>
        <a:lstStyle/>
        <a:p>
          <a:endParaRPr lang="en-US"/>
        </a:p>
      </dgm:t>
    </dgm:pt>
    <dgm:pt modelId="{0042C235-E233-4BF4-9548-B94CF12AC3B4}">
      <dgm:prSet/>
      <dgm:spPr/>
      <dgm:t>
        <a:bodyPr/>
        <a:lstStyle/>
        <a:p>
          <a:r>
            <a:rPr lang="en-US" dirty="0"/>
            <a:t>Introspection</a:t>
          </a:r>
        </a:p>
      </dgm:t>
    </dgm:pt>
    <dgm:pt modelId="{5BB1D7D4-CF38-4BA3-8621-BB10001A55A4}" type="parTrans" cxnId="{12F432D4-778A-4FEB-93B2-661DF271EFE1}">
      <dgm:prSet/>
      <dgm:spPr/>
      <dgm:t>
        <a:bodyPr/>
        <a:lstStyle/>
        <a:p>
          <a:endParaRPr lang="en-US"/>
        </a:p>
      </dgm:t>
    </dgm:pt>
    <dgm:pt modelId="{EBA775C6-46C8-4C67-989B-7DB5F17A490F}" type="sibTrans" cxnId="{12F432D4-778A-4FEB-93B2-661DF271EFE1}">
      <dgm:prSet/>
      <dgm:spPr/>
      <dgm:t>
        <a:bodyPr/>
        <a:lstStyle/>
        <a:p>
          <a:endParaRPr lang="en-US"/>
        </a:p>
      </dgm:t>
    </dgm:pt>
    <dgm:pt modelId="{8DBE9755-7386-4D0D-8C13-9A871C39728E}">
      <dgm:prSet/>
      <dgm:spPr/>
      <dgm:t>
        <a:bodyPr/>
        <a:lstStyle/>
        <a:p>
          <a:r>
            <a:rPr lang="en-US" dirty="0"/>
            <a:t>Freud and Psychoanalysis</a:t>
          </a:r>
        </a:p>
      </dgm:t>
    </dgm:pt>
    <dgm:pt modelId="{B430E558-0B18-4060-8E44-5D2C4277662C}" type="parTrans" cxnId="{D7843B47-165A-4CD7-ABD3-B0D0E7FCBE75}">
      <dgm:prSet/>
      <dgm:spPr/>
      <dgm:t>
        <a:bodyPr/>
        <a:lstStyle/>
        <a:p>
          <a:endParaRPr lang="en-US"/>
        </a:p>
      </dgm:t>
    </dgm:pt>
    <dgm:pt modelId="{8CC14D05-1A9E-41BC-8068-0DE31DD7FB19}" type="sibTrans" cxnId="{D7843B47-165A-4CD7-ABD3-B0D0E7FCBE75}">
      <dgm:prSet/>
      <dgm:spPr/>
      <dgm:t>
        <a:bodyPr/>
        <a:lstStyle/>
        <a:p>
          <a:endParaRPr lang="en-US"/>
        </a:p>
      </dgm:t>
    </dgm:pt>
    <dgm:pt modelId="{2827D20B-6756-413C-ABC6-7BC57F1DDDCF}">
      <dgm:prSet/>
      <dgm:spPr/>
      <dgm:t>
        <a:bodyPr/>
        <a:lstStyle/>
        <a:p>
          <a:r>
            <a:rPr lang="en-US" dirty="0"/>
            <a:t>Unconscious feelings and urges</a:t>
          </a:r>
        </a:p>
      </dgm:t>
    </dgm:pt>
    <dgm:pt modelId="{DCA96B3F-C89C-436B-8DA5-A73153BD6EB1}" type="parTrans" cxnId="{AB90C397-23EE-4826-895F-4FDBB3A22327}">
      <dgm:prSet/>
      <dgm:spPr/>
      <dgm:t>
        <a:bodyPr/>
        <a:lstStyle/>
        <a:p>
          <a:endParaRPr lang="en-US"/>
        </a:p>
      </dgm:t>
    </dgm:pt>
    <dgm:pt modelId="{3E8EE0EB-EB76-42CB-84AA-D9E75CF01177}" type="sibTrans" cxnId="{AB90C397-23EE-4826-895F-4FDBB3A22327}">
      <dgm:prSet/>
      <dgm:spPr/>
      <dgm:t>
        <a:bodyPr/>
        <a:lstStyle/>
        <a:p>
          <a:endParaRPr lang="en-US"/>
        </a:p>
      </dgm:t>
    </dgm:pt>
    <dgm:pt modelId="{A613D632-DA11-44F8-9650-33855150161B}">
      <dgm:prSet/>
      <dgm:spPr/>
      <dgm:t>
        <a:bodyPr/>
        <a:lstStyle/>
        <a:p>
          <a:r>
            <a:rPr lang="en-US" dirty="0"/>
            <a:t>Gestalt Psychology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dgm:t>
    </dgm:pt>
    <dgm:pt modelId="{95E92507-4323-4F25-98EE-CBD82058B792}" type="parTrans" cxnId="{7F7CD3E3-FE02-4004-B459-AC645FDE6B01}">
      <dgm:prSet/>
      <dgm:spPr/>
      <dgm:t>
        <a:bodyPr/>
        <a:lstStyle/>
        <a:p>
          <a:endParaRPr lang="en-US"/>
        </a:p>
      </dgm:t>
    </dgm:pt>
    <dgm:pt modelId="{D5A0CF6C-42B4-48D4-907B-6C3249B274CA}" type="sibTrans" cxnId="{7F7CD3E3-FE02-4004-B459-AC645FDE6B01}">
      <dgm:prSet/>
      <dgm:spPr/>
      <dgm:t>
        <a:bodyPr/>
        <a:lstStyle/>
        <a:p>
          <a:endParaRPr lang="en-US"/>
        </a:p>
      </dgm:t>
    </dgm:pt>
    <dgm:pt modelId="{7A43F72C-FBCB-427F-81D2-2D6FB5A26A25}">
      <dgm:prSet/>
      <dgm:spPr/>
      <dgm:t>
        <a:bodyPr/>
        <a:lstStyle/>
        <a:p>
          <a:r>
            <a:rPr lang="en-US" dirty="0"/>
            <a:t>Behaviorism</a:t>
          </a:r>
        </a:p>
      </dgm:t>
    </dgm:pt>
    <dgm:pt modelId="{F5BD8CFD-0387-4862-AEEB-B5A945252A16}" type="parTrans" cxnId="{E1C1A92E-64CC-4ECE-8EC1-5AA33D95F4A9}">
      <dgm:prSet/>
      <dgm:spPr/>
      <dgm:t>
        <a:bodyPr/>
        <a:lstStyle/>
        <a:p>
          <a:endParaRPr lang="en-US"/>
        </a:p>
      </dgm:t>
    </dgm:pt>
    <dgm:pt modelId="{FE5CFA46-2527-4B8A-91BB-F15ADA161696}" type="sibTrans" cxnId="{E1C1A92E-64CC-4ECE-8EC1-5AA33D95F4A9}">
      <dgm:prSet/>
      <dgm:spPr/>
      <dgm:t>
        <a:bodyPr/>
        <a:lstStyle/>
        <a:p>
          <a:endParaRPr lang="en-US"/>
        </a:p>
      </dgm:t>
    </dgm:pt>
    <dgm:pt modelId="{A1A06577-6457-46CD-BE93-2E06A19EF63B}">
      <dgm:prSet/>
      <dgm:spPr/>
      <dgm:t>
        <a:bodyPr/>
        <a:lstStyle/>
        <a:p>
          <a:r>
            <a:rPr lang="en-US" dirty="0"/>
            <a:t>Observable, measurable behavior</a:t>
          </a:r>
        </a:p>
      </dgm:t>
    </dgm:pt>
    <dgm:pt modelId="{CC8413DF-A3B6-4047-B5AE-89EEFB4E74E6}" type="parTrans" cxnId="{6D82981B-20E5-45AC-9834-82CC3CA7180F}">
      <dgm:prSet/>
      <dgm:spPr/>
      <dgm:t>
        <a:bodyPr/>
        <a:lstStyle/>
        <a:p>
          <a:endParaRPr lang="en-US"/>
        </a:p>
      </dgm:t>
    </dgm:pt>
    <dgm:pt modelId="{65A8BDA8-7053-40FB-829D-66171B9E8BC4}" type="sibTrans" cxnId="{6D82981B-20E5-45AC-9834-82CC3CA7180F}">
      <dgm:prSet/>
      <dgm:spPr/>
      <dgm:t>
        <a:bodyPr/>
        <a:lstStyle/>
        <a:p>
          <a:endParaRPr lang="en-US"/>
        </a:p>
      </dgm:t>
    </dgm:pt>
    <dgm:pt modelId="{57BC947F-51A8-48DC-9841-F87CD365D249}">
      <dgm:prSet/>
      <dgm:spPr/>
      <dgm:t>
        <a:bodyPr/>
        <a:lstStyle/>
        <a:p>
          <a:r>
            <a:rPr lang="en-US" dirty="0"/>
            <a:t>Ivan Pavlov</a:t>
          </a:r>
        </a:p>
      </dgm:t>
    </dgm:pt>
    <dgm:pt modelId="{268A1FF0-90ED-465C-B637-22D4CCF861A3}" type="parTrans" cxnId="{DDC2C794-61CC-40F2-927C-99B1050351C2}">
      <dgm:prSet/>
      <dgm:spPr/>
      <dgm:t>
        <a:bodyPr/>
        <a:lstStyle/>
        <a:p>
          <a:endParaRPr lang="en-US"/>
        </a:p>
      </dgm:t>
    </dgm:pt>
    <dgm:pt modelId="{CE0FCAD0-0DF3-44E1-B1BA-4DAF532E867E}" type="sibTrans" cxnId="{DDC2C794-61CC-40F2-927C-99B1050351C2}">
      <dgm:prSet/>
      <dgm:spPr/>
      <dgm:t>
        <a:bodyPr/>
        <a:lstStyle/>
        <a:p>
          <a:endParaRPr lang="en-US"/>
        </a:p>
      </dgm:t>
    </dgm:pt>
    <dgm:pt modelId="{F8C41984-F245-4890-B398-E60C6307AAFA}">
      <dgm:prSet/>
      <dgm:spPr/>
      <dgm:t>
        <a:bodyPr/>
        <a:lstStyle/>
        <a:p>
          <a:r>
            <a:rPr lang="en-US" dirty="0"/>
            <a:t>Classical conditioning</a:t>
          </a:r>
        </a:p>
      </dgm:t>
    </dgm:pt>
    <dgm:pt modelId="{034D0F9D-2557-4947-AC6E-1F706CAB1654}" type="parTrans" cxnId="{BA69CC0D-E358-4534-BCB2-310EA2FA2961}">
      <dgm:prSet/>
      <dgm:spPr/>
      <dgm:t>
        <a:bodyPr/>
        <a:lstStyle/>
        <a:p>
          <a:endParaRPr lang="en-US"/>
        </a:p>
      </dgm:t>
    </dgm:pt>
    <dgm:pt modelId="{B3E6254A-4AEC-4964-BD29-5BE4DD3FDA5C}" type="sibTrans" cxnId="{BA69CC0D-E358-4534-BCB2-310EA2FA2961}">
      <dgm:prSet/>
      <dgm:spPr/>
      <dgm:t>
        <a:bodyPr/>
        <a:lstStyle/>
        <a:p>
          <a:endParaRPr lang="en-US"/>
        </a:p>
      </dgm:t>
    </dgm:pt>
    <dgm:pt modelId="{AE3F7175-0F52-420E-B12A-57A3E0BE7D5C}">
      <dgm:prSet/>
      <dgm:spPr/>
      <dgm:t>
        <a:bodyPr/>
        <a:lstStyle/>
        <a:p>
          <a:r>
            <a:rPr lang="en-US" dirty="0"/>
            <a:t>John Watson</a:t>
          </a:r>
        </a:p>
      </dgm:t>
    </dgm:pt>
    <dgm:pt modelId="{01941F3E-260B-418C-8428-C8A6ADF68E55}" type="parTrans" cxnId="{2203CE5C-9ACB-4338-92DE-7F105350AB26}">
      <dgm:prSet/>
      <dgm:spPr/>
      <dgm:t>
        <a:bodyPr/>
        <a:lstStyle/>
        <a:p>
          <a:endParaRPr lang="en-US"/>
        </a:p>
      </dgm:t>
    </dgm:pt>
    <dgm:pt modelId="{51C419CA-8248-455E-8AF8-D33A996A2C6C}" type="sibTrans" cxnId="{2203CE5C-9ACB-4338-92DE-7F105350AB26}">
      <dgm:prSet/>
      <dgm:spPr/>
      <dgm:t>
        <a:bodyPr/>
        <a:lstStyle/>
        <a:p>
          <a:endParaRPr lang="en-US"/>
        </a:p>
      </dgm:t>
    </dgm:pt>
    <dgm:pt modelId="{5F0114AE-721A-4050-BAFA-48A6B8163FA2}">
      <dgm:prSet/>
      <dgm:spPr/>
      <dgm:t>
        <a:bodyPr/>
        <a:lstStyle/>
        <a:p>
          <a:r>
            <a:rPr lang="en-US" dirty="0"/>
            <a:t>Famous behaviorist</a:t>
          </a:r>
        </a:p>
      </dgm:t>
    </dgm:pt>
    <dgm:pt modelId="{2CC90C74-8C16-4440-B178-B0843A3D30F4}" type="parTrans" cxnId="{749AFF19-01F2-47A7-A69B-4FA46D296622}">
      <dgm:prSet/>
      <dgm:spPr/>
      <dgm:t>
        <a:bodyPr/>
        <a:lstStyle/>
        <a:p>
          <a:endParaRPr lang="en-US"/>
        </a:p>
      </dgm:t>
    </dgm:pt>
    <dgm:pt modelId="{43BB5BBE-F37B-492B-9297-6FE2B941DB79}" type="sibTrans" cxnId="{749AFF19-01F2-47A7-A69B-4FA46D296622}">
      <dgm:prSet/>
      <dgm:spPr/>
      <dgm:t>
        <a:bodyPr/>
        <a:lstStyle/>
        <a:p>
          <a:endParaRPr lang="en-US"/>
        </a:p>
      </dgm:t>
    </dgm:pt>
    <dgm:pt modelId="{B9D3797D-A8E4-48FE-95AE-A14FCCFE282E}">
      <dgm:prSet/>
      <dgm:spPr/>
      <dgm:t>
        <a:bodyPr/>
        <a:lstStyle/>
        <a:p>
          <a:r>
            <a:rPr lang="en-US" dirty="0"/>
            <a:t>Only observable behavior worth studying</a:t>
          </a:r>
        </a:p>
      </dgm:t>
    </dgm:pt>
    <dgm:pt modelId="{915677AD-C4F5-4860-B831-2FC5CC02ADE7}" type="parTrans" cxnId="{6498D0F0-26F3-4978-862B-E20520863111}">
      <dgm:prSet/>
      <dgm:spPr/>
      <dgm:t>
        <a:bodyPr/>
        <a:lstStyle/>
        <a:p>
          <a:endParaRPr lang="en-US"/>
        </a:p>
      </dgm:t>
    </dgm:pt>
    <dgm:pt modelId="{0D379CEC-D7E1-4C9C-B2E9-09D8986A67EB}" type="sibTrans" cxnId="{6498D0F0-26F3-4978-862B-E20520863111}">
      <dgm:prSet/>
      <dgm:spPr/>
      <dgm:t>
        <a:bodyPr/>
        <a:lstStyle/>
        <a:p>
          <a:endParaRPr lang="en-US"/>
        </a:p>
      </dgm:t>
    </dgm:pt>
    <dgm:pt modelId="{84586837-C0E5-435F-9F24-ACEF7A0CEA91}">
      <dgm:prSet/>
      <dgm:spPr/>
      <dgm:t>
        <a:bodyPr/>
        <a:lstStyle/>
        <a:p>
          <a:r>
            <a:rPr lang="en-US" dirty="0"/>
            <a:t>B.F. Skinner</a:t>
          </a:r>
        </a:p>
      </dgm:t>
    </dgm:pt>
    <dgm:pt modelId="{B72B6BB7-B17C-4FC9-96BE-88479DF2F247}" type="parTrans" cxnId="{33109BA5-5C4E-4D92-8C66-B3C5ADC0FF1F}">
      <dgm:prSet/>
      <dgm:spPr/>
      <dgm:t>
        <a:bodyPr/>
        <a:lstStyle/>
        <a:p>
          <a:endParaRPr lang="en-US"/>
        </a:p>
      </dgm:t>
    </dgm:pt>
    <dgm:pt modelId="{9290187C-9ACE-4471-9F6D-520D3F7F1010}" type="sibTrans" cxnId="{33109BA5-5C4E-4D92-8C66-B3C5ADC0FF1F}">
      <dgm:prSet/>
      <dgm:spPr/>
      <dgm:t>
        <a:bodyPr/>
        <a:lstStyle/>
        <a:p>
          <a:endParaRPr lang="en-US"/>
        </a:p>
      </dgm:t>
    </dgm:pt>
    <dgm:pt modelId="{58B6C3E1-EAAD-4755-9D8F-56AEA98F5268}">
      <dgm:prSet/>
      <dgm:spPr/>
      <dgm:t>
        <a:bodyPr/>
        <a:lstStyle/>
        <a:p>
          <a:r>
            <a:rPr lang="en-US" dirty="0"/>
            <a:t>Operant conditioning</a:t>
          </a:r>
        </a:p>
      </dgm:t>
    </dgm:pt>
    <dgm:pt modelId="{1E706508-3620-46DF-9F44-97AF390E912C}" type="parTrans" cxnId="{24A24072-4DF6-4132-B9CE-7388BA4330A6}">
      <dgm:prSet/>
      <dgm:spPr/>
      <dgm:t>
        <a:bodyPr/>
        <a:lstStyle/>
        <a:p>
          <a:endParaRPr lang="en-US"/>
        </a:p>
      </dgm:t>
    </dgm:pt>
    <dgm:pt modelId="{FFB82302-1FC1-477E-823C-4DD548595081}" type="sibTrans" cxnId="{24A24072-4DF6-4132-B9CE-7388BA4330A6}">
      <dgm:prSet/>
      <dgm:spPr/>
      <dgm:t>
        <a:bodyPr/>
        <a:lstStyle/>
        <a:p>
          <a:endParaRPr lang="en-US"/>
        </a:p>
      </dgm:t>
    </dgm:pt>
    <dgm:pt modelId="{C9E1EB20-DECA-4E33-A9AC-C61A1D7BAF3B}">
      <dgm:prSet/>
      <dgm:spPr/>
      <dgm:t>
        <a:bodyPr/>
        <a:lstStyle/>
        <a:p>
          <a:r>
            <a:rPr lang="en-US" dirty="0"/>
            <a:t>Skinner Box</a:t>
          </a:r>
        </a:p>
      </dgm:t>
    </dgm:pt>
    <dgm:pt modelId="{5CCDF84D-ED74-4074-B2B4-BAF2C46C746E}" type="parTrans" cxnId="{B26BF359-68EA-4F99-85FA-4CEB047FC679}">
      <dgm:prSet/>
      <dgm:spPr/>
      <dgm:t>
        <a:bodyPr/>
        <a:lstStyle/>
        <a:p>
          <a:endParaRPr lang="en-US"/>
        </a:p>
      </dgm:t>
    </dgm:pt>
    <dgm:pt modelId="{13FEDA3E-E044-4C2C-B212-87B292F07EBA}" type="sibTrans" cxnId="{B26BF359-68EA-4F99-85FA-4CEB047FC679}">
      <dgm:prSet/>
      <dgm:spPr/>
      <dgm:t>
        <a:bodyPr/>
        <a:lstStyle/>
        <a:p>
          <a:endParaRPr lang="en-US"/>
        </a:p>
      </dgm:t>
    </dgm:pt>
    <dgm:pt modelId="{4E714E64-7F0C-4FE8-B347-4AE45A7BFCCF}">
      <dgm:prSet/>
      <dgm:spPr/>
      <dgm:t>
        <a:bodyPr/>
        <a:lstStyle/>
        <a:p>
          <a:r>
            <a:rPr lang="en-US" dirty="0"/>
            <a:t>Humanistic Psychology</a:t>
          </a:r>
        </a:p>
      </dgm:t>
    </dgm:pt>
    <dgm:pt modelId="{59835D73-AE87-4843-A47A-36C156BA5357}" type="parTrans" cxnId="{F323CB7C-7587-47FA-89B0-EDF07A423A31}">
      <dgm:prSet/>
      <dgm:spPr/>
      <dgm:t>
        <a:bodyPr/>
        <a:lstStyle/>
        <a:p>
          <a:endParaRPr lang="en-US"/>
        </a:p>
      </dgm:t>
    </dgm:pt>
    <dgm:pt modelId="{C6E5A8DD-BBAD-453F-879C-8123B61E8CB9}" type="sibTrans" cxnId="{F323CB7C-7587-47FA-89B0-EDF07A423A31}">
      <dgm:prSet/>
      <dgm:spPr/>
      <dgm:t>
        <a:bodyPr/>
        <a:lstStyle/>
        <a:p>
          <a:endParaRPr lang="en-US"/>
        </a:p>
      </dgm:t>
    </dgm:pt>
    <dgm:pt modelId="{D305869A-B3DA-424E-BD37-702C813E9DC5}">
      <dgm:prSet/>
      <dgm:spPr/>
      <dgm:t>
        <a:bodyPr/>
        <a:lstStyle/>
        <a:p>
          <a:r>
            <a:rPr lang="en-US" dirty="0"/>
            <a:t>Potential for good</a:t>
          </a:r>
        </a:p>
      </dgm:t>
    </dgm:pt>
    <dgm:pt modelId="{74BC6740-9822-48E5-B231-E8D1DFBBA086}" type="parTrans" cxnId="{0602FE68-758A-42BE-835E-8874A3A0FE39}">
      <dgm:prSet/>
      <dgm:spPr/>
      <dgm:t>
        <a:bodyPr/>
        <a:lstStyle/>
        <a:p>
          <a:endParaRPr lang="en-US"/>
        </a:p>
      </dgm:t>
    </dgm:pt>
    <dgm:pt modelId="{D7375D45-AC01-4247-89C5-67550983F6B8}" type="sibTrans" cxnId="{0602FE68-758A-42BE-835E-8874A3A0FE39}">
      <dgm:prSet/>
      <dgm:spPr/>
      <dgm:t>
        <a:bodyPr/>
        <a:lstStyle/>
        <a:p>
          <a:endParaRPr lang="en-US"/>
        </a:p>
      </dgm:t>
    </dgm:pt>
    <dgm:pt modelId="{94E5F8BC-6CCC-4300-B477-64F7A1665B2C}">
      <dgm:prSet/>
      <dgm:spPr/>
      <dgm:t>
        <a:bodyPr/>
        <a:lstStyle/>
        <a:p>
          <a:r>
            <a:rPr lang="en-US" dirty="0"/>
            <a:t>Abraham Maslow</a:t>
          </a:r>
        </a:p>
      </dgm:t>
    </dgm:pt>
    <dgm:pt modelId="{70577846-6CDC-4B21-B2B5-522A765EAE2D}" type="parTrans" cxnId="{6B8F6559-B3E5-4EAF-A447-5630C7C123EC}">
      <dgm:prSet/>
      <dgm:spPr/>
      <dgm:t>
        <a:bodyPr/>
        <a:lstStyle/>
        <a:p>
          <a:endParaRPr lang="en-US"/>
        </a:p>
      </dgm:t>
    </dgm:pt>
    <dgm:pt modelId="{C3BCF789-0917-42A5-B6F9-84B701045A34}" type="sibTrans" cxnId="{6B8F6559-B3E5-4EAF-A447-5630C7C123EC}">
      <dgm:prSet/>
      <dgm:spPr/>
      <dgm:t>
        <a:bodyPr/>
        <a:lstStyle/>
        <a:p>
          <a:endParaRPr lang="en-US"/>
        </a:p>
      </dgm:t>
    </dgm:pt>
    <dgm:pt modelId="{A7B9D6C4-EFD3-466F-B95D-873DF071E9A9}">
      <dgm:prSet/>
      <dgm:spPr/>
      <dgm:t>
        <a:bodyPr/>
        <a:lstStyle/>
        <a:p>
          <a:r>
            <a:rPr lang="en-US" dirty="0"/>
            <a:t>Hierarchy of needs</a:t>
          </a:r>
        </a:p>
      </dgm:t>
    </dgm:pt>
    <dgm:pt modelId="{CC84B221-B50B-49CE-83BB-62B8580362D8}" type="parTrans" cxnId="{8322E68A-54A8-448B-884D-92E883519FE4}">
      <dgm:prSet/>
      <dgm:spPr/>
      <dgm:t>
        <a:bodyPr/>
        <a:lstStyle/>
        <a:p>
          <a:endParaRPr lang="en-US"/>
        </a:p>
      </dgm:t>
    </dgm:pt>
    <dgm:pt modelId="{17700BD2-D2D2-4618-8E54-B142A7306B33}" type="sibTrans" cxnId="{8322E68A-54A8-448B-884D-92E883519FE4}">
      <dgm:prSet/>
      <dgm:spPr/>
      <dgm:t>
        <a:bodyPr/>
        <a:lstStyle/>
        <a:p>
          <a:endParaRPr lang="en-US"/>
        </a:p>
      </dgm:t>
    </dgm:pt>
    <dgm:pt modelId="{08998C0D-EAF6-4771-9E71-6201ED37CAE4}">
      <dgm:prSet/>
      <dgm:spPr/>
      <dgm:t>
        <a:bodyPr/>
        <a:lstStyle/>
        <a:p>
          <a:r>
            <a:rPr lang="en-US" dirty="0"/>
            <a:t>Carl Rogers</a:t>
          </a:r>
        </a:p>
      </dgm:t>
    </dgm:pt>
    <dgm:pt modelId="{8843C240-1F00-41AC-B15C-174F6E0D9119}" type="parTrans" cxnId="{D9EF4880-0F6D-4F44-B962-496C351F3D3D}">
      <dgm:prSet/>
      <dgm:spPr/>
      <dgm:t>
        <a:bodyPr/>
        <a:lstStyle/>
        <a:p>
          <a:endParaRPr lang="en-US"/>
        </a:p>
      </dgm:t>
    </dgm:pt>
    <dgm:pt modelId="{7EBC7E48-2D21-495D-8268-78F4AB5DB2FA}" type="sibTrans" cxnId="{D9EF4880-0F6D-4F44-B962-496C351F3D3D}">
      <dgm:prSet/>
      <dgm:spPr/>
      <dgm:t>
        <a:bodyPr/>
        <a:lstStyle/>
        <a:p>
          <a:endParaRPr lang="en-US"/>
        </a:p>
      </dgm:t>
    </dgm:pt>
    <dgm:pt modelId="{1A01E5E4-8627-4A37-B894-FDC255DFE180}">
      <dgm:prSet/>
      <dgm:spPr/>
      <dgm:t>
        <a:bodyPr/>
        <a:lstStyle/>
        <a:p>
          <a:r>
            <a:rPr lang="en-US" dirty="0"/>
            <a:t>Potential for good</a:t>
          </a:r>
        </a:p>
      </dgm:t>
    </dgm:pt>
    <dgm:pt modelId="{92E111F0-62D6-432E-B4B8-D4288EC03C5D}" type="parTrans" cxnId="{3261A27A-C26D-4889-A2C7-57F8B7515838}">
      <dgm:prSet/>
      <dgm:spPr/>
      <dgm:t>
        <a:bodyPr/>
        <a:lstStyle/>
        <a:p>
          <a:endParaRPr lang="en-US"/>
        </a:p>
      </dgm:t>
    </dgm:pt>
    <dgm:pt modelId="{BF75F697-2D98-4187-8335-630A56E7466F}" type="sibTrans" cxnId="{3261A27A-C26D-4889-A2C7-57F8B7515838}">
      <dgm:prSet/>
      <dgm:spPr/>
      <dgm:t>
        <a:bodyPr/>
        <a:lstStyle/>
        <a:p>
          <a:endParaRPr lang="en-US"/>
        </a:p>
      </dgm:t>
    </dgm:pt>
    <dgm:pt modelId="{D24F9071-59F6-4F85-A974-DC142D99BC23}">
      <dgm:prSet/>
      <dgm:spPr/>
      <dgm:t>
        <a:bodyPr/>
        <a:lstStyle/>
        <a:p>
          <a:r>
            <a:rPr lang="en-US" dirty="0"/>
            <a:t>Client-centered therapy</a:t>
          </a:r>
        </a:p>
      </dgm:t>
    </dgm:pt>
    <dgm:pt modelId="{89BF64EA-E419-4234-894D-5E20124A1933}" type="parTrans" cxnId="{7F9656C0-3C31-4DED-81B3-06DB01D579A6}">
      <dgm:prSet/>
      <dgm:spPr/>
      <dgm:t>
        <a:bodyPr/>
        <a:lstStyle/>
        <a:p>
          <a:endParaRPr lang="en-US"/>
        </a:p>
      </dgm:t>
    </dgm:pt>
    <dgm:pt modelId="{AB3A7443-7DC0-4248-B28A-681F73BE56CE}" type="sibTrans" cxnId="{7F9656C0-3C31-4DED-81B3-06DB01D579A6}">
      <dgm:prSet/>
      <dgm:spPr/>
      <dgm:t>
        <a:bodyPr/>
        <a:lstStyle/>
        <a:p>
          <a:endParaRPr lang="en-US"/>
        </a:p>
      </dgm:t>
    </dgm:pt>
    <dgm:pt modelId="{978DE9E8-85E1-441E-8208-C294788FD807}">
      <dgm:prSet/>
      <dgm:spPr/>
      <dgm:t>
        <a:bodyPr/>
        <a:lstStyle/>
        <a:p>
          <a:r>
            <a:rPr lang="en-US" dirty="0"/>
            <a:t>Unconditional positive regard</a:t>
          </a:r>
        </a:p>
      </dgm:t>
    </dgm:pt>
    <dgm:pt modelId="{A4A23556-9113-49B8-A4E0-323116BB8779}" type="parTrans" cxnId="{275A8A14-B81C-4145-9E1A-2960BEDC7DF8}">
      <dgm:prSet/>
      <dgm:spPr/>
      <dgm:t>
        <a:bodyPr/>
        <a:lstStyle/>
        <a:p>
          <a:endParaRPr lang="en-US"/>
        </a:p>
      </dgm:t>
    </dgm:pt>
    <dgm:pt modelId="{490E83F7-D46E-4879-BAA4-2CFD8001400C}" type="sibTrans" cxnId="{275A8A14-B81C-4145-9E1A-2960BEDC7DF8}">
      <dgm:prSet/>
      <dgm:spPr/>
      <dgm:t>
        <a:bodyPr/>
        <a:lstStyle/>
        <a:p>
          <a:endParaRPr lang="en-US"/>
        </a:p>
      </dgm:t>
    </dgm:pt>
    <dgm:pt modelId="{6AA11195-A945-4931-AB64-89EB14F1A3BE}">
      <dgm:prSet/>
      <dgm:spPr/>
      <dgm:t>
        <a:bodyPr/>
        <a:lstStyle/>
        <a:p>
          <a:r>
            <a:rPr lang="en-US" dirty="0"/>
            <a:t>Genuineness</a:t>
          </a:r>
        </a:p>
      </dgm:t>
    </dgm:pt>
    <dgm:pt modelId="{8A4542F4-24BF-4756-AB60-E6F714B3601A}" type="parTrans" cxnId="{63316F4D-B30F-4C66-BCFD-4ACBC30BDB6F}">
      <dgm:prSet/>
      <dgm:spPr/>
      <dgm:t>
        <a:bodyPr/>
        <a:lstStyle/>
        <a:p>
          <a:endParaRPr lang="en-US"/>
        </a:p>
      </dgm:t>
    </dgm:pt>
    <dgm:pt modelId="{36E7CDD6-2BBE-4C1A-BCE2-165DB0114405}" type="sibTrans" cxnId="{63316F4D-B30F-4C66-BCFD-4ACBC30BDB6F}">
      <dgm:prSet/>
      <dgm:spPr/>
      <dgm:t>
        <a:bodyPr/>
        <a:lstStyle/>
        <a:p>
          <a:endParaRPr lang="en-US"/>
        </a:p>
      </dgm:t>
    </dgm:pt>
    <dgm:pt modelId="{A4A5EFC4-AA15-4BAC-85CA-021B8BB650D5}">
      <dgm:prSet/>
      <dgm:spPr/>
      <dgm:t>
        <a:bodyPr/>
        <a:lstStyle/>
        <a:p>
          <a:r>
            <a:rPr lang="en-US" dirty="0"/>
            <a:t>Empathy</a:t>
          </a:r>
        </a:p>
      </dgm:t>
    </dgm:pt>
    <dgm:pt modelId="{1E4D9A4F-2EBD-4B70-BCA5-F5B3EE262C01}" type="parTrans" cxnId="{7FEB09F2-6D9B-4468-B6CB-5ACA083DAFEB}">
      <dgm:prSet/>
      <dgm:spPr/>
      <dgm:t>
        <a:bodyPr/>
        <a:lstStyle/>
        <a:p>
          <a:endParaRPr lang="en-US"/>
        </a:p>
      </dgm:t>
    </dgm:pt>
    <dgm:pt modelId="{E9296088-F26D-4B86-9C50-EFADDD01EE12}" type="sibTrans" cxnId="{7FEB09F2-6D9B-4468-B6CB-5ACA083DAFEB}">
      <dgm:prSet/>
      <dgm:spPr/>
      <dgm:t>
        <a:bodyPr/>
        <a:lstStyle/>
        <a:p>
          <a:endParaRPr lang="en-US"/>
        </a:p>
      </dgm:t>
    </dgm:pt>
    <dgm:pt modelId="{8D5AEF3D-DEDE-4356-A644-38BD7005169A}">
      <dgm:prSet/>
      <dgm:spPr/>
      <dgm:t>
        <a:bodyPr/>
        <a:lstStyle/>
        <a:p>
          <a:r>
            <a:rPr lang="en-US" dirty="0"/>
            <a:t>Cognitive Revolution</a:t>
          </a:r>
        </a:p>
      </dgm:t>
    </dgm:pt>
    <dgm:pt modelId="{E73BF259-713D-40CA-9A68-18C3608E5BC8}" type="parTrans" cxnId="{E094218F-602B-4399-9969-F86036F9852B}">
      <dgm:prSet/>
      <dgm:spPr/>
      <dgm:t>
        <a:bodyPr/>
        <a:lstStyle/>
        <a:p>
          <a:endParaRPr lang="en-US"/>
        </a:p>
      </dgm:t>
    </dgm:pt>
    <dgm:pt modelId="{F6683940-45AD-4228-81E3-FCCAD043307B}" type="sibTrans" cxnId="{E094218F-602B-4399-9969-F86036F9852B}">
      <dgm:prSet/>
      <dgm:spPr/>
      <dgm:t>
        <a:bodyPr/>
        <a:lstStyle/>
        <a:p>
          <a:endParaRPr lang="en-US"/>
        </a:p>
      </dgm:t>
    </dgm:pt>
    <dgm:pt modelId="{F479AD92-BC43-415D-A809-AA336C26E2DD}">
      <dgm:prSet/>
      <dgm:spPr/>
      <dgm:t>
        <a:bodyPr/>
        <a:lstStyle/>
        <a:p>
          <a:r>
            <a:rPr lang="en-US" dirty="0"/>
            <a:t>New perspectives</a:t>
          </a:r>
        </a:p>
      </dgm:t>
    </dgm:pt>
    <dgm:pt modelId="{44DE952A-F87B-4332-9C22-BAFE86EF1CA9}" type="parTrans" cxnId="{06802D07-6FEE-46D0-B838-73A1164EA874}">
      <dgm:prSet/>
      <dgm:spPr/>
      <dgm:t>
        <a:bodyPr/>
        <a:lstStyle/>
        <a:p>
          <a:endParaRPr lang="en-US"/>
        </a:p>
      </dgm:t>
    </dgm:pt>
    <dgm:pt modelId="{354553D7-1BF0-4DFA-A254-5FEC1315DB33}" type="sibTrans" cxnId="{06802D07-6FEE-46D0-B838-73A1164EA874}">
      <dgm:prSet/>
      <dgm:spPr/>
      <dgm:t>
        <a:bodyPr/>
        <a:lstStyle/>
        <a:p>
          <a:endParaRPr lang="en-US"/>
        </a:p>
      </dgm:t>
    </dgm:pt>
    <dgm:pt modelId="{EA27B20F-B664-42DF-8485-84A0098EA51E}">
      <dgm:prSet/>
      <dgm:spPr/>
      <dgm:t>
        <a:bodyPr/>
        <a:lstStyle/>
        <a:p>
          <a:r>
            <a:rPr lang="en-US" dirty="0"/>
            <a:t>Renewed interest in the mind</a:t>
          </a:r>
        </a:p>
      </dgm:t>
    </dgm:pt>
    <dgm:pt modelId="{13F7A53F-2BA7-411B-9B43-60916B5A3339}" type="parTrans" cxnId="{14592BF7-D342-40BF-8495-FA732E5751F6}">
      <dgm:prSet/>
      <dgm:spPr/>
      <dgm:t>
        <a:bodyPr/>
        <a:lstStyle/>
        <a:p>
          <a:endParaRPr lang="en-US"/>
        </a:p>
      </dgm:t>
    </dgm:pt>
    <dgm:pt modelId="{6A3E939D-372A-4477-A567-1989B7118D13}" type="sibTrans" cxnId="{14592BF7-D342-40BF-8495-FA732E5751F6}">
      <dgm:prSet/>
      <dgm:spPr/>
      <dgm:t>
        <a:bodyPr/>
        <a:lstStyle/>
        <a:p>
          <a:endParaRPr lang="en-US"/>
        </a:p>
      </dgm:t>
    </dgm:pt>
    <dgm:pt modelId="{5DB2B0BE-E888-4844-BE19-BA835636A83D}">
      <dgm:prSet/>
      <dgm:spPr/>
      <dgm:t>
        <a:bodyPr/>
        <a:lstStyle/>
        <a:p>
          <a:r>
            <a:rPr lang="en-US" dirty="0"/>
            <a:t>William James</a:t>
          </a:r>
        </a:p>
      </dgm:t>
    </dgm:pt>
    <dgm:pt modelId="{C1AB5A7B-54C6-4696-BD4B-67D9A4C2E9DF}" type="parTrans" cxnId="{7AAFE524-6107-40C7-8E39-E7E9E1BFC5CC}">
      <dgm:prSet/>
      <dgm:spPr/>
      <dgm:t>
        <a:bodyPr/>
        <a:lstStyle/>
        <a:p>
          <a:endParaRPr lang="en-US"/>
        </a:p>
      </dgm:t>
    </dgm:pt>
    <dgm:pt modelId="{1FB2610A-D39D-4C69-96CF-9D45EEBDE402}" type="sibTrans" cxnId="{7AAFE524-6107-40C7-8E39-E7E9E1BFC5CC}">
      <dgm:prSet/>
      <dgm:spPr/>
      <dgm:t>
        <a:bodyPr/>
        <a:lstStyle/>
        <a:p>
          <a:endParaRPr lang="en-US"/>
        </a:p>
      </dgm:t>
    </dgm:pt>
    <dgm:pt modelId="{8AB97DDE-0BD2-477F-92AA-11D0A056DB3B}">
      <dgm:prSet/>
      <dgm:spPr/>
      <dgm:t>
        <a:bodyPr/>
        <a:lstStyle/>
        <a:p>
          <a:r>
            <a:rPr lang="en-US" dirty="0"/>
            <a:t>American psychologist</a:t>
          </a:r>
        </a:p>
      </dgm:t>
    </dgm:pt>
    <dgm:pt modelId="{8398883D-76CB-4B58-96BC-005F03C0DDBA}" type="parTrans" cxnId="{300ECE0B-265A-4DB9-B1CE-CFE3E7E2583A}">
      <dgm:prSet/>
      <dgm:spPr/>
      <dgm:t>
        <a:bodyPr/>
        <a:lstStyle/>
        <a:p>
          <a:endParaRPr lang="en-US"/>
        </a:p>
      </dgm:t>
    </dgm:pt>
    <dgm:pt modelId="{86284BD9-0E40-46E4-8921-D2E5B92C92AB}" type="sibTrans" cxnId="{300ECE0B-265A-4DB9-B1CE-CFE3E7E2583A}">
      <dgm:prSet/>
      <dgm:spPr/>
      <dgm:t>
        <a:bodyPr/>
        <a:lstStyle/>
        <a:p>
          <a:endParaRPr lang="en-US"/>
        </a:p>
      </dgm:t>
    </dgm:pt>
    <dgm:pt modelId="{5B8E2B3F-0CD2-44FE-890C-49087EEAF761}">
      <dgm:prSet/>
      <dgm:spPr/>
      <dgm:t>
        <a:bodyPr/>
        <a:lstStyle/>
        <a:p>
          <a:r>
            <a:rPr lang="en-US" dirty="0"/>
            <a:t>Study function of behavior in the world</a:t>
          </a:r>
        </a:p>
      </dgm:t>
    </dgm:pt>
    <dgm:pt modelId="{C3447A24-4127-4202-AFED-6E023692D39E}" type="parTrans" cxnId="{30DCA291-D893-4CEB-B103-08CD75782509}">
      <dgm:prSet/>
      <dgm:spPr/>
      <dgm:t>
        <a:bodyPr/>
        <a:lstStyle/>
        <a:p>
          <a:endParaRPr lang="en-US"/>
        </a:p>
      </dgm:t>
    </dgm:pt>
    <dgm:pt modelId="{C278BFD2-88E7-43EF-A0D9-65834D190FA2}" type="sibTrans" cxnId="{30DCA291-D893-4CEB-B103-08CD75782509}">
      <dgm:prSet/>
      <dgm:spPr/>
      <dgm:t>
        <a:bodyPr/>
        <a:lstStyle/>
        <a:p>
          <a:endParaRPr lang="en-US"/>
        </a:p>
      </dgm:t>
    </dgm:pt>
    <dgm:pt modelId="{D40F2BFA-D3FF-4E45-90F9-AE62E842587F}">
      <dgm:prSet/>
      <dgm:spPr/>
      <dgm:t>
        <a:bodyPr/>
        <a:lstStyle/>
        <a:p>
          <a:r>
            <a:rPr lang="en-US" dirty="0"/>
            <a:t>Women Psychologists</a:t>
          </a:r>
        </a:p>
      </dgm:t>
    </dgm:pt>
    <dgm:pt modelId="{D2285725-ECED-4BA7-9140-1DBADC443FF2}" type="parTrans" cxnId="{97128DCB-1E8C-43AD-A247-F0D6DACF94F8}">
      <dgm:prSet/>
      <dgm:spPr/>
      <dgm:t>
        <a:bodyPr/>
        <a:lstStyle/>
        <a:p>
          <a:endParaRPr lang="en-US"/>
        </a:p>
      </dgm:t>
    </dgm:pt>
    <dgm:pt modelId="{92177E5F-2A94-4E1C-BAD5-DF8500BD1BAA}" type="sibTrans" cxnId="{97128DCB-1E8C-43AD-A247-F0D6DACF94F8}">
      <dgm:prSet/>
      <dgm:spPr/>
      <dgm:t>
        <a:bodyPr/>
        <a:lstStyle/>
        <a:p>
          <a:endParaRPr lang="en-US"/>
        </a:p>
      </dgm:t>
    </dgm:pt>
    <dgm:pt modelId="{85CC05A4-5B1F-4B56-BC8A-19F0D2F11E22}">
      <dgm:prSet/>
      <dgm:spPr/>
      <dgm:t>
        <a:bodyPr/>
        <a:lstStyle/>
        <a:p>
          <a:r>
            <a:rPr lang="en-US" dirty="0"/>
            <a:t>Mary Whiton Calkins</a:t>
          </a:r>
        </a:p>
      </dgm:t>
    </dgm:pt>
    <dgm:pt modelId="{3128AC9D-F5D7-41FB-9436-0DAB8F524880}" type="parTrans" cxnId="{AEA9D2B5-2A78-40E0-9168-4F1768E948CF}">
      <dgm:prSet/>
      <dgm:spPr/>
      <dgm:t>
        <a:bodyPr/>
        <a:lstStyle/>
        <a:p>
          <a:endParaRPr lang="en-US"/>
        </a:p>
      </dgm:t>
    </dgm:pt>
    <dgm:pt modelId="{8440189D-D2C6-42ED-A47A-EC31C545F003}" type="sibTrans" cxnId="{AEA9D2B5-2A78-40E0-9168-4F1768E948CF}">
      <dgm:prSet/>
      <dgm:spPr/>
      <dgm:t>
        <a:bodyPr/>
        <a:lstStyle/>
        <a:p>
          <a:endParaRPr lang="en-US"/>
        </a:p>
      </dgm:t>
    </dgm:pt>
    <dgm:pt modelId="{E398141B-0279-4077-B9DB-23FBD4649AE5}">
      <dgm:prSet/>
      <dgm:spPr/>
      <dgm:t>
        <a:bodyPr/>
        <a:lstStyle/>
        <a:p>
          <a:r>
            <a:rPr lang="en-US" dirty="0"/>
            <a:t>Margaret Floy Washburn</a:t>
          </a:r>
        </a:p>
      </dgm:t>
    </dgm:pt>
    <dgm:pt modelId="{F4117EC1-9C37-459A-A7C9-2ECBAA322ACF}" type="parTrans" cxnId="{47A7034C-6CA7-4BBE-BA52-1900F31FC6FD}">
      <dgm:prSet/>
      <dgm:spPr/>
      <dgm:t>
        <a:bodyPr/>
        <a:lstStyle/>
        <a:p>
          <a:endParaRPr lang="en-US"/>
        </a:p>
      </dgm:t>
    </dgm:pt>
    <dgm:pt modelId="{F1854ACF-B3A7-4259-8CED-310C071417DA}" type="sibTrans" cxnId="{47A7034C-6CA7-4BBE-BA52-1900F31FC6FD}">
      <dgm:prSet/>
      <dgm:spPr/>
      <dgm:t>
        <a:bodyPr/>
        <a:lstStyle/>
        <a:p>
          <a:endParaRPr lang="en-US"/>
        </a:p>
      </dgm:t>
    </dgm:pt>
    <dgm:pt modelId="{1875BEDB-73C1-46E9-AD9B-CC0EA2113C70}" type="pres">
      <dgm:prSet presAssocID="{81EF34F3-98F4-496A-9B1F-20774551FDB8}" presName="Name0" presStyleCnt="0">
        <dgm:presLayoutVars>
          <dgm:dir/>
          <dgm:resizeHandles val="exact"/>
        </dgm:presLayoutVars>
      </dgm:prSet>
      <dgm:spPr/>
    </dgm:pt>
    <dgm:pt modelId="{E4B36081-08E7-464C-A6E5-771C66D6549B}" type="pres">
      <dgm:prSet presAssocID="{81EF34F3-98F4-496A-9B1F-20774551FDB8}" presName="fgShape" presStyleLbl="fgShp" presStyleIdx="0" presStyleCnt="1"/>
      <dgm:spPr>
        <a:prstGeom prst="rightArrow">
          <a:avLst/>
        </a:prstGeom>
      </dgm:spPr>
    </dgm:pt>
    <dgm:pt modelId="{8E266FE4-C0DB-4667-8058-0D1BEF1D8C18}" type="pres">
      <dgm:prSet presAssocID="{81EF34F3-98F4-496A-9B1F-20774551FDB8}" presName="linComp" presStyleCnt="0"/>
      <dgm:spPr/>
    </dgm:pt>
    <dgm:pt modelId="{61C40055-A145-4F9D-AFD3-38633CA61887}" type="pres">
      <dgm:prSet presAssocID="{B95C3924-4B9F-4EBC-8ADC-5258436A9826}" presName="compNode" presStyleCnt="0"/>
      <dgm:spPr/>
    </dgm:pt>
    <dgm:pt modelId="{BD9E9A19-5151-454E-AFE5-FD84717E9E09}" type="pres">
      <dgm:prSet presAssocID="{B95C3924-4B9F-4EBC-8ADC-5258436A9826}" presName="bkgdShape" presStyleLbl="node1" presStyleIdx="0" presStyleCnt="6"/>
      <dgm:spPr/>
    </dgm:pt>
    <dgm:pt modelId="{D5DD4625-07D9-4FB9-AD3C-40F940B0B2ED}" type="pres">
      <dgm:prSet presAssocID="{B95C3924-4B9F-4EBC-8ADC-5258436A9826}" presName="nodeTx" presStyleLbl="node1" presStyleIdx="0" presStyleCnt="6">
        <dgm:presLayoutVars>
          <dgm:bulletEnabled val="1"/>
        </dgm:presLayoutVars>
      </dgm:prSet>
      <dgm:spPr/>
    </dgm:pt>
    <dgm:pt modelId="{061F641E-2690-4970-B688-DF35EDFFF477}" type="pres">
      <dgm:prSet presAssocID="{B95C3924-4B9F-4EBC-8ADC-5258436A9826}" presName="invisiNode" presStyleLbl="node1" presStyleIdx="0" presStyleCnt="6"/>
      <dgm:spPr/>
    </dgm:pt>
    <dgm:pt modelId="{FFCBA8DB-C246-4E4A-B4F8-E1B3D410983A}" type="pres">
      <dgm:prSet presAssocID="{B95C3924-4B9F-4EBC-8ADC-5258436A9826}" presName="imagNode" presStyleLbl="fgImgPlac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0000" r="-10000"/>
          </a:stretch>
        </a:blipFill>
      </dgm:spPr>
      <dgm:extLst>
        <a:ext uri="{E40237B7-FDA0-4F09-8148-C483321AD2D9}">
          <dgm14:cNvPr xmlns:dgm14="http://schemas.microsoft.com/office/drawing/2010/diagram" id="0" name="" descr="Lightbulb and gear"/>
        </a:ext>
      </dgm:extLst>
    </dgm:pt>
    <dgm:pt modelId="{326B674E-FEDB-4DD7-B517-AAB37BBE4711}" type="pres">
      <dgm:prSet presAssocID="{B5B0B553-8C7A-493E-A8DB-950718103D1B}" presName="sibTrans" presStyleLbl="sibTrans2D1" presStyleIdx="0" presStyleCnt="0"/>
      <dgm:spPr/>
    </dgm:pt>
    <dgm:pt modelId="{34248BBC-C5AE-424A-8580-21E1795BE56E}" type="pres">
      <dgm:prSet presAssocID="{8DBE9755-7386-4D0D-8C13-9A871C39728E}" presName="compNode" presStyleCnt="0"/>
      <dgm:spPr/>
    </dgm:pt>
    <dgm:pt modelId="{0E3DFBE2-0F64-4138-B876-8D42ED7E1C29}" type="pres">
      <dgm:prSet presAssocID="{8DBE9755-7386-4D0D-8C13-9A871C39728E}" presName="bkgdShape" presStyleLbl="node1" presStyleIdx="1" presStyleCnt="6"/>
      <dgm:spPr/>
    </dgm:pt>
    <dgm:pt modelId="{09196A87-24C0-40D2-846E-7007324EA21A}" type="pres">
      <dgm:prSet presAssocID="{8DBE9755-7386-4D0D-8C13-9A871C39728E}" presName="nodeTx" presStyleLbl="node1" presStyleIdx="1" presStyleCnt="6">
        <dgm:presLayoutVars>
          <dgm:bulletEnabled val="1"/>
        </dgm:presLayoutVars>
      </dgm:prSet>
      <dgm:spPr/>
    </dgm:pt>
    <dgm:pt modelId="{3296DFD0-BE5B-4343-8839-36A27178FEF4}" type="pres">
      <dgm:prSet presAssocID="{8DBE9755-7386-4D0D-8C13-9A871C39728E}" presName="invisiNode" presStyleLbl="node1" presStyleIdx="1" presStyleCnt="6"/>
      <dgm:spPr/>
    </dgm:pt>
    <dgm:pt modelId="{73A76E59-A65D-4D50-A7B6-7EC1DEC3B688}" type="pres">
      <dgm:prSet presAssocID="{8DBE9755-7386-4D0D-8C13-9A871C39728E}" presName="imagNode" presStyleLbl="fgImgPlac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10000" r="-10000"/>
          </a:stretch>
        </a:blipFill>
      </dgm:spPr>
      <dgm:extLst>
        <a:ext uri="{E40237B7-FDA0-4F09-8148-C483321AD2D9}">
          <dgm14:cNvPr xmlns:dgm14="http://schemas.microsoft.com/office/drawing/2010/diagram" id="0" name="" descr="Thought bubble"/>
        </a:ext>
      </dgm:extLst>
    </dgm:pt>
    <dgm:pt modelId="{F2678B52-01FC-4C54-8A98-0F62AF0FC70A}" type="pres">
      <dgm:prSet presAssocID="{8CC14D05-1A9E-41BC-8068-0DE31DD7FB19}" presName="sibTrans" presStyleLbl="sibTrans2D1" presStyleIdx="0" presStyleCnt="0"/>
      <dgm:spPr/>
    </dgm:pt>
    <dgm:pt modelId="{2C807E98-4A82-42ED-9976-425D236D2A3E}" type="pres">
      <dgm:prSet presAssocID="{A613D632-DA11-44F8-9650-33855150161B}" presName="compNode" presStyleCnt="0"/>
      <dgm:spPr/>
    </dgm:pt>
    <dgm:pt modelId="{E30A982C-6B49-4178-AB3A-F35E2E63EF1A}" type="pres">
      <dgm:prSet presAssocID="{A613D632-DA11-44F8-9650-33855150161B}" presName="bkgdShape" presStyleLbl="node1" presStyleIdx="2" presStyleCnt="6"/>
      <dgm:spPr/>
    </dgm:pt>
    <dgm:pt modelId="{011B9FDB-2411-4C25-86A4-3CCEF7600FC7}" type="pres">
      <dgm:prSet presAssocID="{A613D632-DA11-44F8-9650-33855150161B}" presName="nodeTx" presStyleLbl="node1" presStyleIdx="2" presStyleCnt="6">
        <dgm:presLayoutVars>
          <dgm:bulletEnabled val="1"/>
        </dgm:presLayoutVars>
      </dgm:prSet>
      <dgm:spPr/>
    </dgm:pt>
    <dgm:pt modelId="{E6CC9F5E-3979-4773-9549-F8C727AC3FC9}" type="pres">
      <dgm:prSet presAssocID="{A613D632-DA11-44F8-9650-33855150161B}" presName="invisiNode" presStyleLbl="node1" presStyleIdx="2" presStyleCnt="6"/>
      <dgm:spPr/>
    </dgm:pt>
    <dgm:pt modelId="{6D6A06CC-E9B2-4618-848B-CFF1247133B3}" type="pres">
      <dgm:prSet presAssocID="{A613D632-DA11-44F8-9650-33855150161B}" presName="imagNode" presStyleLbl="fgImgPlac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10000" r="-10000"/>
          </a:stretch>
        </a:blipFill>
      </dgm:spPr>
      <dgm:extLst>
        <a:ext uri="{E40237B7-FDA0-4F09-8148-C483321AD2D9}">
          <dgm14:cNvPr xmlns:dgm14="http://schemas.microsoft.com/office/drawing/2010/diagram" id="0" name="" descr="Dog"/>
        </a:ext>
      </dgm:extLst>
    </dgm:pt>
    <dgm:pt modelId="{14510EA7-01A4-4716-9DB7-70DB506990DB}" type="pres">
      <dgm:prSet presAssocID="{D5A0CF6C-42B4-48D4-907B-6C3249B274CA}" presName="sibTrans" presStyleLbl="sibTrans2D1" presStyleIdx="0" presStyleCnt="0"/>
      <dgm:spPr/>
    </dgm:pt>
    <dgm:pt modelId="{A576A7D5-0274-4AEB-9D1F-272B55F531BB}" type="pres">
      <dgm:prSet presAssocID="{7A43F72C-FBCB-427F-81D2-2D6FB5A26A25}" presName="compNode" presStyleCnt="0"/>
      <dgm:spPr/>
    </dgm:pt>
    <dgm:pt modelId="{9AA312F1-47E3-483F-8761-1ECBE8799DE7}" type="pres">
      <dgm:prSet presAssocID="{7A43F72C-FBCB-427F-81D2-2D6FB5A26A25}" presName="bkgdShape" presStyleLbl="node1" presStyleIdx="3" presStyleCnt="6"/>
      <dgm:spPr/>
    </dgm:pt>
    <dgm:pt modelId="{BD25CAB7-F07E-492A-BD57-351A02559E4A}" type="pres">
      <dgm:prSet presAssocID="{7A43F72C-FBCB-427F-81D2-2D6FB5A26A25}" presName="nodeTx" presStyleLbl="node1" presStyleIdx="3" presStyleCnt="6">
        <dgm:presLayoutVars>
          <dgm:bulletEnabled val="1"/>
        </dgm:presLayoutVars>
      </dgm:prSet>
      <dgm:spPr/>
    </dgm:pt>
    <dgm:pt modelId="{90B3F019-0744-4532-A36F-2F913FC10068}" type="pres">
      <dgm:prSet presAssocID="{7A43F72C-FBCB-427F-81D2-2D6FB5A26A25}" presName="invisiNode" presStyleLbl="node1" presStyleIdx="3" presStyleCnt="6"/>
      <dgm:spPr/>
    </dgm:pt>
    <dgm:pt modelId="{86EE097A-BFCE-4BDC-A5CE-0312FF2E3CCE}" type="pres">
      <dgm:prSet presAssocID="{7A43F72C-FBCB-427F-81D2-2D6FB5A26A25}" presName="imagNode" presStyleLbl="fgImgPlac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l="-10000" r="-10000"/>
          </a:stretch>
        </a:blipFill>
      </dgm:spPr>
      <dgm:extLst>
        <a:ext uri="{E40237B7-FDA0-4F09-8148-C483321AD2D9}">
          <dgm14:cNvPr xmlns:dgm14="http://schemas.microsoft.com/office/drawing/2010/diagram" id="0" name="" descr="Eyes"/>
        </a:ext>
      </dgm:extLst>
    </dgm:pt>
    <dgm:pt modelId="{6065B78C-EBE7-456D-ADB9-34E0B3FFCB30}" type="pres">
      <dgm:prSet presAssocID="{FE5CFA46-2527-4B8A-91BB-F15ADA161696}" presName="sibTrans" presStyleLbl="sibTrans2D1" presStyleIdx="0" presStyleCnt="0"/>
      <dgm:spPr/>
    </dgm:pt>
    <dgm:pt modelId="{83331248-4489-459A-A5EB-8CCD0BA66311}" type="pres">
      <dgm:prSet presAssocID="{4E714E64-7F0C-4FE8-B347-4AE45A7BFCCF}" presName="compNode" presStyleCnt="0"/>
      <dgm:spPr/>
    </dgm:pt>
    <dgm:pt modelId="{6EF88115-7043-4C79-9A91-598691FA8C70}" type="pres">
      <dgm:prSet presAssocID="{4E714E64-7F0C-4FE8-B347-4AE45A7BFCCF}" presName="bkgdShape" presStyleLbl="node1" presStyleIdx="4" presStyleCnt="6"/>
      <dgm:spPr/>
    </dgm:pt>
    <dgm:pt modelId="{B8958E29-E55A-4E1C-BD59-7531CA1E7E9A}" type="pres">
      <dgm:prSet presAssocID="{4E714E64-7F0C-4FE8-B347-4AE45A7BFCCF}" presName="nodeTx" presStyleLbl="node1" presStyleIdx="4" presStyleCnt="6">
        <dgm:presLayoutVars>
          <dgm:bulletEnabled val="1"/>
        </dgm:presLayoutVars>
      </dgm:prSet>
      <dgm:spPr/>
    </dgm:pt>
    <dgm:pt modelId="{7337653F-41EB-46D4-BCD1-AF32684E6335}" type="pres">
      <dgm:prSet presAssocID="{4E714E64-7F0C-4FE8-B347-4AE45A7BFCCF}" presName="invisiNode" presStyleLbl="node1" presStyleIdx="4" presStyleCnt="6"/>
      <dgm:spPr/>
    </dgm:pt>
    <dgm:pt modelId="{F33242E1-13ED-4167-A096-16E05EEAD57C}" type="pres">
      <dgm:prSet presAssocID="{4E714E64-7F0C-4FE8-B347-4AE45A7BFCCF}" presName="imagNode" presStyleLbl="fgImgPlac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l="-10000" r="-10000"/>
          </a:stretch>
        </a:blipFill>
      </dgm:spPr>
      <dgm:extLst>
        <a:ext uri="{E40237B7-FDA0-4F09-8148-C483321AD2D9}">
          <dgm14:cNvPr xmlns:dgm14="http://schemas.microsoft.com/office/drawing/2010/diagram" id="0" name="" descr="Pyramid with levels"/>
        </a:ext>
      </dgm:extLst>
    </dgm:pt>
    <dgm:pt modelId="{661D1EA8-F641-4CC1-B9BD-7F4E90817885}" type="pres">
      <dgm:prSet presAssocID="{C6E5A8DD-BBAD-453F-879C-8123B61E8CB9}" presName="sibTrans" presStyleLbl="sibTrans2D1" presStyleIdx="0" presStyleCnt="0"/>
      <dgm:spPr/>
    </dgm:pt>
    <dgm:pt modelId="{829EAF78-84CB-486D-8932-2696D5787C21}" type="pres">
      <dgm:prSet presAssocID="{8D5AEF3D-DEDE-4356-A644-38BD7005169A}" presName="compNode" presStyleCnt="0"/>
      <dgm:spPr/>
    </dgm:pt>
    <dgm:pt modelId="{1DD0FE3A-A2BF-4A45-81EC-8A523A039FA2}" type="pres">
      <dgm:prSet presAssocID="{8D5AEF3D-DEDE-4356-A644-38BD7005169A}" presName="bkgdShape" presStyleLbl="node1" presStyleIdx="5" presStyleCnt="6"/>
      <dgm:spPr/>
    </dgm:pt>
    <dgm:pt modelId="{C00CBF7C-1DCE-4E4B-B006-13C737AADDB9}" type="pres">
      <dgm:prSet presAssocID="{8D5AEF3D-DEDE-4356-A644-38BD7005169A}" presName="nodeTx" presStyleLbl="node1" presStyleIdx="5" presStyleCnt="6">
        <dgm:presLayoutVars>
          <dgm:bulletEnabled val="1"/>
        </dgm:presLayoutVars>
      </dgm:prSet>
      <dgm:spPr/>
    </dgm:pt>
    <dgm:pt modelId="{D49164DE-B767-4FEA-840E-20E2CD6618EB}" type="pres">
      <dgm:prSet presAssocID="{8D5AEF3D-DEDE-4356-A644-38BD7005169A}" presName="invisiNode" presStyleLbl="node1" presStyleIdx="5" presStyleCnt="6"/>
      <dgm:spPr/>
    </dgm:pt>
    <dgm:pt modelId="{12EE1DC3-65D9-4F75-B4B4-1E9FB3764F6A}" type="pres">
      <dgm:prSet presAssocID="{8D5AEF3D-DEDE-4356-A644-38BD7005169A}" presName="imagNode" presStyleLbl="fgImgPlac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l="-10000" r="-10000"/>
          </a:stretch>
        </a:blipFill>
      </dgm:spPr>
      <dgm:extLst>
        <a:ext uri="{E40237B7-FDA0-4F09-8148-C483321AD2D9}">
          <dgm14:cNvPr xmlns:dgm14="http://schemas.microsoft.com/office/drawing/2010/diagram" id="0" name="" descr="Brain"/>
        </a:ext>
      </dgm:extLst>
    </dgm:pt>
  </dgm:ptLst>
  <dgm:cxnLst>
    <dgm:cxn modelId="{A6D45602-4E1E-48F7-8DC1-E96EB9DC5329}" type="presOf" srcId="{F8C41984-F245-4890-B398-E60C6307AAFA}" destId="{9AA312F1-47E3-483F-8761-1ECBE8799DE7}" srcOrd="0" destOrd="3" presId="urn:microsoft.com/office/officeart/2005/8/layout/hList7"/>
    <dgm:cxn modelId="{592D5106-F9B7-45B5-BE5B-23441DFD6AA2}" type="presOf" srcId="{7A43F72C-FBCB-427F-81D2-2D6FB5A26A25}" destId="{BD25CAB7-F07E-492A-BD57-351A02559E4A}" srcOrd="1" destOrd="0" presId="urn:microsoft.com/office/officeart/2005/8/layout/hList7"/>
    <dgm:cxn modelId="{06802D07-6FEE-46D0-B838-73A1164EA874}" srcId="{8D5AEF3D-DEDE-4356-A644-38BD7005169A}" destId="{F479AD92-BC43-415D-A809-AA336C26E2DD}" srcOrd="0" destOrd="0" parTransId="{44DE952A-F87B-4332-9C22-BAFE86EF1CA9}" sibTransId="{354553D7-1BF0-4DFA-A254-5FEC1315DB33}"/>
    <dgm:cxn modelId="{A0F9AA0A-D744-415D-AA3D-28A4C8A53EB7}" type="presOf" srcId="{1A01E5E4-8627-4A37-B894-FDC255DFE180}" destId="{6EF88115-7043-4C79-9A91-598691FA8C70}" srcOrd="0" destOrd="5" presId="urn:microsoft.com/office/officeart/2005/8/layout/hList7"/>
    <dgm:cxn modelId="{300ECE0B-265A-4DB9-B1CE-CFE3E7E2583A}" srcId="{5DB2B0BE-E888-4844-BE19-BA835636A83D}" destId="{8AB97DDE-0BD2-477F-92AA-11D0A056DB3B}" srcOrd="0" destOrd="0" parTransId="{8398883D-76CB-4B58-96BC-005F03C0DDBA}" sibTransId="{86284BD9-0E40-46E4-8921-D2E5B92C92AB}"/>
    <dgm:cxn modelId="{A1859D0C-3EF2-40B1-8668-F7B9725D9815}" type="presOf" srcId="{08998C0D-EAF6-4771-9E71-6201ED37CAE4}" destId="{6EF88115-7043-4C79-9A91-598691FA8C70}" srcOrd="0" destOrd="4" presId="urn:microsoft.com/office/officeart/2005/8/layout/hList7"/>
    <dgm:cxn modelId="{2B2C630D-E610-4F43-89C1-513503D45526}" type="presOf" srcId="{81EF34F3-98F4-496A-9B1F-20774551FDB8}" destId="{1875BEDB-73C1-46E9-AD9B-CC0EA2113C70}" srcOrd="0" destOrd="0" presId="urn:microsoft.com/office/officeart/2005/8/layout/hList7"/>
    <dgm:cxn modelId="{BA69CC0D-E358-4534-BCB2-310EA2FA2961}" srcId="{57BC947F-51A8-48DC-9841-F87CD365D249}" destId="{F8C41984-F245-4890-B398-E60C6307AAFA}" srcOrd="0" destOrd="0" parTransId="{034D0F9D-2557-4947-AC6E-1F706CAB1654}" sibTransId="{B3E6254A-4AEC-4964-BD29-5BE4DD3FDA5C}"/>
    <dgm:cxn modelId="{275A8A14-B81C-4145-9E1A-2960BEDC7DF8}" srcId="{D24F9071-59F6-4F85-A974-DC142D99BC23}" destId="{978DE9E8-85E1-441E-8208-C294788FD807}" srcOrd="0" destOrd="0" parTransId="{A4A23556-9113-49B8-A4E0-323116BB8779}" sibTransId="{490E83F7-D46E-4879-BAA4-2CFD8001400C}"/>
    <dgm:cxn modelId="{B7C9FE17-9621-40F9-9102-F85DDB378D75}" type="presOf" srcId="{0042C235-E233-4BF4-9548-B94CF12AC3B4}" destId="{D5DD4625-07D9-4FB9-AD3C-40F940B0B2ED}" srcOrd="1" destOrd="3" presId="urn:microsoft.com/office/officeart/2005/8/layout/hList7"/>
    <dgm:cxn modelId="{96C95719-9332-406E-8141-2032DF297DEE}" type="presOf" srcId="{1A01E5E4-8627-4A37-B894-FDC255DFE180}" destId="{B8958E29-E55A-4E1C-BD59-7531CA1E7E9A}" srcOrd="1" destOrd="5" presId="urn:microsoft.com/office/officeart/2005/8/layout/hList7"/>
    <dgm:cxn modelId="{749AFF19-01F2-47A7-A69B-4FA46D296622}" srcId="{AE3F7175-0F52-420E-B12A-57A3E0BE7D5C}" destId="{5F0114AE-721A-4050-BAFA-48A6B8163FA2}" srcOrd="0" destOrd="0" parTransId="{2CC90C74-8C16-4440-B178-B0843A3D30F4}" sibTransId="{43BB5BBE-F37B-492B-9297-6FE2B941DB79}"/>
    <dgm:cxn modelId="{B316FF1A-8865-4478-9023-FCB11997FA86}" type="presOf" srcId="{84586837-C0E5-435F-9F24-ACEF7A0CEA91}" destId="{9AA312F1-47E3-483F-8761-1ECBE8799DE7}" srcOrd="0" destOrd="7" presId="urn:microsoft.com/office/officeart/2005/8/layout/hList7"/>
    <dgm:cxn modelId="{6D82981B-20E5-45AC-9834-82CC3CA7180F}" srcId="{7A43F72C-FBCB-427F-81D2-2D6FB5A26A25}" destId="{A1A06577-6457-46CD-BE93-2E06A19EF63B}" srcOrd="0" destOrd="0" parTransId="{CC8413DF-A3B6-4047-B5AE-89EEFB4E74E6}" sibTransId="{65A8BDA8-7053-40FB-829D-66171B9E8BC4}"/>
    <dgm:cxn modelId="{6EBE7F1F-86EE-4DBB-B927-D32D27727A43}" type="presOf" srcId="{D40F2BFA-D3FF-4E45-90F9-AE62E842587F}" destId="{BD9E9A19-5151-454E-AFE5-FD84717E9E09}" srcOrd="0" destOrd="7" presId="urn:microsoft.com/office/officeart/2005/8/layout/hList7"/>
    <dgm:cxn modelId="{11BB821F-B6E8-4969-B4C0-C6CD2880A8FF}" type="presOf" srcId="{A1A06577-6457-46CD-BE93-2E06A19EF63B}" destId="{9AA312F1-47E3-483F-8761-1ECBE8799DE7}" srcOrd="0" destOrd="1" presId="urn:microsoft.com/office/officeart/2005/8/layout/hList7"/>
    <dgm:cxn modelId="{FB603D23-38FC-4390-BFD0-A7F7CDA326E8}" type="presOf" srcId="{ADD2105E-FB78-45DD-980C-D3CCAC3AFDCE}" destId="{D5DD4625-07D9-4FB9-AD3C-40F940B0B2ED}" srcOrd="1" destOrd="2" presId="urn:microsoft.com/office/officeart/2005/8/layout/hList7"/>
    <dgm:cxn modelId="{7AAFE524-6107-40C7-8E39-E7E9E1BFC5CC}" srcId="{B95C3924-4B9F-4EBC-8ADC-5258436A9826}" destId="{5DB2B0BE-E888-4844-BE19-BA835636A83D}" srcOrd="1" destOrd="0" parTransId="{C1AB5A7B-54C6-4696-BD4B-67D9A4C2E9DF}" sibTransId="{1FB2610A-D39D-4C69-96CF-9D45EEBDE402}"/>
    <dgm:cxn modelId="{593F2D2A-546F-4A42-A8AB-AF5EAEB2DABA}" type="presOf" srcId="{B5B0B553-8C7A-493E-A8DB-950718103D1B}" destId="{326B674E-FEDB-4DD7-B517-AAB37BBE4711}" srcOrd="0" destOrd="0" presId="urn:microsoft.com/office/officeart/2005/8/layout/hList7"/>
    <dgm:cxn modelId="{76E2A62D-0287-4621-80DF-DAC2379AACFA}" type="presOf" srcId="{E398141B-0279-4077-B9DB-23FBD4649AE5}" destId="{BD9E9A19-5151-454E-AFE5-FD84717E9E09}" srcOrd="0" destOrd="9" presId="urn:microsoft.com/office/officeart/2005/8/layout/hList7"/>
    <dgm:cxn modelId="{E1C1A92E-64CC-4ECE-8EC1-5AA33D95F4A9}" srcId="{81EF34F3-98F4-496A-9B1F-20774551FDB8}" destId="{7A43F72C-FBCB-427F-81D2-2D6FB5A26A25}" srcOrd="3" destOrd="0" parTransId="{F5BD8CFD-0387-4862-AEEB-B5A945252A16}" sibTransId="{FE5CFA46-2527-4B8A-91BB-F15ADA161696}"/>
    <dgm:cxn modelId="{A2A5052F-79A2-4BC7-A731-F96ECD3DA06A}" type="presOf" srcId="{A4A5EFC4-AA15-4BAC-85CA-021B8BB650D5}" destId="{B8958E29-E55A-4E1C-BD59-7531CA1E7E9A}" srcOrd="1" destOrd="9" presId="urn:microsoft.com/office/officeart/2005/8/layout/hList7"/>
    <dgm:cxn modelId="{08532C32-F23F-4B9D-B661-8B29797FFFA0}" type="presOf" srcId="{94E5F8BC-6CCC-4300-B477-64F7A1665B2C}" destId="{6EF88115-7043-4C79-9A91-598691FA8C70}" srcOrd="0" destOrd="2" presId="urn:microsoft.com/office/officeart/2005/8/layout/hList7"/>
    <dgm:cxn modelId="{56A64234-C4F7-4CC0-B792-503DCEDC3494}" type="presOf" srcId="{8D5AEF3D-DEDE-4356-A644-38BD7005169A}" destId="{C00CBF7C-1DCE-4E4B-B006-13C737AADDB9}" srcOrd="1" destOrd="0" presId="urn:microsoft.com/office/officeart/2005/8/layout/hList7"/>
    <dgm:cxn modelId="{8806143A-F1A6-4EC8-95A5-00916F0D1E75}" type="presOf" srcId="{A613D632-DA11-44F8-9650-33855150161B}" destId="{E30A982C-6B49-4178-AB3A-F35E2E63EF1A}" srcOrd="0" destOrd="0" presId="urn:microsoft.com/office/officeart/2005/8/layout/hList7"/>
    <dgm:cxn modelId="{754EB55C-95AF-4271-B365-B822A212FE2B}" type="presOf" srcId="{8AB97DDE-0BD2-477F-92AA-11D0A056DB3B}" destId="{D5DD4625-07D9-4FB9-AD3C-40F940B0B2ED}" srcOrd="1" destOrd="5" presId="urn:microsoft.com/office/officeart/2005/8/layout/hList7"/>
    <dgm:cxn modelId="{2203CE5C-9ACB-4338-92DE-7F105350AB26}" srcId="{7A43F72C-FBCB-427F-81D2-2D6FB5A26A25}" destId="{AE3F7175-0F52-420E-B12A-57A3E0BE7D5C}" srcOrd="2" destOrd="0" parTransId="{01941F3E-260B-418C-8428-C8A6ADF68E55}" sibTransId="{51C419CA-8248-455E-8AF8-D33A996A2C6C}"/>
    <dgm:cxn modelId="{4FD2325E-65C1-4578-A960-D5E9AC44B557}" type="presOf" srcId="{58B6C3E1-EAAD-4755-9D8F-56AEA98F5268}" destId="{9AA312F1-47E3-483F-8761-1ECBE8799DE7}" srcOrd="0" destOrd="8" presId="urn:microsoft.com/office/officeart/2005/8/layout/hList7"/>
    <dgm:cxn modelId="{E98F7441-AA05-44A9-8CA8-E2939D6D959F}" type="presOf" srcId="{C9E1EB20-DECA-4E33-A9AC-C61A1D7BAF3B}" destId="{BD25CAB7-F07E-492A-BD57-351A02559E4A}" srcOrd="1" destOrd="9" presId="urn:microsoft.com/office/officeart/2005/8/layout/hList7"/>
    <dgm:cxn modelId="{B8C2A941-33D4-47A7-970A-11A42BC4582A}" type="presOf" srcId="{6AA11195-A945-4931-AB64-89EB14F1A3BE}" destId="{6EF88115-7043-4C79-9A91-598691FA8C70}" srcOrd="0" destOrd="8" presId="urn:microsoft.com/office/officeart/2005/8/layout/hList7"/>
    <dgm:cxn modelId="{4C15F662-A185-4129-88AC-8AB8A330A1BC}" type="presOf" srcId="{D24F9071-59F6-4F85-A974-DC142D99BC23}" destId="{6EF88115-7043-4C79-9A91-598691FA8C70}" srcOrd="0" destOrd="6" presId="urn:microsoft.com/office/officeart/2005/8/layout/hList7"/>
    <dgm:cxn modelId="{83B3E363-DCCA-4AFD-BDA2-5E1850BCA366}" type="presOf" srcId="{7A43F72C-FBCB-427F-81D2-2D6FB5A26A25}" destId="{9AA312F1-47E3-483F-8761-1ECBE8799DE7}" srcOrd="0" destOrd="0" presId="urn:microsoft.com/office/officeart/2005/8/layout/hList7"/>
    <dgm:cxn modelId="{48685665-1240-44FF-8B24-286768F40C18}" type="presOf" srcId="{5B8E2B3F-0CD2-44FE-890C-49087EEAF761}" destId="{D5DD4625-07D9-4FB9-AD3C-40F940B0B2ED}" srcOrd="1" destOrd="6" presId="urn:microsoft.com/office/officeart/2005/8/layout/hList7"/>
    <dgm:cxn modelId="{859FC445-BCD7-4487-9A35-CFF6710E35D4}" type="presOf" srcId="{AE3F7175-0F52-420E-B12A-57A3E0BE7D5C}" destId="{BD25CAB7-F07E-492A-BD57-351A02559E4A}" srcOrd="1" destOrd="4" presId="urn:microsoft.com/office/officeart/2005/8/layout/hList7"/>
    <dgm:cxn modelId="{B9CAE965-25D2-41F4-B34D-D72FA96DDD1B}" type="presOf" srcId="{ADD2105E-FB78-45DD-980C-D3CCAC3AFDCE}" destId="{BD9E9A19-5151-454E-AFE5-FD84717E9E09}" srcOrd="0" destOrd="2" presId="urn:microsoft.com/office/officeart/2005/8/layout/hList7"/>
    <dgm:cxn modelId="{D7843B47-165A-4CD7-ABD3-B0D0E7FCBE75}" srcId="{81EF34F3-98F4-496A-9B1F-20774551FDB8}" destId="{8DBE9755-7386-4D0D-8C13-9A871C39728E}" srcOrd="1" destOrd="0" parTransId="{B430E558-0B18-4060-8E44-5D2C4277662C}" sibTransId="{8CC14D05-1A9E-41BC-8068-0DE31DD7FB19}"/>
    <dgm:cxn modelId="{0602FE68-758A-42BE-835E-8874A3A0FE39}" srcId="{4E714E64-7F0C-4FE8-B347-4AE45A7BFCCF}" destId="{D305869A-B3DA-424E-BD37-702C813E9DC5}" srcOrd="0" destOrd="0" parTransId="{74BC6740-9822-48E5-B231-E8D1DFBBA086}" sibTransId="{D7375D45-AC01-4247-89C5-67550983F6B8}"/>
    <dgm:cxn modelId="{5AD7F24A-27E7-47A6-AD8F-2698F01E1B8F}" type="presOf" srcId="{8DBE9755-7386-4D0D-8C13-9A871C39728E}" destId="{09196A87-24C0-40D2-846E-7007324EA21A}" srcOrd="1" destOrd="0" presId="urn:microsoft.com/office/officeart/2005/8/layout/hList7"/>
    <dgm:cxn modelId="{47A7034C-6CA7-4BBE-BA52-1900F31FC6FD}" srcId="{D40F2BFA-D3FF-4E45-90F9-AE62E842587F}" destId="{E398141B-0279-4077-B9DB-23FBD4649AE5}" srcOrd="1" destOrd="0" parTransId="{F4117EC1-9C37-459A-A7C9-2ECBAA322ACF}" sibTransId="{F1854ACF-B3A7-4259-8CED-310C071417DA}"/>
    <dgm:cxn modelId="{63316F4D-B30F-4C66-BCFD-4ACBC30BDB6F}" srcId="{D24F9071-59F6-4F85-A974-DC142D99BC23}" destId="{6AA11195-A945-4931-AB64-89EB14F1A3BE}" srcOrd="1" destOrd="0" parTransId="{8A4542F4-24BF-4756-AB60-E6F714B3601A}" sibTransId="{36E7CDD6-2BBE-4C1A-BCE2-165DB0114405}"/>
    <dgm:cxn modelId="{FF85D86D-7636-4153-A7C0-DFBDE12E5194}" type="presOf" srcId="{FE5CFA46-2527-4B8A-91BB-F15ADA161696}" destId="{6065B78C-EBE7-456D-ADB9-34E0B3FFCB30}" srcOrd="0" destOrd="0" presId="urn:microsoft.com/office/officeart/2005/8/layout/hList7"/>
    <dgm:cxn modelId="{6440806E-7ED1-4E60-B771-4CFDF43C621E}" type="presOf" srcId="{A7B9D6C4-EFD3-466F-B95D-873DF071E9A9}" destId="{6EF88115-7043-4C79-9A91-598691FA8C70}" srcOrd="0" destOrd="3" presId="urn:microsoft.com/office/officeart/2005/8/layout/hList7"/>
    <dgm:cxn modelId="{8CB5854E-79C6-4EE8-B153-71BA6F3DCE9E}" type="presOf" srcId="{C6E5A8DD-BBAD-453F-879C-8123B61E8CB9}" destId="{661D1EA8-F641-4CC1-B9BD-7F4E90817885}" srcOrd="0" destOrd="0" presId="urn:microsoft.com/office/officeart/2005/8/layout/hList7"/>
    <dgm:cxn modelId="{24A24072-4DF6-4132-B9CE-7388BA4330A6}" srcId="{84586837-C0E5-435F-9F24-ACEF7A0CEA91}" destId="{58B6C3E1-EAAD-4755-9D8F-56AEA98F5268}" srcOrd="0" destOrd="0" parTransId="{1E706508-3620-46DF-9F44-97AF390E912C}" sibTransId="{FFB82302-1FC1-477E-823C-4DD548595081}"/>
    <dgm:cxn modelId="{E033A474-BC91-4B99-A51E-A8E6DB8F089E}" type="presOf" srcId="{F479AD92-BC43-415D-A809-AA336C26E2DD}" destId="{1DD0FE3A-A2BF-4A45-81EC-8A523A039FA2}" srcOrd="0" destOrd="1" presId="urn:microsoft.com/office/officeart/2005/8/layout/hList7"/>
    <dgm:cxn modelId="{8CE40276-9C7E-4DDC-800C-6D5B80551422}" type="presOf" srcId="{F479AD92-BC43-415D-A809-AA336C26E2DD}" destId="{C00CBF7C-1DCE-4E4B-B006-13C737AADDB9}" srcOrd="1" destOrd="1" presId="urn:microsoft.com/office/officeart/2005/8/layout/hList7"/>
    <dgm:cxn modelId="{F64DDD76-B64E-4F83-96B3-CF231F8C55B8}" type="presOf" srcId="{B95C3924-4B9F-4EBC-8ADC-5258436A9826}" destId="{BD9E9A19-5151-454E-AFE5-FD84717E9E09}" srcOrd="0" destOrd="0" presId="urn:microsoft.com/office/officeart/2005/8/layout/hList7"/>
    <dgm:cxn modelId="{A4132278-ECFE-4754-9C49-AB2F241290E0}" type="presOf" srcId="{A4A5EFC4-AA15-4BAC-85CA-021B8BB650D5}" destId="{6EF88115-7043-4C79-9A91-598691FA8C70}" srcOrd="0" destOrd="9" presId="urn:microsoft.com/office/officeart/2005/8/layout/hList7"/>
    <dgm:cxn modelId="{A9A37478-C82E-413F-86C1-20EB608EC8DE}" type="presOf" srcId="{A1A06577-6457-46CD-BE93-2E06A19EF63B}" destId="{BD25CAB7-F07E-492A-BD57-351A02559E4A}" srcOrd="1" destOrd="1" presId="urn:microsoft.com/office/officeart/2005/8/layout/hList7"/>
    <dgm:cxn modelId="{154C7D78-BD48-4D3D-9AF3-6906429A5937}" type="presOf" srcId="{94E5F8BC-6CCC-4300-B477-64F7A1665B2C}" destId="{B8958E29-E55A-4E1C-BD59-7531CA1E7E9A}" srcOrd="1" destOrd="2" presId="urn:microsoft.com/office/officeart/2005/8/layout/hList7"/>
    <dgm:cxn modelId="{6B8F6559-B3E5-4EAF-A447-5630C7C123EC}" srcId="{4E714E64-7F0C-4FE8-B347-4AE45A7BFCCF}" destId="{94E5F8BC-6CCC-4300-B477-64F7A1665B2C}" srcOrd="1" destOrd="0" parTransId="{70577846-6CDC-4B21-B2B5-522A765EAE2D}" sibTransId="{C3BCF789-0917-42A5-B6F9-84B701045A34}"/>
    <dgm:cxn modelId="{B26BF359-68EA-4F99-85FA-4CEB047FC679}" srcId="{84586837-C0E5-435F-9F24-ACEF7A0CEA91}" destId="{C9E1EB20-DECA-4E33-A9AC-C61A1D7BAF3B}" srcOrd="1" destOrd="0" parTransId="{5CCDF84D-ED74-4074-B2B4-BAF2C46C746E}" sibTransId="{13FEDA3E-E044-4C2C-B212-87B292F07EBA}"/>
    <dgm:cxn modelId="{3261A27A-C26D-4889-A2C7-57F8B7515838}" srcId="{08998C0D-EAF6-4771-9E71-6201ED37CAE4}" destId="{1A01E5E4-8627-4A37-B894-FDC255DFE180}" srcOrd="0" destOrd="0" parTransId="{92E111F0-62D6-432E-B4B8-D4288EC03C5D}" sibTransId="{BF75F697-2D98-4187-8335-630A56E7466F}"/>
    <dgm:cxn modelId="{4E30227C-AD05-427A-8052-0F4DA3585264}" type="presOf" srcId="{F8C41984-F245-4890-B398-E60C6307AAFA}" destId="{BD25CAB7-F07E-492A-BD57-351A02559E4A}" srcOrd="1" destOrd="3" presId="urn:microsoft.com/office/officeart/2005/8/layout/hList7"/>
    <dgm:cxn modelId="{F323CB7C-7587-47FA-89B0-EDF07A423A31}" srcId="{81EF34F3-98F4-496A-9B1F-20774551FDB8}" destId="{4E714E64-7F0C-4FE8-B347-4AE45A7BFCCF}" srcOrd="4" destOrd="0" parTransId="{59835D73-AE87-4843-A47A-36C156BA5357}" sibTransId="{C6E5A8DD-BBAD-453F-879C-8123B61E8CB9}"/>
    <dgm:cxn modelId="{D9EF4880-0F6D-4F44-B962-496C351F3D3D}" srcId="{4E714E64-7F0C-4FE8-B347-4AE45A7BFCCF}" destId="{08998C0D-EAF6-4771-9E71-6201ED37CAE4}" srcOrd="2" destOrd="0" parTransId="{8843C240-1F00-41AC-B15C-174F6E0D9119}" sibTransId="{7EBC7E48-2D21-495D-8268-78F4AB5DB2FA}"/>
    <dgm:cxn modelId="{31B6DA81-4EC7-4116-BD06-D5862AF5D9CB}" type="presOf" srcId="{D40F2BFA-D3FF-4E45-90F9-AE62E842587F}" destId="{D5DD4625-07D9-4FB9-AD3C-40F940B0B2ED}" srcOrd="1" destOrd="7" presId="urn:microsoft.com/office/officeart/2005/8/layout/hList7"/>
    <dgm:cxn modelId="{2E832882-8A4A-42E8-B346-E7A90B02B470}" type="presOf" srcId="{5B8E2B3F-0CD2-44FE-890C-49087EEAF761}" destId="{BD9E9A19-5151-454E-AFE5-FD84717E9E09}" srcOrd="0" destOrd="6" presId="urn:microsoft.com/office/officeart/2005/8/layout/hList7"/>
    <dgm:cxn modelId="{A168A083-D9A2-4762-8EF4-C66ADD10C0B0}" srcId="{81EF34F3-98F4-496A-9B1F-20774551FDB8}" destId="{B95C3924-4B9F-4EBC-8ADC-5258436A9826}" srcOrd="0" destOrd="0" parTransId="{8CA7F564-C684-4D5F-B30B-443429185251}" sibTransId="{B5B0B553-8C7A-493E-A8DB-950718103D1B}"/>
    <dgm:cxn modelId="{48B11388-40BB-42DC-B12E-2B482D08A0E3}" type="presOf" srcId="{978DE9E8-85E1-441E-8208-C294788FD807}" destId="{B8958E29-E55A-4E1C-BD59-7531CA1E7E9A}" srcOrd="1" destOrd="7" presId="urn:microsoft.com/office/officeart/2005/8/layout/hList7"/>
    <dgm:cxn modelId="{8322E68A-54A8-448B-884D-92E883519FE4}" srcId="{94E5F8BC-6CCC-4300-B477-64F7A1665B2C}" destId="{A7B9D6C4-EFD3-466F-B95D-873DF071E9A9}" srcOrd="0" destOrd="0" parTransId="{CC84B221-B50B-49CE-83BB-62B8580362D8}" sibTransId="{17700BD2-D2D2-4618-8E54-B142A7306B33}"/>
    <dgm:cxn modelId="{CFD83F8B-C1FC-4BB1-B477-CCDD13CEFD75}" type="presOf" srcId="{2827D20B-6756-413C-ABC6-7BC57F1DDDCF}" destId="{0E3DFBE2-0F64-4138-B876-8D42ED7E1C29}" srcOrd="0" destOrd="1" presId="urn:microsoft.com/office/officeart/2005/8/layout/hList7"/>
    <dgm:cxn modelId="{E094218F-602B-4399-9969-F86036F9852B}" srcId="{81EF34F3-98F4-496A-9B1F-20774551FDB8}" destId="{8D5AEF3D-DEDE-4356-A644-38BD7005169A}" srcOrd="5" destOrd="0" parTransId="{E73BF259-713D-40CA-9A68-18C3608E5BC8}" sibTransId="{F6683940-45AD-4228-81E3-FCCAD043307B}"/>
    <dgm:cxn modelId="{71572491-0192-4317-B455-58A4FB603DDF}" type="presOf" srcId="{57BC947F-51A8-48DC-9841-F87CD365D249}" destId="{9AA312F1-47E3-483F-8761-1ECBE8799DE7}" srcOrd="0" destOrd="2" presId="urn:microsoft.com/office/officeart/2005/8/layout/hList7"/>
    <dgm:cxn modelId="{30DCA291-D893-4CEB-B103-08CD75782509}" srcId="{5DB2B0BE-E888-4844-BE19-BA835636A83D}" destId="{5B8E2B3F-0CD2-44FE-890C-49087EEAF761}" srcOrd="1" destOrd="0" parTransId="{C3447A24-4127-4202-AFED-6E023692D39E}" sibTransId="{C278BFD2-88E7-43EF-A0D9-65834D190FA2}"/>
    <dgm:cxn modelId="{F506FE92-B253-443D-B65E-1175260C267C}" type="presOf" srcId="{5F0114AE-721A-4050-BAFA-48A6B8163FA2}" destId="{9AA312F1-47E3-483F-8761-1ECBE8799DE7}" srcOrd="0" destOrd="5" presId="urn:microsoft.com/office/officeart/2005/8/layout/hList7"/>
    <dgm:cxn modelId="{D39BCC93-3FDF-482C-B600-FD7DE7907CF1}" type="presOf" srcId="{0042C235-E233-4BF4-9548-B94CF12AC3B4}" destId="{BD9E9A19-5151-454E-AFE5-FD84717E9E09}" srcOrd="0" destOrd="3" presId="urn:microsoft.com/office/officeart/2005/8/layout/hList7"/>
    <dgm:cxn modelId="{DDC2C794-61CC-40F2-927C-99B1050351C2}" srcId="{7A43F72C-FBCB-427F-81D2-2D6FB5A26A25}" destId="{57BC947F-51A8-48DC-9841-F87CD365D249}" srcOrd="1" destOrd="0" parTransId="{268A1FF0-90ED-465C-B637-22D4CCF861A3}" sibTransId="{CE0FCAD0-0DF3-44E1-B1BA-4DAF532E867E}"/>
    <dgm:cxn modelId="{AB90C397-23EE-4826-895F-4FDBB3A22327}" srcId="{8DBE9755-7386-4D0D-8C13-9A871C39728E}" destId="{2827D20B-6756-413C-ABC6-7BC57F1DDDCF}" srcOrd="0" destOrd="0" parTransId="{DCA96B3F-C89C-436B-8DA5-A73153BD6EB1}" sibTransId="{3E8EE0EB-EB76-42CB-84AA-D9E75CF01177}"/>
    <dgm:cxn modelId="{B6D2079E-7838-476A-AF15-50DD977307E5}" type="presOf" srcId="{B95C3924-4B9F-4EBC-8ADC-5258436A9826}" destId="{D5DD4625-07D9-4FB9-AD3C-40F940B0B2ED}" srcOrd="1" destOrd="0" presId="urn:microsoft.com/office/officeart/2005/8/layout/hList7"/>
    <dgm:cxn modelId="{33109BA5-5C4E-4D92-8C66-B3C5ADC0FF1F}" srcId="{7A43F72C-FBCB-427F-81D2-2D6FB5A26A25}" destId="{84586837-C0E5-435F-9F24-ACEF7A0CEA91}" srcOrd="3" destOrd="0" parTransId="{B72B6BB7-B17C-4FC9-96BE-88479DF2F247}" sibTransId="{9290187C-9ACE-4471-9F6D-520D3F7F1010}"/>
    <dgm:cxn modelId="{6EBC70A6-29F4-4E9B-B02A-15BB85DA92DB}" type="presOf" srcId="{D5A0CF6C-42B4-48D4-907B-6C3249B274CA}" destId="{14510EA7-01A4-4716-9DB7-70DB506990DB}" srcOrd="0" destOrd="0" presId="urn:microsoft.com/office/officeart/2005/8/layout/hList7"/>
    <dgm:cxn modelId="{EB8256A6-E2AD-4A25-A1FE-64E5DD4C23AA}" type="presOf" srcId="{3117F2BD-7DC0-46BA-9AE8-E5BFAB064F87}" destId="{BD9E9A19-5151-454E-AFE5-FD84717E9E09}" srcOrd="0" destOrd="1" presId="urn:microsoft.com/office/officeart/2005/8/layout/hList7"/>
    <dgm:cxn modelId="{2F46C3A7-235A-4BA2-988A-4DFCA601F967}" type="presOf" srcId="{E398141B-0279-4077-B9DB-23FBD4649AE5}" destId="{D5DD4625-07D9-4FB9-AD3C-40F940B0B2ED}" srcOrd="1" destOrd="9" presId="urn:microsoft.com/office/officeart/2005/8/layout/hList7"/>
    <dgm:cxn modelId="{A6E113AC-1E91-4BC8-8E67-5A2AA982F951}" type="presOf" srcId="{4E714E64-7F0C-4FE8-B347-4AE45A7BFCCF}" destId="{6EF88115-7043-4C79-9A91-598691FA8C70}" srcOrd="0" destOrd="0" presId="urn:microsoft.com/office/officeart/2005/8/layout/hList7"/>
    <dgm:cxn modelId="{0164BEAC-9EB8-46C3-AF8B-FB5656D97956}" type="presOf" srcId="{5F0114AE-721A-4050-BAFA-48A6B8163FA2}" destId="{BD25CAB7-F07E-492A-BD57-351A02559E4A}" srcOrd="1" destOrd="5" presId="urn:microsoft.com/office/officeart/2005/8/layout/hList7"/>
    <dgm:cxn modelId="{83378CAF-71FE-4C21-AB29-8E1FE9CBD929}" type="presOf" srcId="{D305869A-B3DA-424E-BD37-702C813E9DC5}" destId="{6EF88115-7043-4C79-9A91-598691FA8C70}" srcOrd="0" destOrd="1" presId="urn:microsoft.com/office/officeart/2005/8/layout/hList7"/>
    <dgm:cxn modelId="{0E44D1B1-FE07-4B9D-922A-DA19C320CB75}" type="presOf" srcId="{3117F2BD-7DC0-46BA-9AE8-E5BFAB064F87}" destId="{D5DD4625-07D9-4FB9-AD3C-40F940B0B2ED}" srcOrd="1" destOrd="1" presId="urn:microsoft.com/office/officeart/2005/8/layout/hList7"/>
    <dgm:cxn modelId="{A208BBB2-BB96-443C-B1BF-B03B89CEEEF7}" type="presOf" srcId="{A7B9D6C4-EFD3-466F-B95D-873DF071E9A9}" destId="{B8958E29-E55A-4E1C-BD59-7531CA1E7E9A}" srcOrd="1" destOrd="3" presId="urn:microsoft.com/office/officeart/2005/8/layout/hList7"/>
    <dgm:cxn modelId="{724331B4-D3CF-452B-A76F-73BD2AB30CB4}" type="presOf" srcId="{4E714E64-7F0C-4FE8-B347-4AE45A7BFCCF}" destId="{B8958E29-E55A-4E1C-BD59-7531CA1E7E9A}" srcOrd="1" destOrd="0" presId="urn:microsoft.com/office/officeart/2005/8/layout/hList7"/>
    <dgm:cxn modelId="{B4FAC8B4-0AA9-47F8-ADA0-182ADA4E3BE3}" type="presOf" srcId="{8AB97DDE-0BD2-477F-92AA-11D0A056DB3B}" destId="{BD9E9A19-5151-454E-AFE5-FD84717E9E09}" srcOrd="0" destOrd="5" presId="urn:microsoft.com/office/officeart/2005/8/layout/hList7"/>
    <dgm:cxn modelId="{B7E06EB5-49AC-454E-ADF6-9DE50B501AAB}" srcId="{3117F2BD-7DC0-46BA-9AE8-E5BFAB064F87}" destId="{ADD2105E-FB78-45DD-980C-D3CCAC3AFDCE}" srcOrd="0" destOrd="0" parTransId="{784DA095-6BB5-4930-98C7-0C503402E7C8}" sibTransId="{46DCCA63-DC4E-4D0E-A257-DCBD5DF113F6}"/>
    <dgm:cxn modelId="{AEA9D2B5-2A78-40E0-9168-4F1768E948CF}" srcId="{D40F2BFA-D3FF-4E45-90F9-AE62E842587F}" destId="{85CC05A4-5B1F-4B56-BC8A-19F0D2F11E22}" srcOrd="0" destOrd="0" parTransId="{3128AC9D-F5D7-41FB-9436-0DAB8F524880}" sibTransId="{8440189D-D2C6-42ED-A47A-EC31C545F003}"/>
    <dgm:cxn modelId="{5A85E1B5-6477-40C4-AE4B-297D399D6F4E}" type="presOf" srcId="{D24F9071-59F6-4F85-A974-DC142D99BC23}" destId="{B8958E29-E55A-4E1C-BD59-7531CA1E7E9A}" srcOrd="1" destOrd="6" presId="urn:microsoft.com/office/officeart/2005/8/layout/hList7"/>
    <dgm:cxn modelId="{1D2A18B9-783E-4167-955C-20BA06FC441C}" type="presOf" srcId="{B9D3797D-A8E4-48FE-95AE-A14FCCFE282E}" destId="{BD25CAB7-F07E-492A-BD57-351A02559E4A}" srcOrd="1" destOrd="6" presId="urn:microsoft.com/office/officeart/2005/8/layout/hList7"/>
    <dgm:cxn modelId="{E087C0B9-2A36-4038-A826-245F07AC3FD9}" type="presOf" srcId="{8D5AEF3D-DEDE-4356-A644-38BD7005169A}" destId="{1DD0FE3A-A2BF-4A45-81EC-8A523A039FA2}" srcOrd="0" destOrd="0" presId="urn:microsoft.com/office/officeart/2005/8/layout/hList7"/>
    <dgm:cxn modelId="{61D24FBA-F187-47AF-B812-A14C2E5F4093}" type="presOf" srcId="{5DB2B0BE-E888-4844-BE19-BA835636A83D}" destId="{D5DD4625-07D9-4FB9-AD3C-40F940B0B2ED}" srcOrd="1" destOrd="4" presId="urn:microsoft.com/office/officeart/2005/8/layout/hList7"/>
    <dgm:cxn modelId="{842966BC-221C-461F-8E6F-91B62B58C534}" type="presOf" srcId="{84586837-C0E5-435F-9F24-ACEF7A0CEA91}" destId="{BD25CAB7-F07E-492A-BD57-351A02559E4A}" srcOrd="1" destOrd="7" presId="urn:microsoft.com/office/officeart/2005/8/layout/hList7"/>
    <dgm:cxn modelId="{5D9694BE-7C18-4E69-B345-67AAB49481FF}" type="presOf" srcId="{8DBE9755-7386-4D0D-8C13-9A871C39728E}" destId="{0E3DFBE2-0F64-4138-B876-8D42ED7E1C29}" srcOrd="0" destOrd="0" presId="urn:microsoft.com/office/officeart/2005/8/layout/hList7"/>
    <dgm:cxn modelId="{093E99BF-1899-4EB9-89E4-3ED059F11E87}" type="presOf" srcId="{EA27B20F-B664-42DF-8485-84A0098EA51E}" destId="{1DD0FE3A-A2BF-4A45-81EC-8A523A039FA2}" srcOrd="0" destOrd="2" presId="urn:microsoft.com/office/officeart/2005/8/layout/hList7"/>
    <dgm:cxn modelId="{8EF10EC0-160A-41CD-8DF4-A24E2F9F29FD}" srcId="{B95C3924-4B9F-4EBC-8ADC-5258436A9826}" destId="{3117F2BD-7DC0-46BA-9AE8-E5BFAB064F87}" srcOrd="0" destOrd="0" parTransId="{692440C9-1859-4020-A2EC-6953F51A9F7D}" sibTransId="{9EBECB4B-EB1D-4A27-B9B7-56290ACC29DE}"/>
    <dgm:cxn modelId="{7F9656C0-3C31-4DED-81B3-06DB01D579A6}" srcId="{1A01E5E4-8627-4A37-B894-FDC255DFE180}" destId="{D24F9071-59F6-4F85-A974-DC142D99BC23}" srcOrd="0" destOrd="0" parTransId="{89BF64EA-E419-4234-894D-5E20124A1933}" sibTransId="{AB3A7443-7DC0-4248-B28A-681F73BE56CE}"/>
    <dgm:cxn modelId="{5A2EA2C0-BA37-4641-9FB6-9C9D91F0C2DB}" type="presOf" srcId="{08998C0D-EAF6-4771-9E71-6201ED37CAE4}" destId="{B8958E29-E55A-4E1C-BD59-7531CA1E7E9A}" srcOrd="1" destOrd="4" presId="urn:microsoft.com/office/officeart/2005/8/layout/hList7"/>
    <dgm:cxn modelId="{B25982C1-D874-4FBF-BFEC-D5D25F38A3B2}" type="presOf" srcId="{5DB2B0BE-E888-4844-BE19-BA835636A83D}" destId="{BD9E9A19-5151-454E-AFE5-FD84717E9E09}" srcOrd="0" destOrd="4" presId="urn:microsoft.com/office/officeart/2005/8/layout/hList7"/>
    <dgm:cxn modelId="{F5FFDAC3-49ED-4F17-A66C-92CC38FF866E}" type="presOf" srcId="{2827D20B-6756-413C-ABC6-7BC57F1DDDCF}" destId="{09196A87-24C0-40D2-846E-7007324EA21A}" srcOrd="1" destOrd="1" presId="urn:microsoft.com/office/officeart/2005/8/layout/hList7"/>
    <dgm:cxn modelId="{37F30FC5-6550-437D-8C16-11B552B8DC40}" type="presOf" srcId="{978DE9E8-85E1-441E-8208-C294788FD807}" destId="{6EF88115-7043-4C79-9A91-598691FA8C70}" srcOrd="0" destOrd="7" presId="urn:microsoft.com/office/officeart/2005/8/layout/hList7"/>
    <dgm:cxn modelId="{E94544C9-37D2-484B-B731-028BCF8CBE2A}" type="presOf" srcId="{D305869A-B3DA-424E-BD37-702C813E9DC5}" destId="{B8958E29-E55A-4E1C-BD59-7531CA1E7E9A}" srcOrd="1" destOrd="1" presId="urn:microsoft.com/office/officeart/2005/8/layout/hList7"/>
    <dgm:cxn modelId="{161594C9-512F-476D-A585-C7D51A1FBB9A}" type="presOf" srcId="{B9D3797D-A8E4-48FE-95AE-A14FCCFE282E}" destId="{9AA312F1-47E3-483F-8761-1ECBE8799DE7}" srcOrd="0" destOrd="6" presId="urn:microsoft.com/office/officeart/2005/8/layout/hList7"/>
    <dgm:cxn modelId="{97128DCB-1E8C-43AD-A247-F0D6DACF94F8}" srcId="{B95C3924-4B9F-4EBC-8ADC-5258436A9826}" destId="{D40F2BFA-D3FF-4E45-90F9-AE62E842587F}" srcOrd="2" destOrd="0" parTransId="{D2285725-ECED-4BA7-9140-1DBADC443FF2}" sibTransId="{92177E5F-2A94-4E1C-BAD5-DF8500BD1BAA}"/>
    <dgm:cxn modelId="{FF7C67CF-34B8-4683-B09E-031FD4EF0DB0}" type="presOf" srcId="{8CC14D05-1A9E-41BC-8068-0DE31DD7FB19}" destId="{F2678B52-01FC-4C54-8A98-0F62AF0FC70A}" srcOrd="0" destOrd="0" presId="urn:microsoft.com/office/officeart/2005/8/layout/hList7"/>
    <dgm:cxn modelId="{12F432D4-778A-4FEB-93B2-661DF271EFE1}" srcId="{3117F2BD-7DC0-46BA-9AE8-E5BFAB064F87}" destId="{0042C235-E233-4BF4-9548-B94CF12AC3B4}" srcOrd="1" destOrd="0" parTransId="{5BB1D7D4-CF38-4BA3-8621-BB10001A55A4}" sibTransId="{EBA775C6-46C8-4C67-989B-7DB5F17A490F}"/>
    <dgm:cxn modelId="{D3CB06D8-6A93-4EB0-9AD6-1DB0E13021FD}" type="presOf" srcId="{85CC05A4-5B1F-4B56-BC8A-19F0D2F11E22}" destId="{D5DD4625-07D9-4FB9-AD3C-40F940B0B2ED}" srcOrd="1" destOrd="8" presId="urn:microsoft.com/office/officeart/2005/8/layout/hList7"/>
    <dgm:cxn modelId="{E1FE6CDA-1570-4610-BA9B-8713E2D903B4}" type="presOf" srcId="{85CC05A4-5B1F-4B56-BC8A-19F0D2F11E22}" destId="{BD9E9A19-5151-454E-AFE5-FD84717E9E09}" srcOrd="0" destOrd="8" presId="urn:microsoft.com/office/officeart/2005/8/layout/hList7"/>
    <dgm:cxn modelId="{4ABD20E0-1387-4B59-B929-B63E1C4439D6}" type="presOf" srcId="{EA27B20F-B664-42DF-8485-84A0098EA51E}" destId="{C00CBF7C-1DCE-4E4B-B006-13C737AADDB9}" srcOrd="1" destOrd="2" presId="urn:microsoft.com/office/officeart/2005/8/layout/hList7"/>
    <dgm:cxn modelId="{AF5D60E2-C6D4-461C-85D2-E033E3A73415}" type="presOf" srcId="{6AA11195-A945-4931-AB64-89EB14F1A3BE}" destId="{B8958E29-E55A-4E1C-BD59-7531CA1E7E9A}" srcOrd="1" destOrd="8" presId="urn:microsoft.com/office/officeart/2005/8/layout/hList7"/>
    <dgm:cxn modelId="{7F7CD3E3-FE02-4004-B459-AC645FDE6B01}" srcId="{81EF34F3-98F4-496A-9B1F-20774551FDB8}" destId="{A613D632-DA11-44F8-9650-33855150161B}" srcOrd="2" destOrd="0" parTransId="{95E92507-4323-4F25-98EE-CBD82058B792}" sibTransId="{D5A0CF6C-42B4-48D4-907B-6C3249B274CA}"/>
    <dgm:cxn modelId="{6498D0F0-26F3-4978-862B-E20520863111}" srcId="{AE3F7175-0F52-420E-B12A-57A3E0BE7D5C}" destId="{B9D3797D-A8E4-48FE-95AE-A14FCCFE282E}" srcOrd="1" destOrd="0" parTransId="{915677AD-C4F5-4860-B831-2FC5CC02ADE7}" sibTransId="{0D379CEC-D7E1-4C9C-B2E9-09D8986A67EB}"/>
    <dgm:cxn modelId="{A83AF0F1-9E88-44DE-A6A1-08390B888CA1}" type="presOf" srcId="{C9E1EB20-DECA-4E33-A9AC-C61A1D7BAF3B}" destId="{9AA312F1-47E3-483F-8761-1ECBE8799DE7}" srcOrd="0" destOrd="9" presId="urn:microsoft.com/office/officeart/2005/8/layout/hList7"/>
    <dgm:cxn modelId="{7FEB09F2-6D9B-4468-B6CB-5ACA083DAFEB}" srcId="{D24F9071-59F6-4F85-A974-DC142D99BC23}" destId="{A4A5EFC4-AA15-4BAC-85CA-021B8BB650D5}" srcOrd="2" destOrd="0" parTransId="{1E4D9A4F-2EBD-4B70-BCA5-F5B3EE262C01}" sibTransId="{E9296088-F26D-4B86-9C50-EFADDD01EE12}"/>
    <dgm:cxn modelId="{66B066F2-59BC-4A6F-817D-A9DDB2F24842}" type="presOf" srcId="{A613D632-DA11-44F8-9650-33855150161B}" destId="{011B9FDB-2411-4C25-86A4-3CCEF7600FC7}" srcOrd="1" destOrd="0" presId="urn:microsoft.com/office/officeart/2005/8/layout/hList7"/>
    <dgm:cxn modelId="{4C08BEF4-FCBE-4E34-AD80-65A53CD05B81}" type="presOf" srcId="{57BC947F-51A8-48DC-9841-F87CD365D249}" destId="{BD25CAB7-F07E-492A-BD57-351A02559E4A}" srcOrd="1" destOrd="2" presId="urn:microsoft.com/office/officeart/2005/8/layout/hList7"/>
    <dgm:cxn modelId="{2C2D6FF5-96CF-4D92-A76A-2B5CDFC3F5D4}" type="presOf" srcId="{58B6C3E1-EAAD-4755-9D8F-56AEA98F5268}" destId="{BD25CAB7-F07E-492A-BD57-351A02559E4A}" srcOrd="1" destOrd="8" presId="urn:microsoft.com/office/officeart/2005/8/layout/hList7"/>
    <dgm:cxn modelId="{14592BF7-D342-40BF-8495-FA732E5751F6}" srcId="{8D5AEF3D-DEDE-4356-A644-38BD7005169A}" destId="{EA27B20F-B664-42DF-8485-84A0098EA51E}" srcOrd="1" destOrd="0" parTransId="{13F7A53F-2BA7-411B-9B43-60916B5A3339}" sibTransId="{6A3E939D-372A-4477-A567-1989B7118D13}"/>
    <dgm:cxn modelId="{3F925DFC-F0FD-4115-B81A-0022B97A559A}" type="presOf" srcId="{AE3F7175-0F52-420E-B12A-57A3E0BE7D5C}" destId="{9AA312F1-47E3-483F-8761-1ECBE8799DE7}" srcOrd="0" destOrd="4" presId="urn:microsoft.com/office/officeart/2005/8/layout/hList7"/>
    <dgm:cxn modelId="{A78F6488-F944-446D-B25A-132D68CB4FE0}" type="presParOf" srcId="{1875BEDB-73C1-46E9-AD9B-CC0EA2113C70}" destId="{E4B36081-08E7-464C-A6E5-771C66D6549B}" srcOrd="0" destOrd="0" presId="urn:microsoft.com/office/officeart/2005/8/layout/hList7"/>
    <dgm:cxn modelId="{9E848EF5-6B26-44ED-9ABA-F837BD75CDFB}" type="presParOf" srcId="{1875BEDB-73C1-46E9-AD9B-CC0EA2113C70}" destId="{8E266FE4-C0DB-4667-8058-0D1BEF1D8C18}" srcOrd="1" destOrd="0" presId="urn:microsoft.com/office/officeart/2005/8/layout/hList7"/>
    <dgm:cxn modelId="{53F2A9BB-600F-4C53-93F7-0B73D7B421A2}" type="presParOf" srcId="{8E266FE4-C0DB-4667-8058-0D1BEF1D8C18}" destId="{61C40055-A145-4F9D-AFD3-38633CA61887}" srcOrd="0" destOrd="0" presId="urn:microsoft.com/office/officeart/2005/8/layout/hList7"/>
    <dgm:cxn modelId="{D3BB1BA3-5BE8-46F0-9BB8-4EE9B646E388}" type="presParOf" srcId="{61C40055-A145-4F9D-AFD3-38633CA61887}" destId="{BD9E9A19-5151-454E-AFE5-FD84717E9E09}" srcOrd="0" destOrd="0" presId="urn:microsoft.com/office/officeart/2005/8/layout/hList7"/>
    <dgm:cxn modelId="{06FFF25B-BFC7-431A-AB51-9CF9F1F3B725}" type="presParOf" srcId="{61C40055-A145-4F9D-AFD3-38633CA61887}" destId="{D5DD4625-07D9-4FB9-AD3C-40F940B0B2ED}" srcOrd="1" destOrd="0" presId="urn:microsoft.com/office/officeart/2005/8/layout/hList7"/>
    <dgm:cxn modelId="{36FEDE5E-1903-4666-BDFA-CDD101F185D7}" type="presParOf" srcId="{61C40055-A145-4F9D-AFD3-38633CA61887}" destId="{061F641E-2690-4970-B688-DF35EDFFF477}" srcOrd="2" destOrd="0" presId="urn:microsoft.com/office/officeart/2005/8/layout/hList7"/>
    <dgm:cxn modelId="{A9412C65-679E-4DA3-B100-060836C6354F}" type="presParOf" srcId="{61C40055-A145-4F9D-AFD3-38633CA61887}" destId="{FFCBA8DB-C246-4E4A-B4F8-E1B3D410983A}" srcOrd="3" destOrd="0" presId="urn:microsoft.com/office/officeart/2005/8/layout/hList7"/>
    <dgm:cxn modelId="{B8C0DEDC-F891-4F4C-BC67-FDEF399F52CF}" type="presParOf" srcId="{8E266FE4-C0DB-4667-8058-0D1BEF1D8C18}" destId="{326B674E-FEDB-4DD7-B517-AAB37BBE4711}" srcOrd="1" destOrd="0" presId="urn:microsoft.com/office/officeart/2005/8/layout/hList7"/>
    <dgm:cxn modelId="{C1611D0B-7462-4366-95FB-E08BB4D08175}" type="presParOf" srcId="{8E266FE4-C0DB-4667-8058-0D1BEF1D8C18}" destId="{34248BBC-C5AE-424A-8580-21E1795BE56E}" srcOrd="2" destOrd="0" presId="urn:microsoft.com/office/officeart/2005/8/layout/hList7"/>
    <dgm:cxn modelId="{C082889C-5F46-4D1D-B177-4D3002E1AD3A}" type="presParOf" srcId="{34248BBC-C5AE-424A-8580-21E1795BE56E}" destId="{0E3DFBE2-0F64-4138-B876-8D42ED7E1C29}" srcOrd="0" destOrd="0" presId="urn:microsoft.com/office/officeart/2005/8/layout/hList7"/>
    <dgm:cxn modelId="{FC512DF4-4EA0-410F-9275-B2F6C880C924}" type="presParOf" srcId="{34248BBC-C5AE-424A-8580-21E1795BE56E}" destId="{09196A87-24C0-40D2-846E-7007324EA21A}" srcOrd="1" destOrd="0" presId="urn:microsoft.com/office/officeart/2005/8/layout/hList7"/>
    <dgm:cxn modelId="{B9D83DC1-9CD7-4D98-9CE2-0BCB1742EF58}" type="presParOf" srcId="{34248BBC-C5AE-424A-8580-21E1795BE56E}" destId="{3296DFD0-BE5B-4343-8839-36A27178FEF4}" srcOrd="2" destOrd="0" presId="urn:microsoft.com/office/officeart/2005/8/layout/hList7"/>
    <dgm:cxn modelId="{1F04B734-4651-4332-A568-25C5010B2FCA}" type="presParOf" srcId="{34248BBC-C5AE-424A-8580-21E1795BE56E}" destId="{73A76E59-A65D-4D50-A7B6-7EC1DEC3B688}" srcOrd="3" destOrd="0" presId="urn:microsoft.com/office/officeart/2005/8/layout/hList7"/>
    <dgm:cxn modelId="{BCE2A607-3E18-4A49-B47C-2D5A1E2D5AA5}" type="presParOf" srcId="{8E266FE4-C0DB-4667-8058-0D1BEF1D8C18}" destId="{F2678B52-01FC-4C54-8A98-0F62AF0FC70A}" srcOrd="3" destOrd="0" presId="urn:microsoft.com/office/officeart/2005/8/layout/hList7"/>
    <dgm:cxn modelId="{DD128DAC-3693-4FD4-8E56-471C14805B86}" type="presParOf" srcId="{8E266FE4-C0DB-4667-8058-0D1BEF1D8C18}" destId="{2C807E98-4A82-42ED-9976-425D236D2A3E}" srcOrd="4" destOrd="0" presId="urn:microsoft.com/office/officeart/2005/8/layout/hList7"/>
    <dgm:cxn modelId="{ED174294-455F-4D29-B29D-AAAC3315423F}" type="presParOf" srcId="{2C807E98-4A82-42ED-9976-425D236D2A3E}" destId="{E30A982C-6B49-4178-AB3A-F35E2E63EF1A}" srcOrd="0" destOrd="0" presId="urn:microsoft.com/office/officeart/2005/8/layout/hList7"/>
    <dgm:cxn modelId="{53B98AE2-3E24-4B15-A2BC-517FE4A604C4}" type="presParOf" srcId="{2C807E98-4A82-42ED-9976-425D236D2A3E}" destId="{011B9FDB-2411-4C25-86A4-3CCEF7600FC7}" srcOrd="1" destOrd="0" presId="urn:microsoft.com/office/officeart/2005/8/layout/hList7"/>
    <dgm:cxn modelId="{58751527-A30B-4DFA-A12E-B5875C96C9EE}" type="presParOf" srcId="{2C807E98-4A82-42ED-9976-425D236D2A3E}" destId="{E6CC9F5E-3979-4773-9549-F8C727AC3FC9}" srcOrd="2" destOrd="0" presId="urn:microsoft.com/office/officeart/2005/8/layout/hList7"/>
    <dgm:cxn modelId="{30FB85F0-A3FC-4FB3-BFD4-F26E5547A719}" type="presParOf" srcId="{2C807E98-4A82-42ED-9976-425D236D2A3E}" destId="{6D6A06CC-E9B2-4618-848B-CFF1247133B3}" srcOrd="3" destOrd="0" presId="urn:microsoft.com/office/officeart/2005/8/layout/hList7"/>
    <dgm:cxn modelId="{C7477954-1C68-46F8-8752-50AA07B3A49B}" type="presParOf" srcId="{8E266FE4-C0DB-4667-8058-0D1BEF1D8C18}" destId="{14510EA7-01A4-4716-9DB7-70DB506990DB}" srcOrd="5" destOrd="0" presId="urn:microsoft.com/office/officeart/2005/8/layout/hList7"/>
    <dgm:cxn modelId="{521DAFE2-63C8-4ECB-8A0A-35EFE38FA827}" type="presParOf" srcId="{8E266FE4-C0DB-4667-8058-0D1BEF1D8C18}" destId="{A576A7D5-0274-4AEB-9D1F-272B55F531BB}" srcOrd="6" destOrd="0" presId="urn:microsoft.com/office/officeart/2005/8/layout/hList7"/>
    <dgm:cxn modelId="{01D34978-20B4-4401-8997-C4C5D29160F0}" type="presParOf" srcId="{A576A7D5-0274-4AEB-9D1F-272B55F531BB}" destId="{9AA312F1-47E3-483F-8761-1ECBE8799DE7}" srcOrd="0" destOrd="0" presId="urn:microsoft.com/office/officeart/2005/8/layout/hList7"/>
    <dgm:cxn modelId="{E0E37FE3-7D6F-40AF-9769-6018652517C4}" type="presParOf" srcId="{A576A7D5-0274-4AEB-9D1F-272B55F531BB}" destId="{BD25CAB7-F07E-492A-BD57-351A02559E4A}" srcOrd="1" destOrd="0" presId="urn:microsoft.com/office/officeart/2005/8/layout/hList7"/>
    <dgm:cxn modelId="{A4A17DD1-D403-457E-AF0F-69018840508C}" type="presParOf" srcId="{A576A7D5-0274-4AEB-9D1F-272B55F531BB}" destId="{90B3F019-0744-4532-A36F-2F913FC10068}" srcOrd="2" destOrd="0" presId="urn:microsoft.com/office/officeart/2005/8/layout/hList7"/>
    <dgm:cxn modelId="{FA6A0534-E8B7-411B-BBC6-AFC994F255B5}" type="presParOf" srcId="{A576A7D5-0274-4AEB-9D1F-272B55F531BB}" destId="{86EE097A-BFCE-4BDC-A5CE-0312FF2E3CCE}" srcOrd="3" destOrd="0" presId="urn:microsoft.com/office/officeart/2005/8/layout/hList7"/>
    <dgm:cxn modelId="{BD3133C3-8DA8-4682-96B8-C6C330166EAE}" type="presParOf" srcId="{8E266FE4-C0DB-4667-8058-0D1BEF1D8C18}" destId="{6065B78C-EBE7-456D-ADB9-34E0B3FFCB30}" srcOrd="7" destOrd="0" presId="urn:microsoft.com/office/officeart/2005/8/layout/hList7"/>
    <dgm:cxn modelId="{0072A1C4-13CC-42F5-BD7A-3DE6C9C02932}" type="presParOf" srcId="{8E266FE4-C0DB-4667-8058-0D1BEF1D8C18}" destId="{83331248-4489-459A-A5EB-8CCD0BA66311}" srcOrd="8" destOrd="0" presId="urn:microsoft.com/office/officeart/2005/8/layout/hList7"/>
    <dgm:cxn modelId="{14C5B8E3-302C-4B47-AAD1-C148C76AE514}" type="presParOf" srcId="{83331248-4489-459A-A5EB-8CCD0BA66311}" destId="{6EF88115-7043-4C79-9A91-598691FA8C70}" srcOrd="0" destOrd="0" presId="urn:microsoft.com/office/officeart/2005/8/layout/hList7"/>
    <dgm:cxn modelId="{262A7428-1E63-425C-8B33-05F6BA2EE662}" type="presParOf" srcId="{83331248-4489-459A-A5EB-8CCD0BA66311}" destId="{B8958E29-E55A-4E1C-BD59-7531CA1E7E9A}" srcOrd="1" destOrd="0" presId="urn:microsoft.com/office/officeart/2005/8/layout/hList7"/>
    <dgm:cxn modelId="{026D3FD2-0A5A-4A66-A5DF-9101F431F791}" type="presParOf" srcId="{83331248-4489-459A-A5EB-8CCD0BA66311}" destId="{7337653F-41EB-46D4-BCD1-AF32684E6335}" srcOrd="2" destOrd="0" presId="urn:microsoft.com/office/officeart/2005/8/layout/hList7"/>
    <dgm:cxn modelId="{11311A66-2AC1-4E70-879D-40BFFB8B6B52}" type="presParOf" srcId="{83331248-4489-459A-A5EB-8CCD0BA66311}" destId="{F33242E1-13ED-4167-A096-16E05EEAD57C}" srcOrd="3" destOrd="0" presId="urn:microsoft.com/office/officeart/2005/8/layout/hList7"/>
    <dgm:cxn modelId="{4CD1FFC1-3A9E-4081-BB33-F603B5464748}" type="presParOf" srcId="{8E266FE4-C0DB-4667-8058-0D1BEF1D8C18}" destId="{661D1EA8-F641-4CC1-B9BD-7F4E90817885}" srcOrd="9" destOrd="0" presId="urn:microsoft.com/office/officeart/2005/8/layout/hList7"/>
    <dgm:cxn modelId="{DB261178-10A9-4228-8B8B-06DCAA774F63}" type="presParOf" srcId="{8E266FE4-C0DB-4667-8058-0D1BEF1D8C18}" destId="{829EAF78-84CB-486D-8932-2696D5787C21}" srcOrd="10" destOrd="0" presId="urn:microsoft.com/office/officeart/2005/8/layout/hList7"/>
    <dgm:cxn modelId="{4A75FB47-FCBC-47B1-9C8C-B07F48FD3228}" type="presParOf" srcId="{829EAF78-84CB-486D-8932-2696D5787C21}" destId="{1DD0FE3A-A2BF-4A45-81EC-8A523A039FA2}" srcOrd="0" destOrd="0" presId="urn:microsoft.com/office/officeart/2005/8/layout/hList7"/>
    <dgm:cxn modelId="{D2997D1E-0CDC-415A-A70A-AB518D1AFF81}" type="presParOf" srcId="{829EAF78-84CB-486D-8932-2696D5787C21}" destId="{C00CBF7C-1DCE-4E4B-B006-13C737AADDB9}" srcOrd="1" destOrd="0" presId="urn:microsoft.com/office/officeart/2005/8/layout/hList7"/>
    <dgm:cxn modelId="{D7E188DC-E785-4753-AEAB-C8B85B728CC9}" type="presParOf" srcId="{829EAF78-84CB-486D-8932-2696D5787C21}" destId="{D49164DE-B767-4FEA-840E-20E2CD6618EB}" srcOrd="2" destOrd="0" presId="urn:microsoft.com/office/officeart/2005/8/layout/hList7"/>
    <dgm:cxn modelId="{A622899D-CC0E-4FDE-AEE4-560172912C4F}" type="presParOf" srcId="{829EAF78-84CB-486D-8932-2696D5787C21}" destId="{12EE1DC3-65D9-4F75-B4B4-1E9FB3764F6A}"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1EF34F3-98F4-496A-9B1F-20774551FDB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95C3924-4B9F-4EBC-8ADC-5258436A9826}">
      <dgm:prSet/>
      <dgm:spPr/>
      <dgm:t>
        <a:bodyPr/>
        <a:lstStyle/>
        <a:p>
          <a:r>
            <a:rPr lang="en-US" dirty="0"/>
            <a:t>Wilhelm Wundt</a:t>
          </a:r>
        </a:p>
      </dgm:t>
    </dgm:pt>
    <dgm:pt modelId="{8CA7F564-C684-4D5F-B30B-443429185251}" type="parTrans" cxnId="{A168A083-D9A2-4762-8EF4-C66ADD10C0B0}">
      <dgm:prSet/>
      <dgm:spPr/>
      <dgm:t>
        <a:bodyPr/>
        <a:lstStyle/>
        <a:p>
          <a:endParaRPr lang="en-US"/>
        </a:p>
      </dgm:t>
    </dgm:pt>
    <dgm:pt modelId="{B5B0B553-8C7A-493E-A8DB-950718103D1B}" type="sibTrans" cxnId="{A168A083-D9A2-4762-8EF4-C66ADD10C0B0}">
      <dgm:prSet/>
      <dgm:spPr/>
      <dgm:t>
        <a:bodyPr/>
        <a:lstStyle/>
        <a:p>
          <a:endParaRPr lang="en-US"/>
        </a:p>
      </dgm:t>
    </dgm:pt>
    <dgm:pt modelId="{F4886E12-9485-454C-B8E1-038A17D61B92}">
      <dgm:prSet/>
      <dgm:spPr/>
      <dgm:t>
        <a:bodyPr/>
        <a:lstStyle/>
        <a:p>
          <a:r>
            <a:rPr lang="en-US" dirty="0"/>
            <a:t>German scientist</a:t>
          </a:r>
        </a:p>
      </dgm:t>
    </dgm:pt>
    <dgm:pt modelId="{DE3EE99B-2F3F-4C18-9EE5-85F989E17267}" type="parTrans" cxnId="{6FA5CCC5-04B5-4DD4-94D4-FCBAC21178B3}">
      <dgm:prSet/>
      <dgm:spPr/>
      <dgm:t>
        <a:bodyPr/>
        <a:lstStyle/>
        <a:p>
          <a:endParaRPr lang="en-US"/>
        </a:p>
      </dgm:t>
    </dgm:pt>
    <dgm:pt modelId="{B7AF9682-7E03-40C4-A111-2CA8D5B79674}" type="sibTrans" cxnId="{6FA5CCC5-04B5-4DD4-94D4-FCBAC21178B3}">
      <dgm:prSet/>
      <dgm:spPr/>
      <dgm:t>
        <a:bodyPr/>
        <a:lstStyle/>
        <a:p>
          <a:endParaRPr lang="en-US"/>
        </a:p>
      </dgm:t>
    </dgm:pt>
    <dgm:pt modelId="{CB94F934-CE5A-4C1B-A7B0-DAA0BD1151FE}">
      <dgm:prSet/>
      <dgm:spPr/>
      <dgm:t>
        <a:bodyPr/>
        <a:lstStyle/>
        <a:p>
          <a:r>
            <a:rPr lang="en-US" dirty="0"/>
            <a:t>William James</a:t>
          </a:r>
        </a:p>
      </dgm:t>
    </dgm:pt>
    <dgm:pt modelId="{77923770-37F8-4308-854E-179CE976E596}" type="parTrans" cxnId="{670034CB-D8D3-4AE9-823B-8231CB507FD0}">
      <dgm:prSet/>
      <dgm:spPr/>
      <dgm:t>
        <a:bodyPr/>
        <a:lstStyle/>
        <a:p>
          <a:endParaRPr lang="en-US"/>
        </a:p>
      </dgm:t>
    </dgm:pt>
    <dgm:pt modelId="{D18C27F2-901F-4ED0-86E5-4BAA605256BA}" type="sibTrans" cxnId="{670034CB-D8D3-4AE9-823B-8231CB507FD0}">
      <dgm:prSet/>
      <dgm:spPr/>
      <dgm:t>
        <a:bodyPr/>
        <a:lstStyle/>
        <a:p>
          <a:endParaRPr lang="en-US"/>
        </a:p>
      </dgm:t>
    </dgm:pt>
    <dgm:pt modelId="{7E18FE1F-F1EA-4DD7-84B8-82915FE23885}">
      <dgm:prSet/>
      <dgm:spPr/>
      <dgm:t>
        <a:bodyPr/>
        <a:lstStyle/>
        <a:p>
          <a:r>
            <a:rPr lang="en-US" dirty="0"/>
            <a:t>American psychologist</a:t>
          </a:r>
        </a:p>
      </dgm:t>
    </dgm:pt>
    <dgm:pt modelId="{7E75052A-C172-4E7D-87C3-D8B0E3CF5D7D}" type="parTrans" cxnId="{653563FE-A199-470A-A755-D154657C1D56}">
      <dgm:prSet/>
      <dgm:spPr/>
      <dgm:t>
        <a:bodyPr/>
        <a:lstStyle/>
        <a:p>
          <a:endParaRPr lang="en-US"/>
        </a:p>
      </dgm:t>
    </dgm:pt>
    <dgm:pt modelId="{3F182685-CBFA-423E-BD39-00FF23D9177E}" type="sibTrans" cxnId="{653563FE-A199-470A-A755-D154657C1D56}">
      <dgm:prSet/>
      <dgm:spPr/>
      <dgm:t>
        <a:bodyPr/>
        <a:lstStyle/>
        <a:p>
          <a:endParaRPr lang="en-US"/>
        </a:p>
      </dgm:t>
    </dgm:pt>
    <dgm:pt modelId="{ADCEBC37-86D8-40C5-8AAE-6D1A97166C2C}">
      <dgm:prSet/>
      <dgm:spPr/>
      <dgm:t>
        <a:bodyPr/>
        <a:lstStyle/>
        <a:p>
          <a:r>
            <a:rPr lang="en-US" dirty="0"/>
            <a:t>Study </a:t>
          </a:r>
          <a:r>
            <a:rPr lang="en-US" b="1" i="1" dirty="0"/>
            <a:t>function</a:t>
          </a:r>
          <a:r>
            <a:rPr lang="en-US" b="0" i="0" dirty="0"/>
            <a:t> of behavior in the world</a:t>
          </a:r>
          <a:endParaRPr lang="en-US" dirty="0"/>
        </a:p>
      </dgm:t>
    </dgm:pt>
    <dgm:pt modelId="{FB16D190-0784-401D-9F79-086285D0DF53}" type="parTrans" cxnId="{5C3DF0C2-28C9-497B-AECE-5CB4B688B7FC}">
      <dgm:prSet/>
      <dgm:spPr/>
      <dgm:t>
        <a:bodyPr/>
        <a:lstStyle/>
        <a:p>
          <a:endParaRPr lang="en-US"/>
        </a:p>
      </dgm:t>
    </dgm:pt>
    <dgm:pt modelId="{31EA26D9-6F4D-4F10-AFE5-982129EE6B89}" type="sibTrans" cxnId="{5C3DF0C2-28C9-497B-AECE-5CB4B688B7FC}">
      <dgm:prSet/>
      <dgm:spPr/>
      <dgm:t>
        <a:bodyPr/>
        <a:lstStyle/>
        <a:p>
          <a:endParaRPr lang="en-US"/>
        </a:p>
      </dgm:t>
    </dgm:pt>
    <dgm:pt modelId="{EB228978-C645-40CF-B6EE-5AFD91C53F6A}">
      <dgm:prSet/>
      <dgm:spPr/>
      <dgm:t>
        <a:bodyPr/>
        <a:lstStyle/>
        <a:p>
          <a:r>
            <a:rPr lang="en-US" dirty="0"/>
            <a:t>Women Psychologists</a:t>
          </a:r>
        </a:p>
      </dgm:t>
    </dgm:pt>
    <dgm:pt modelId="{017207DB-F36F-4D75-BBC9-C66704726351}" type="parTrans" cxnId="{CA3118E8-B31A-40DF-81E7-E267D79047D1}">
      <dgm:prSet/>
      <dgm:spPr/>
      <dgm:t>
        <a:bodyPr/>
        <a:lstStyle/>
        <a:p>
          <a:endParaRPr lang="en-US"/>
        </a:p>
      </dgm:t>
    </dgm:pt>
    <dgm:pt modelId="{4E50D893-0023-433D-8862-B759CF7E6381}" type="sibTrans" cxnId="{CA3118E8-B31A-40DF-81E7-E267D79047D1}">
      <dgm:prSet/>
      <dgm:spPr/>
      <dgm:t>
        <a:bodyPr/>
        <a:lstStyle/>
        <a:p>
          <a:endParaRPr lang="en-US"/>
        </a:p>
      </dgm:t>
    </dgm:pt>
    <dgm:pt modelId="{6996C2E9-69AF-40A7-92B6-E9A617AD81A9}">
      <dgm:prSet/>
      <dgm:spPr/>
      <dgm:t>
        <a:bodyPr/>
        <a:lstStyle/>
        <a:p>
          <a:r>
            <a:rPr lang="en-US" dirty="0"/>
            <a:t>Mary Whiton Calkins</a:t>
          </a:r>
        </a:p>
      </dgm:t>
    </dgm:pt>
    <dgm:pt modelId="{84CD69C1-DA12-4B69-95E9-2A75DDABFE71}" type="parTrans" cxnId="{46ACEA7F-B426-43F3-A31B-DEE8E9FF93A0}">
      <dgm:prSet/>
      <dgm:spPr/>
      <dgm:t>
        <a:bodyPr/>
        <a:lstStyle/>
        <a:p>
          <a:endParaRPr lang="en-US"/>
        </a:p>
      </dgm:t>
    </dgm:pt>
    <dgm:pt modelId="{89E1E12C-230A-467B-B40D-55636CA01D57}" type="sibTrans" cxnId="{46ACEA7F-B426-43F3-A31B-DEE8E9FF93A0}">
      <dgm:prSet/>
      <dgm:spPr/>
      <dgm:t>
        <a:bodyPr/>
        <a:lstStyle/>
        <a:p>
          <a:endParaRPr lang="en-US"/>
        </a:p>
      </dgm:t>
    </dgm:pt>
    <dgm:pt modelId="{374954E8-12A9-4AEF-A254-50ECC7484962}">
      <dgm:prSet/>
      <dgm:spPr/>
      <dgm:t>
        <a:bodyPr/>
        <a:lstStyle/>
        <a:p>
          <a:r>
            <a:rPr lang="en-US" dirty="0"/>
            <a:t>Margaret Floy Washburn</a:t>
          </a:r>
        </a:p>
      </dgm:t>
    </dgm:pt>
    <dgm:pt modelId="{9C496E48-C327-4F60-B7FF-9B0E4BF5A46E}" type="parTrans" cxnId="{D0E6805E-288E-4DAF-A68D-DEDFFB7997B5}">
      <dgm:prSet/>
      <dgm:spPr/>
      <dgm:t>
        <a:bodyPr/>
        <a:lstStyle/>
        <a:p>
          <a:endParaRPr lang="en-US"/>
        </a:p>
      </dgm:t>
    </dgm:pt>
    <dgm:pt modelId="{7C3BB87A-9150-4EE6-A13D-CE930165D888}" type="sibTrans" cxnId="{D0E6805E-288E-4DAF-A68D-DEDFFB7997B5}">
      <dgm:prSet/>
      <dgm:spPr/>
      <dgm:t>
        <a:bodyPr/>
        <a:lstStyle/>
        <a:p>
          <a:endParaRPr lang="en-US"/>
        </a:p>
      </dgm:t>
    </dgm:pt>
    <dgm:pt modelId="{7972970A-9411-4617-9E65-6E86679231D1}">
      <dgm:prSet/>
      <dgm:spPr/>
      <dgm:t>
        <a:bodyPr/>
        <a:lstStyle/>
        <a:p>
          <a:r>
            <a:rPr lang="en-US" dirty="0"/>
            <a:t>First psychology laboratory (1879)</a:t>
          </a:r>
        </a:p>
      </dgm:t>
    </dgm:pt>
    <dgm:pt modelId="{46974613-9373-4D43-B624-D8CC868BF4EE}" type="parTrans" cxnId="{5DFB1D8C-1108-4FB2-9EC4-DC80CAE64048}">
      <dgm:prSet/>
      <dgm:spPr/>
      <dgm:t>
        <a:bodyPr/>
        <a:lstStyle/>
        <a:p>
          <a:endParaRPr lang="en-US"/>
        </a:p>
      </dgm:t>
    </dgm:pt>
    <dgm:pt modelId="{8C99619D-D39C-49AA-9C10-722D769983FD}" type="sibTrans" cxnId="{5DFB1D8C-1108-4FB2-9EC4-DC80CAE64048}">
      <dgm:prSet/>
      <dgm:spPr/>
      <dgm:t>
        <a:bodyPr/>
        <a:lstStyle/>
        <a:p>
          <a:endParaRPr lang="en-US"/>
        </a:p>
      </dgm:t>
    </dgm:pt>
    <dgm:pt modelId="{9556C368-AD5F-4DAF-9037-A43447008388}">
      <dgm:prSet/>
      <dgm:spPr/>
      <dgm:t>
        <a:bodyPr/>
        <a:lstStyle/>
        <a:p>
          <a:r>
            <a:rPr lang="en-US" dirty="0"/>
            <a:t>Introspection</a:t>
          </a:r>
        </a:p>
      </dgm:t>
    </dgm:pt>
    <dgm:pt modelId="{23F7819B-6147-4AD0-9CDC-1B8EA6EF5562}" type="parTrans" cxnId="{70A8794B-3F17-4A88-9253-E007DBDBB1C9}">
      <dgm:prSet/>
      <dgm:spPr/>
      <dgm:t>
        <a:bodyPr/>
        <a:lstStyle/>
        <a:p>
          <a:endParaRPr lang="en-US"/>
        </a:p>
      </dgm:t>
    </dgm:pt>
    <dgm:pt modelId="{5A6E3275-93D0-43EA-B5C0-014DD964CDEC}" type="sibTrans" cxnId="{70A8794B-3F17-4A88-9253-E007DBDBB1C9}">
      <dgm:prSet/>
      <dgm:spPr/>
      <dgm:t>
        <a:bodyPr/>
        <a:lstStyle/>
        <a:p>
          <a:endParaRPr lang="en-US"/>
        </a:p>
      </dgm:t>
    </dgm:pt>
    <dgm:pt modelId="{30513EE9-F832-4652-99BB-33B8EE7F82C1}" type="pres">
      <dgm:prSet presAssocID="{81EF34F3-98F4-496A-9B1F-20774551FDB8}" presName="Name0" presStyleCnt="0">
        <dgm:presLayoutVars>
          <dgm:dir/>
          <dgm:animLvl val="lvl"/>
          <dgm:resizeHandles val="exact"/>
        </dgm:presLayoutVars>
      </dgm:prSet>
      <dgm:spPr/>
    </dgm:pt>
    <dgm:pt modelId="{535E8589-4B6A-42DC-BD7A-B3BE717DADA4}" type="pres">
      <dgm:prSet presAssocID="{B95C3924-4B9F-4EBC-8ADC-5258436A9826}" presName="linNode" presStyleCnt="0"/>
      <dgm:spPr/>
    </dgm:pt>
    <dgm:pt modelId="{B9B3A94D-421B-4895-BDD2-25B6596CA695}" type="pres">
      <dgm:prSet presAssocID="{B95C3924-4B9F-4EBC-8ADC-5258436A9826}" presName="parentText" presStyleLbl="node1" presStyleIdx="0" presStyleCnt="3">
        <dgm:presLayoutVars>
          <dgm:chMax val="1"/>
          <dgm:bulletEnabled val="1"/>
        </dgm:presLayoutVars>
      </dgm:prSet>
      <dgm:spPr/>
    </dgm:pt>
    <dgm:pt modelId="{E3E5C9EA-4857-49FB-B51A-0A6E6708CAB5}" type="pres">
      <dgm:prSet presAssocID="{B95C3924-4B9F-4EBC-8ADC-5258436A9826}" presName="descendantText" presStyleLbl="alignAccFollowNode1" presStyleIdx="0" presStyleCnt="3">
        <dgm:presLayoutVars>
          <dgm:bulletEnabled val="1"/>
        </dgm:presLayoutVars>
      </dgm:prSet>
      <dgm:spPr/>
    </dgm:pt>
    <dgm:pt modelId="{E081BBE7-28E5-4E55-96C3-74F1AA3F0389}" type="pres">
      <dgm:prSet presAssocID="{B5B0B553-8C7A-493E-A8DB-950718103D1B}" presName="sp" presStyleCnt="0"/>
      <dgm:spPr/>
    </dgm:pt>
    <dgm:pt modelId="{85CA3C9E-53B7-4119-B6AB-7C36F902E2F2}" type="pres">
      <dgm:prSet presAssocID="{CB94F934-CE5A-4C1B-A7B0-DAA0BD1151FE}" presName="linNode" presStyleCnt="0"/>
      <dgm:spPr/>
    </dgm:pt>
    <dgm:pt modelId="{1E5B958D-A97D-4A04-8F94-C2530B48ECB0}" type="pres">
      <dgm:prSet presAssocID="{CB94F934-CE5A-4C1B-A7B0-DAA0BD1151FE}" presName="parentText" presStyleLbl="node1" presStyleIdx="1" presStyleCnt="3">
        <dgm:presLayoutVars>
          <dgm:chMax val="1"/>
          <dgm:bulletEnabled val="1"/>
        </dgm:presLayoutVars>
      </dgm:prSet>
      <dgm:spPr/>
    </dgm:pt>
    <dgm:pt modelId="{0B16D31E-9354-497E-AC97-F65A41AE2B2A}" type="pres">
      <dgm:prSet presAssocID="{CB94F934-CE5A-4C1B-A7B0-DAA0BD1151FE}" presName="descendantText" presStyleLbl="alignAccFollowNode1" presStyleIdx="1" presStyleCnt="3">
        <dgm:presLayoutVars>
          <dgm:bulletEnabled val="1"/>
        </dgm:presLayoutVars>
      </dgm:prSet>
      <dgm:spPr/>
    </dgm:pt>
    <dgm:pt modelId="{AC981297-9E4D-4C8B-8F43-74A787045922}" type="pres">
      <dgm:prSet presAssocID="{D18C27F2-901F-4ED0-86E5-4BAA605256BA}" presName="sp" presStyleCnt="0"/>
      <dgm:spPr/>
    </dgm:pt>
    <dgm:pt modelId="{4AB5394A-038A-4594-BD34-90AC43D897C4}" type="pres">
      <dgm:prSet presAssocID="{EB228978-C645-40CF-B6EE-5AFD91C53F6A}" presName="linNode" presStyleCnt="0"/>
      <dgm:spPr/>
    </dgm:pt>
    <dgm:pt modelId="{DF6D45AC-6EA3-452E-83FB-37028081CCC6}" type="pres">
      <dgm:prSet presAssocID="{EB228978-C645-40CF-B6EE-5AFD91C53F6A}" presName="parentText" presStyleLbl="node1" presStyleIdx="2" presStyleCnt="3">
        <dgm:presLayoutVars>
          <dgm:chMax val="1"/>
          <dgm:bulletEnabled val="1"/>
        </dgm:presLayoutVars>
      </dgm:prSet>
      <dgm:spPr/>
    </dgm:pt>
    <dgm:pt modelId="{681E51B0-3D18-4CAE-8F6E-3D347D49A5CF}" type="pres">
      <dgm:prSet presAssocID="{EB228978-C645-40CF-B6EE-5AFD91C53F6A}" presName="descendantText" presStyleLbl="alignAccFollowNode1" presStyleIdx="2" presStyleCnt="3">
        <dgm:presLayoutVars>
          <dgm:bulletEnabled val="1"/>
        </dgm:presLayoutVars>
      </dgm:prSet>
      <dgm:spPr/>
    </dgm:pt>
  </dgm:ptLst>
  <dgm:cxnLst>
    <dgm:cxn modelId="{CC601813-6129-4F85-8E12-D78E1409F32E}" type="presOf" srcId="{B95C3924-4B9F-4EBC-8ADC-5258436A9826}" destId="{B9B3A94D-421B-4895-BDD2-25B6596CA695}" srcOrd="0" destOrd="0" presId="urn:microsoft.com/office/officeart/2005/8/layout/vList5"/>
    <dgm:cxn modelId="{749BDC15-369F-471C-B4AD-0706C479F319}" type="presOf" srcId="{7972970A-9411-4617-9E65-6E86679231D1}" destId="{E3E5C9EA-4857-49FB-B51A-0A6E6708CAB5}" srcOrd="0" destOrd="1" presId="urn:microsoft.com/office/officeart/2005/8/layout/vList5"/>
    <dgm:cxn modelId="{7FDFA125-A28D-4821-B6AB-4E4E0A0C490F}" type="presOf" srcId="{7E18FE1F-F1EA-4DD7-84B8-82915FE23885}" destId="{0B16D31E-9354-497E-AC97-F65A41AE2B2A}" srcOrd="0" destOrd="0" presId="urn:microsoft.com/office/officeart/2005/8/layout/vList5"/>
    <dgm:cxn modelId="{AD19693C-2C4E-476D-A46D-BE10440C2BCE}" type="presOf" srcId="{F4886E12-9485-454C-B8E1-038A17D61B92}" destId="{E3E5C9EA-4857-49FB-B51A-0A6E6708CAB5}" srcOrd="0" destOrd="0" presId="urn:microsoft.com/office/officeart/2005/8/layout/vList5"/>
    <dgm:cxn modelId="{576E9B40-110E-4035-9C82-D719EFCF6F2A}" type="presOf" srcId="{374954E8-12A9-4AEF-A254-50ECC7484962}" destId="{681E51B0-3D18-4CAE-8F6E-3D347D49A5CF}" srcOrd="0" destOrd="1" presId="urn:microsoft.com/office/officeart/2005/8/layout/vList5"/>
    <dgm:cxn modelId="{D0E6805E-288E-4DAF-A68D-DEDFFB7997B5}" srcId="{EB228978-C645-40CF-B6EE-5AFD91C53F6A}" destId="{374954E8-12A9-4AEF-A254-50ECC7484962}" srcOrd="1" destOrd="0" parTransId="{9C496E48-C327-4F60-B7FF-9B0E4BF5A46E}" sibTransId="{7C3BB87A-9150-4EE6-A13D-CE930165D888}"/>
    <dgm:cxn modelId="{70A8794B-3F17-4A88-9253-E007DBDBB1C9}" srcId="{B95C3924-4B9F-4EBC-8ADC-5258436A9826}" destId="{9556C368-AD5F-4DAF-9037-A43447008388}" srcOrd="2" destOrd="0" parTransId="{23F7819B-6147-4AD0-9CDC-1B8EA6EF5562}" sibTransId="{5A6E3275-93D0-43EA-B5C0-014DD964CDEC}"/>
    <dgm:cxn modelId="{2FB5DB4C-921B-4C9E-A2ED-93E5E982E5ED}" type="presOf" srcId="{9556C368-AD5F-4DAF-9037-A43447008388}" destId="{E3E5C9EA-4857-49FB-B51A-0A6E6708CAB5}" srcOrd="0" destOrd="2" presId="urn:microsoft.com/office/officeart/2005/8/layout/vList5"/>
    <dgm:cxn modelId="{9873E04F-E8AC-4115-887A-9B880A792913}" type="presOf" srcId="{6996C2E9-69AF-40A7-92B6-E9A617AD81A9}" destId="{681E51B0-3D18-4CAE-8F6E-3D347D49A5CF}" srcOrd="0" destOrd="0" presId="urn:microsoft.com/office/officeart/2005/8/layout/vList5"/>
    <dgm:cxn modelId="{95101B79-7FCB-4943-BEAE-BC8BE8C81EAC}" type="presOf" srcId="{CB94F934-CE5A-4C1B-A7B0-DAA0BD1151FE}" destId="{1E5B958D-A97D-4A04-8F94-C2530B48ECB0}" srcOrd="0" destOrd="0" presId="urn:microsoft.com/office/officeart/2005/8/layout/vList5"/>
    <dgm:cxn modelId="{574D4D7A-5ACA-44A9-8C74-321A9FA4B079}" type="presOf" srcId="{ADCEBC37-86D8-40C5-8AAE-6D1A97166C2C}" destId="{0B16D31E-9354-497E-AC97-F65A41AE2B2A}" srcOrd="0" destOrd="1" presId="urn:microsoft.com/office/officeart/2005/8/layout/vList5"/>
    <dgm:cxn modelId="{46ACEA7F-B426-43F3-A31B-DEE8E9FF93A0}" srcId="{EB228978-C645-40CF-B6EE-5AFD91C53F6A}" destId="{6996C2E9-69AF-40A7-92B6-E9A617AD81A9}" srcOrd="0" destOrd="0" parTransId="{84CD69C1-DA12-4B69-95E9-2A75DDABFE71}" sibTransId="{89E1E12C-230A-467B-B40D-55636CA01D57}"/>
    <dgm:cxn modelId="{A168A083-D9A2-4762-8EF4-C66ADD10C0B0}" srcId="{81EF34F3-98F4-496A-9B1F-20774551FDB8}" destId="{B95C3924-4B9F-4EBC-8ADC-5258436A9826}" srcOrd="0" destOrd="0" parTransId="{8CA7F564-C684-4D5F-B30B-443429185251}" sibTransId="{B5B0B553-8C7A-493E-A8DB-950718103D1B}"/>
    <dgm:cxn modelId="{5DFB1D8C-1108-4FB2-9EC4-DC80CAE64048}" srcId="{B95C3924-4B9F-4EBC-8ADC-5258436A9826}" destId="{7972970A-9411-4617-9E65-6E86679231D1}" srcOrd="1" destOrd="0" parTransId="{46974613-9373-4D43-B624-D8CC868BF4EE}" sibTransId="{8C99619D-D39C-49AA-9C10-722D769983FD}"/>
    <dgm:cxn modelId="{F813B094-706D-445D-A6FF-F24657F6E2EA}" type="presOf" srcId="{81EF34F3-98F4-496A-9B1F-20774551FDB8}" destId="{30513EE9-F832-4652-99BB-33B8EE7F82C1}" srcOrd="0" destOrd="0" presId="urn:microsoft.com/office/officeart/2005/8/layout/vList5"/>
    <dgm:cxn modelId="{5C3DF0C2-28C9-497B-AECE-5CB4B688B7FC}" srcId="{CB94F934-CE5A-4C1B-A7B0-DAA0BD1151FE}" destId="{ADCEBC37-86D8-40C5-8AAE-6D1A97166C2C}" srcOrd="1" destOrd="0" parTransId="{FB16D190-0784-401D-9F79-086285D0DF53}" sibTransId="{31EA26D9-6F4D-4F10-AFE5-982129EE6B89}"/>
    <dgm:cxn modelId="{6FA5CCC5-04B5-4DD4-94D4-FCBAC21178B3}" srcId="{B95C3924-4B9F-4EBC-8ADC-5258436A9826}" destId="{F4886E12-9485-454C-B8E1-038A17D61B92}" srcOrd="0" destOrd="0" parTransId="{DE3EE99B-2F3F-4C18-9EE5-85F989E17267}" sibTransId="{B7AF9682-7E03-40C4-A111-2CA8D5B79674}"/>
    <dgm:cxn modelId="{670034CB-D8D3-4AE9-823B-8231CB507FD0}" srcId="{81EF34F3-98F4-496A-9B1F-20774551FDB8}" destId="{CB94F934-CE5A-4C1B-A7B0-DAA0BD1151FE}" srcOrd="1" destOrd="0" parTransId="{77923770-37F8-4308-854E-179CE976E596}" sibTransId="{D18C27F2-901F-4ED0-86E5-4BAA605256BA}"/>
    <dgm:cxn modelId="{F135D3E6-8527-408F-A3B8-546D2F2D5C92}" type="presOf" srcId="{EB228978-C645-40CF-B6EE-5AFD91C53F6A}" destId="{DF6D45AC-6EA3-452E-83FB-37028081CCC6}" srcOrd="0" destOrd="0" presId="urn:microsoft.com/office/officeart/2005/8/layout/vList5"/>
    <dgm:cxn modelId="{CA3118E8-B31A-40DF-81E7-E267D79047D1}" srcId="{81EF34F3-98F4-496A-9B1F-20774551FDB8}" destId="{EB228978-C645-40CF-B6EE-5AFD91C53F6A}" srcOrd="2" destOrd="0" parTransId="{017207DB-F36F-4D75-BBC9-C66704726351}" sibTransId="{4E50D893-0023-433D-8862-B759CF7E6381}"/>
    <dgm:cxn modelId="{653563FE-A199-470A-A755-D154657C1D56}" srcId="{CB94F934-CE5A-4C1B-A7B0-DAA0BD1151FE}" destId="{7E18FE1F-F1EA-4DD7-84B8-82915FE23885}" srcOrd="0" destOrd="0" parTransId="{7E75052A-C172-4E7D-87C3-D8B0E3CF5D7D}" sibTransId="{3F182685-CBFA-423E-BD39-00FF23D9177E}"/>
    <dgm:cxn modelId="{563E2FBE-384C-46CF-A6BD-0DC42C7FA7FA}" type="presParOf" srcId="{30513EE9-F832-4652-99BB-33B8EE7F82C1}" destId="{535E8589-4B6A-42DC-BD7A-B3BE717DADA4}" srcOrd="0" destOrd="0" presId="urn:microsoft.com/office/officeart/2005/8/layout/vList5"/>
    <dgm:cxn modelId="{247087B4-8911-4DD4-9091-ACB032FB0854}" type="presParOf" srcId="{535E8589-4B6A-42DC-BD7A-B3BE717DADA4}" destId="{B9B3A94D-421B-4895-BDD2-25B6596CA695}" srcOrd="0" destOrd="0" presId="urn:microsoft.com/office/officeart/2005/8/layout/vList5"/>
    <dgm:cxn modelId="{0B0D39C0-FB8F-4E9B-B2C1-692637ABBD2A}" type="presParOf" srcId="{535E8589-4B6A-42DC-BD7A-B3BE717DADA4}" destId="{E3E5C9EA-4857-49FB-B51A-0A6E6708CAB5}" srcOrd="1" destOrd="0" presId="urn:microsoft.com/office/officeart/2005/8/layout/vList5"/>
    <dgm:cxn modelId="{1C1CB3A9-3D15-4C2F-B335-737019D9D663}" type="presParOf" srcId="{30513EE9-F832-4652-99BB-33B8EE7F82C1}" destId="{E081BBE7-28E5-4E55-96C3-74F1AA3F0389}" srcOrd="1" destOrd="0" presId="urn:microsoft.com/office/officeart/2005/8/layout/vList5"/>
    <dgm:cxn modelId="{542460D9-4061-44E6-B23B-88F5D2D2662D}" type="presParOf" srcId="{30513EE9-F832-4652-99BB-33B8EE7F82C1}" destId="{85CA3C9E-53B7-4119-B6AB-7C36F902E2F2}" srcOrd="2" destOrd="0" presId="urn:microsoft.com/office/officeart/2005/8/layout/vList5"/>
    <dgm:cxn modelId="{30E5F96E-0AD3-4DA2-8DA8-CE51EFB601F1}" type="presParOf" srcId="{85CA3C9E-53B7-4119-B6AB-7C36F902E2F2}" destId="{1E5B958D-A97D-4A04-8F94-C2530B48ECB0}" srcOrd="0" destOrd="0" presId="urn:microsoft.com/office/officeart/2005/8/layout/vList5"/>
    <dgm:cxn modelId="{568F7E30-F3A7-4DBE-8A92-3EF39263C63D}" type="presParOf" srcId="{85CA3C9E-53B7-4119-B6AB-7C36F902E2F2}" destId="{0B16D31E-9354-497E-AC97-F65A41AE2B2A}" srcOrd="1" destOrd="0" presId="urn:microsoft.com/office/officeart/2005/8/layout/vList5"/>
    <dgm:cxn modelId="{8C24C419-2EFC-4188-AA9C-C360CAB0303A}" type="presParOf" srcId="{30513EE9-F832-4652-99BB-33B8EE7F82C1}" destId="{AC981297-9E4D-4C8B-8F43-74A787045922}" srcOrd="3" destOrd="0" presId="urn:microsoft.com/office/officeart/2005/8/layout/vList5"/>
    <dgm:cxn modelId="{0835A6C3-8688-4A9E-A704-4E5C6E79B296}" type="presParOf" srcId="{30513EE9-F832-4652-99BB-33B8EE7F82C1}" destId="{4AB5394A-038A-4594-BD34-90AC43D897C4}" srcOrd="4" destOrd="0" presId="urn:microsoft.com/office/officeart/2005/8/layout/vList5"/>
    <dgm:cxn modelId="{CC595D5B-3270-4A21-9AAE-F67FEE38905D}" type="presParOf" srcId="{4AB5394A-038A-4594-BD34-90AC43D897C4}" destId="{DF6D45AC-6EA3-452E-83FB-37028081CCC6}" srcOrd="0" destOrd="0" presId="urn:microsoft.com/office/officeart/2005/8/layout/vList5"/>
    <dgm:cxn modelId="{A8406055-C537-41F9-B8A3-1BC8520D54EF}" type="presParOf" srcId="{4AB5394A-038A-4594-BD34-90AC43D897C4}" destId="{681E51B0-3D18-4CAE-8F6E-3D347D49A5C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1EF34F3-98F4-496A-9B1F-20774551FDB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95C3924-4B9F-4EBC-8ADC-5258436A9826}">
      <dgm:prSet/>
      <dgm:spPr/>
      <dgm:t>
        <a:bodyPr/>
        <a:lstStyle/>
        <a:p>
          <a:r>
            <a:rPr lang="en-US" dirty="0"/>
            <a:t>Ivan Pavlov</a:t>
          </a:r>
        </a:p>
      </dgm:t>
    </dgm:pt>
    <dgm:pt modelId="{8CA7F564-C684-4D5F-B30B-443429185251}" type="parTrans" cxnId="{A168A083-D9A2-4762-8EF4-C66ADD10C0B0}">
      <dgm:prSet/>
      <dgm:spPr/>
      <dgm:t>
        <a:bodyPr/>
        <a:lstStyle/>
        <a:p>
          <a:endParaRPr lang="en-US"/>
        </a:p>
      </dgm:t>
    </dgm:pt>
    <dgm:pt modelId="{B5B0B553-8C7A-493E-A8DB-950718103D1B}" type="sibTrans" cxnId="{A168A083-D9A2-4762-8EF4-C66ADD10C0B0}">
      <dgm:prSet/>
      <dgm:spPr/>
      <dgm:t>
        <a:bodyPr/>
        <a:lstStyle/>
        <a:p>
          <a:endParaRPr lang="en-US"/>
        </a:p>
      </dgm:t>
    </dgm:pt>
    <dgm:pt modelId="{F4886E12-9485-454C-B8E1-038A17D61B92}">
      <dgm:prSet/>
      <dgm:spPr/>
      <dgm:t>
        <a:bodyPr/>
        <a:lstStyle/>
        <a:p>
          <a:r>
            <a:rPr lang="en-US" dirty="0"/>
            <a:t>Classical conditioning</a:t>
          </a:r>
        </a:p>
      </dgm:t>
    </dgm:pt>
    <dgm:pt modelId="{DE3EE99B-2F3F-4C18-9EE5-85F989E17267}" type="parTrans" cxnId="{6FA5CCC5-04B5-4DD4-94D4-FCBAC21178B3}">
      <dgm:prSet/>
      <dgm:spPr/>
      <dgm:t>
        <a:bodyPr/>
        <a:lstStyle/>
        <a:p>
          <a:endParaRPr lang="en-US"/>
        </a:p>
      </dgm:t>
    </dgm:pt>
    <dgm:pt modelId="{B7AF9682-7E03-40C4-A111-2CA8D5B79674}" type="sibTrans" cxnId="{6FA5CCC5-04B5-4DD4-94D4-FCBAC21178B3}">
      <dgm:prSet/>
      <dgm:spPr/>
      <dgm:t>
        <a:bodyPr/>
        <a:lstStyle/>
        <a:p>
          <a:endParaRPr lang="en-US"/>
        </a:p>
      </dgm:t>
    </dgm:pt>
    <dgm:pt modelId="{CB94F934-CE5A-4C1B-A7B0-DAA0BD1151FE}">
      <dgm:prSet/>
      <dgm:spPr/>
      <dgm:t>
        <a:bodyPr/>
        <a:lstStyle/>
        <a:p>
          <a:r>
            <a:rPr lang="en-US" dirty="0"/>
            <a:t>John Watson</a:t>
          </a:r>
        </a:p>
      </dgm:t>
    </dgm:pt>
    <dgm:pt modelId="{77923770-37F8-4308-854E-179CE976E596}" type="parTrans" cxnId="{670034CB-D8D3-4AE9-823B-8231CB507FD0}">
      <dgm:prSet/>
      <dgm:spPr/>
      <dgm:t>
        <a:bodyPr/>
        <a:lstStyle/>
        <a:p>
          <a:endParaRPr lang="en-US"/>
        </a:p>
      </dgm:t>
    </dgm:pt>
    <dgm:pt modelId="{D18C27F2-901F-4ED0-86E5-4BAA605256BA}" type="sibTrans" cxnId="{670034CB-D8D3-4AE9-823B-8231CB507FD0}">
      <dgm:prSet/>
      <dgm:spPr/>
      <dgm:t>
        <a:bodyPr/>
        <a:lstStyle/>
        <a:p>
          <a:endParaRPr lang="en-US"/>
        </a:p>
      </dgm:t>
    </dgm:pt>
    <dgm:pt modelId="{7E18FE1F-F1EA-4DD7-84B8-82915FE23885}">
      <dgm:prSet/>
      <dgm:spPr/>
      <dgm:t>
        <a:bodyPr/>
        <a:lstStyle/>
        <a:p>
          <a:r>
            <a:rPr lang="en-US" dirty="0"/>
            <a:t>Famous behaviorist</a:t>
          </a:r>
        </a:p>
      </dgm:t>
    </dgm:pt>
    <dgm:pt modelId="{7E75052A-C172-4E7D-87C3-D8B0E3CF5D7D}" type="parTrans" cxnId="{653563FE-A199-470A-A755-D154657C1D56}">
      <dgm:prSet/>
      <dgm:spPr/>
      <dgm:t>
        <a:bodyPr/>
        <a:lstStyle/>
        <a:p>
          <a:endParaRPr lang="en-US"/>
        </a:p>
      </dgm:t>
    </dgm:pt>
    <dgm:pt modelId="{3F182685-CBFA-423E-BD39-00FF23D9177E}" type="sibTrans" cxnId="{653563FE-A199-470A-A755-D154657C1D56}">
      <dgm:prSet/>
      <dgm:spPr/>
      <dgm:t>
        <a:bodyPr/>
        <a:lstStyle/>
        <a:p>
          <a:endParaRPr lang="en-US"/>
        </a:p>
      </dgm:t>
    </dgm:pt>
    <dgm:pt modelId="{EB228978-C645-40CF-B6EE-5AFD91C53F6A}">
      <dgm:prSet/>
      <dgm:spPr/>
      <dgm:t>
        <a:bodyPr/>
        <a:lstStyle/>
        <a:p>
          <a:r>
            <a:rPr lang="en-US" dirty="0"/>
            <a:t>B.F. Skinner</a:t>
          </a:r>
        </a:p>
      </dgm:t>
    </dgm:pt>
    <dgm:pt modelId="{017207DB-F36F-4D75-BBC9-C66704726351}" type="parTrans" cxnId="{CA3118E8-B31A-40DF-81E7-E267D79047D1}">
      <dgm:prSet/>
      <dgm:spPr/>
      <dgm:t>
        <a:bodyPr/>
        <a:lstStyle/>
        <a:p>
          <a:endParaRPr lang="en-US"/>
        </a:p>
      </dgm:t>
    </dgm:pt>
    <dgm:pt modelId="{4E50D893-0023-433D-8862-B759CF7E6381}" type="sibTrans" cxnId="{CA3118E8-B31A-40DF-81E7-E267D79047D1}">
      <dgm:prSet/>
      <dgm:spPr/>
      <dgm:t>
        <a:bodyPr/>
        <a:lstStyle/>
        <a:p>
          <a:endParaRPr lang="en-US"/>
        </a:p>
      </dgm:t>
    </dgm:pt>
    <dgm:pt modelId="{6996C2E9-69AF-40A7-92B6-E9A617AD81A9}">
      <dgm:prSet/>
      <dgm:spPr/>
      <dgm:t>
        <a:bodyPr/>
        <a:lstStyle/>
        <a:p>
          <a:r>
            <a:rPr lang="en-US" dirty="0"/>
            <a:t>Operant conditioning</a:t>
          </a:r>
        </a:p>
      </dgm:t>
    </dgm:pt>
    <dgm:pt modelId="{84CD69C1-DA12-4B69-95E9-2A75DDABFE71}" type="parTrans" cxnId="{46ACEA7F-B426-43F3-A31B-DEE8E9FF93A0}">
      <dgm:prSet/>
      <dgm:spPr/>
      <dgm:t>
        <a:bodyPr/>
        <a:lstStyle/>
        <a:p>
          <a:endParaRPr lang="en-US"/>
        </a:p>
      </dgm:t>
    </dgm:pt>
    <dgm:pt modelId="{89E1E12C-230A-467B-B40D-55636CA01D57}" type="sibTrans" cxnId="{46ACEA7F-B426-43F3-A31B-DEE8E9FF93A0}">
      <dgm:prSet/>
      <dgm:spPr/>
      <dgm:t>
        <a:bodyPr/>
        <a:lstStyle/>
        <a:p>
          <a:endParaRPr lang="en-US"/>
        </a:p>
      </dgm:t>
    </dgm:pt>
    <dgm:pt modelId="{8641B491-E400-403F-9CE5-D7FDC114ECB9}">
      <dgm:prSet/>
      <dgm:spPr/>
      <dgm:t>
        <a:bodyPr/>
        <a:lstStyle/>
        <a:p>
          <a:r>
            <a:rPr lang="en-US" dirty="0"/>
            <a:t>Only observable behavior worth studying</a:t>
          </a:r>
        </a:p>
      </dgm:t>
    </dgm:pt>
    <dgm:pt modelId="{75F86929-5ED6-49DA-B12D-CB0553618AC9}" type="parTrans" cxnId="{FB1CC399-3A88-4DA8-878F-8FAC4D69242B}">
      <dgm:prSet/>
      <dgm:spPr/>
    </dgm:pt>
    <dgm:pt modelId="{3557D2F5-D23F-4CDC-AF85-0B032A7A3B6D}" type="sibTrans" cxnId="{FB1CC399-3A88-4DA8-878F-8FAC4D69242B}">
      <dgm:prSet/>
      <dgm:spPr/>
    </dgm:pt>
    <dgm:pt modelId="{30513EE9-F832-4652-99BB-33B8EE7F82C1}" type="pres">
      <dgm:prSet presAssocID="{81EF34F3-98F4-496A-9B1F-20774551FDB8}" presName="Name0" presStyleCnt="0">
        <dgm:presLayoutVars>
          <dgm:dir/>
          <dgm:animLvl val="lvl"/>
          <dgm:resizeHandles val="exact"/>
        </dgm:presLayoutVars>
      </dgm:prSet>
      <dgm:spPr/>
    </dgm:pt>
    <dgm:pt modelId="{535E8589-4B6A-42DC-BD7A-B3BE717DADA4}" type="pres">
      <dgm:prSet presAssocID="{B95C3924-4B9F-4EBC-8ADC-5258436A9826}" presName="linNode" presStyleCnt="0"/>
      <dgm:spPr/>
    </dgm:pt>
    <dgm:pt modelId="{B9B3A94D-421B-4895-BDD2-25B6596CA695}" type="pres">
      <dgm:prSet presAssocID="{B95C3924-4B9F-4EBC-8ADC-5258436A9826}" presName="parentText" presStyleLbl="node1" presStyleIdx="0" presStyleCnt="3">
        <dgm:presLayoutVars>
          <dgm:chMax val="1"/>
          <dgm:bulletEnabled val="1"/>
        </dgm:presLayoutVars>
      </dgm:prSet>
      <dgm:spPr/>
    </dgm:pt>
    <dgm:pt modelId="{E3E5C9EA-4857-49FB-B51A-0A6E6708CAB5}" type="pres">
      <dgm:prSet presAssocID="{B95C3924-4B9F-4EBC-8ADC-5258436A9826}" presName="descendantText" presStyleLbl="alignAccFollowNode1" presStyleIdx="0" presStyleCnt="3">
        <dgm:presLayoutVars>
          <dgm:bulletEnabled val="1"/>
        </dgm:presLayoutVars>
      </dgm:prSet>
      <dgm:spPr/>
    </dgm:pt>
    <dgm:pt modelId="{E081BBE7-28E5-4E55-96C3-74F1AA3F0389}" type="pres">
      <dgm:prSet presAssocID="{B5B0B553-8C7A-493E-A8DB-950718103D1B}" presName="sp" presStyleCnt="0"/>
      <dgm:spPr/>
    </dgm:pt>
    <dgm:pt modelId="{85CA3C9E-53B7-4119-B6AB-7C36F902E2F2}" type="pres">
      <dgm:prSet presAssocID="{CB94F934-CE5A-4C1B-A7B0-DAA0BD1151FE}" presName="linNode" presStyleCnt="0"/>
      <dgm:spPr/>
    </dgm:pt>
    <dgm:pt modelId="{1E5B958D-A97D-4A04-8F94-C2530B48ECB0}" type="pres">
      <dgm:prSet presAssocID="{CB94F934-CE5A-4C1B-A7B0-DAA0BD1151FE}" presName="parentText" presStyleLbl="node1" presStyleIdx="1" presStyleCnt="3">
        <dgm:presLayoutVars>
          <dgm:chMax val="1"/>
          <dgm:bulletEnabled val="1"/>
        </dgm:presLayoutVars>
      </dgm:prSet>
      <dgm:spPr/>
    </dgm:pt>
    <dgm:pt modelId="{0B16D31E-9354-497E-AC97-F65A41AE2B2A}" type="pres">
      <dgm:prSet presAssocID="{CB94F934-CE5A-4C1B-A7B0-DAA0BD1151FE}" presName="descendantText" presStyleLbl="alignAccFollowNode1" presStyleIdx="1" presStyleCnt="3">
        <dgm:presLayoutVars>
          <dgm:bulletEnabled val="1"/>
        </dgm:presLayoutVars>
      </dgm:prSet>
      <dgm:spPr/>
    </dgm:pt>
    <dgm:pt modelId="{AC981297-9E4D-4C8B-8F43-74A787045922}" type="pres">
      <dgm:prSet presAssocID="{D18C27F2-901F-4ED0-86E5-4BAA605256BA}" presName="sp" presStyleCnt="0"/>
      <dgm:spPr/>
    </dgm:pt>
    <dgm:pt modelId="{4AB5394A-038A-4594-BD34-90AC43D897C4}" type="pres">
      <dgm:prSet presAssocID="{EB228978-C645-40CF-B6EE-5AFD91C53F6A}" presName="linNode" presStyleCnt="0"/>
      <dgm:spPr/>
    </dgm:pt>
    <dgm:pt modelId="{DF6D45AC-6EA3-452E-83FB-37028081CCC6}" type="pres">
      <dgm:prSet presAssocID="{EB228978-C645-40CF-B6EE-5AFD91C53F6A}" presName="parentText" presStyleLbl="node1" presStyleIdx="2" presStyleCnt="3">
        <dgm:presLayoutVars>
          <dgm:chMax val="1"/>
          <dgm:bulletEnabled val="1"/>
        </dgm:presLayoutVars>
      </dgm:prSet>
      <dgm:spPr/>
    </dgm:pt>
    <dgm:pt modelId="{681E51B0-3D18-4CAE-8F6E-3D347D49A5CF}" type="pres">
      <dgm:prSet presAssocID="{EB228978-C645-40CF-B6EE-5AFD91C53F6A}" presName="descendantText" presStyleLbl="alignAccFollowNode1" presStyleIdx="2" presStyleCnt="3">
        <dgm:presLayoutVars>
          <dgm:bulletEnabled val="1"/>
        </dgm:presLayoutVars>
      </dgm:prSet>
      <dgm:spPr/>
    </dgm:pt>
  </dgm:ptLst>
  <dgm:cxnLst>
    <dgm:cxn modelId="{CC601813-6129-4F85-8E12-D78E1409F32E}" type="presOf" srcId="{B95C3924-4B9F-4EBC-8ADC-5258436A9826}" destId="{B9B3A94D-421B-4895-BDD2-25B6596CA695}" srcOrd="0" destOrd="0" presId="urn:microsoft.com/office/officeart/2005/8/layout/vList5"/>
    <dgm:cxn modelId="{7FDFA125-A28D-4821-B6AB-4E4E0A0C490F}" type="presOf" srcId="{7E18FE1F-F1EA-4DD7-84B8-82915FE23885}" destId="{0B16D31E-9354-497E-AC97-F65A41AE2B2A}" srcOrd="0" destOrd="0" presId="urn:microsoft.com/office/officeart/2005/8/layout/vList5"/>
    <dgm:cxn modelId="{AD19693C-2C4E-476D-A46D-BE10440C2BCE}" type="presOf" srcId="{F4886E12-9485-454C-B8E1-038A17D61B92}" destId="{E3E5C9EA-4857-49FB-B51A-0A6E6708CAB5}" srcOrd="0" destOrd="0" presId="urn:microsoft.com/office/officeart/2005/8/layout/vList5"/>
    <dgm:cxn modelId="{9873E04F-E8AC-4115-887A-9B880A792913}" type="presOf" srcId="{6996C2E9-69AF-40A7-92B6-E9A617AD81A9}" destId="{681E51B0-3D18-4CAE-8F6E-3D347D49A5CF}" srcOrd="0" destOrd="0" presId="urn:microsoft.com/office/officeart/2005/8/layout/vList5"/>
    <dgm:cxn modelId="{95101B79-7FCB-4943-BEAE-BC8BE8C81EAC}" type="presOf" srcId="{CB94F934-CE5A-4C1B-A7B0-DAA0BD1151FE}" destId="{1E5B958D-A97D-4A04-8F94-C2530B48ECB0}" srcOrd="0" destOrd="0" presId="urn:microsoft.com/office/officeart/2005/8/layout/vList5"/>
    <dgm:cxn modelId="{46ACEA7F-B426-43F3-A31B-DEE8E9FF93A0}" srcId="{EB228978-C645-40CF-B6EE-5AFD91C53F6A}" destId="{6996C2E9-69AF-40A7-92B6-E9A617AD81A9}" srcOrd="0" destOrd="0" parTransId="{84CD69C1-DA12-4B69-95E9-2A75DDABFE71}" sibTransId="{89E1E12C-230A-467B-B40D-55636CA01D57}"/>
    <dgm:cxn modelId="{A168A083-D9A2-4762-8EF4-C66ADD10C0B0}" srcId="{81EF34F3-98F4-496A-9B1F-20774551FDB8}" destId="{B95C3924-4B9F-4EBC-8ADC-5258436A9826}" srcOrd="0" destOrd="0" parTransId="{8CA7F564-C684-4D5F-B30B-443429185251}" sibTransId="{B5B0B553-8C7A-493E-A8DB-950718103D1B}"/>
    <dgm:cxn modelId="{F813B094-706D-445D-A6FF-F24657F6E2EA}" type="presOf" srcId="{81EF34F3-98F4-496A-9B1F-20774551FDB8}" destId="{30513EE9-F832-4652-99BB-33B8EE7F82C1}" srcOrd="0" destOrd="0" presId="urn:microsoft.com/office/officeart/2005/8/layout/vList5"/>
    <dgm:cxn modelId="{FB1CC399-3A88-4DA8-878F-8FAC4D69242B}" srcId="{CB94F934-CE5A-4C1B-A7B0-DAA0BD1151FE}" destId="{8641B491-E400-403F-9CE5-D7FDC114ECB9}" srcOrd="1" destOrd="0" parTransId="{75F86929-5ED6-49DA-B12D-CB0553618AC9}" sibTransId="{3557D2F5-D23F-4CDC-AF85-0B032A7A3B6D}"/>
    <dgm:cxn modelId="{4F1E1A9A-66CD-4054-B93D-D15CB6412331}" type="presOf" srcId="{8641B491-E400-403F-9CE5-D7FDC114ECB9}" destId="{0B16D31E-9354-497E-AC97-F65A41AE2B2A}" srcOrd="0" destOrd="1" presId="urn:microsoft.com/office/officeart/2005/8/layout/vList5"/>
    <dgm:cxn modelId="{6FA5CCC5-04B5-4DD4-94D4-FCBAC21178B3}" srcId="{B95C3924-4B9F-4EBC-8ADC-5258436A9826}" destId="{F4886E12-9485-454C-B8E1-038A17D61B92}" srcOrd="0" destOrd="0" parTransId="{DE3EE99B-2F3F-4C18-9EE5-85F989E17267}" sibTransId="{B7AF9682-7E03-40C4-A111-2CA8D5B79674}"/>
    <dgm:cxn modelId="{670034CB-D8D3-4AE9-823B-8231CB507FD0}" srcId="{81EF34F3-98F4-496A-9B1F-20774551FDB8}" destId="{CB94F934-CE5A-4C1B-A7B0-DAA0BD1151FE}" srcOrd="1" destOrd="0" parTransId="{77923770-37F8-4308-854E-179CE976E596}" sibTransId="{D18C27F2-901F-4ED0-86E5-4BAA605256BA}"/>
    <dgm:cxn modelId="{F135D3E6-8527-408F-A3B8-546D2F2D5C92}" type="presOf" srcId="{EB228978-C645-40CF-B6EE-5AFD91C53F6A}" destId="{DF6D45AC-6EA3-452E-83FB-37028081CCC6}" srcOrd="0" destOrd="0" presId="urn:microsoft.com/office/officeart/2005/8/layout/vList5"/>
    <dgm:cxn modelId="{CA3118E8-B31A-40DF-81E7-E267D79047D1}" srcId="{81EF34F3-98F4-496A-9B1F-20774551FDB8}" destId="{EB228978-C645-40CF-B6EE-5AFD91C53F6A}" srcOrd="2" destOrd="0" parTransId="{017207DB-F36F-4D75-BBC9-C66704726351}" sibTransId="{4E50D893-0023-433D-8862-B759CF7E6381}"/>
    <dgm:cxn modelId="{653563FE-A199-470A-A755-D154657C1D56}" srcId="{CB94F934-CE5A-4C1B-A7B0-DAA0BD1151FE}" destId="{7E18FE1F-F1EA-4DD7-84B8-82915FE23885}" srcOrd="0" destOrd="0" parTransId="{7E75052A-C172-4E7D-87C3-D8B0E3CF5D7D}" sibTransId="{3F182685-CBFA-423E-BD39-00FF23D9177E}"/>
    <dgm:cxn modelId="{563E2FBE-384C-46CF-A6BD-0DC42C7FA7FA}" type="presParOf" srcId="{30513EE9-F832-4652-99BB-33B8EE7F82C1}" destId="{535E8589-4B6A-42DC-BD7A-B3BE717DADA4}" srcOrd="0" destOrd="0" presId="urn:microsoft.com/office/officeart/2005/8/layout/vList5"/>
    <dgm:cxn modelId="{247087B4-8911-4DD4-9091-ACB032FB0854}" type="presParOf" srcId="{535E8589-4B6A-42DC-BD7A-B3BE717DADA4}" destId="{B9B3A94D-421B-4895-BDD2-25B6596CA695}" srcOrd="0" destOrd="0" presId="urn:microsoft.com/office/officeart/2005/8/layout/vList5"/>
    <dgm:cxn modelId="{0B0D39C0-FB8F-4E9B-B2C1-692637ABBD2A}" type="presParOf" srcId="{535E8589-4B6A-42DC-BD7A-B3BE717DADA4}" destId="{E3E5C9EA-4857-49FB-B51A-0A6E6708CAB5}" srcOrd="1" destOrd="0" presId="urn:microsoft.com/office/officeart/2005/8/layout/vList5"/>
    <dgm:cxn modelId="{1C1CB3A9-3D15-4C2F-B335-737019D9D663}" type="presParOf" srcId="{30513EE9-F832-4652-99BB-33B8EE7F82C1}" destId="{E081BBE7-28E5-4E55-96C3-74F1AA3F0389}" srcOrd="1" destOrd="0" presId="urn:microsoft.com/office/officeart/2005/8/layout/vList5"/>
    <dgm:cxn modelId="{542460D9-4061-44E6-B23B-88F5D2D2662D}" type="presParOf" srcId="{30513EE9-F832-4652-99BB-33B8EE7F82C1}" destId="{85CA3C9E-53B7-4119-B6AB-7C36F902E2F2}" srcOrd="2" destOrd="0" presId="urn:microsoft.com/office/officeart/2005/8/layout/vList5"/>
    <dgm:cxn modelId="{30E5F96E-0AD3-4DA2-8DA8-CE51EFB601F1}" type="presParOf" srcId="{85CA3C9E-53B7-4119-B6AB-7C36F902E2F2}" destId="{1E5B958D-A97D-4A04-8F94-C2530B48ECB0}" srcOrd="0" destOrd="0" presId="urn:microsoft.com/office/officeart/2005/8/layout/vList5"/>
    <dgm:cxn modelId="{568F7E30-F3A7-4DBE-8A92-3EF39263C63D}" type="presParOf" srcId="{85CA3C9E-53B7-4119-B6AB-7C36F902E2F2}" destId="{0B16D31E-9354-497E-AC97-F65A41AE2B2A}" srcOrd="1" destOrd="0" presId="urn:microsoft.com/office/officeart/2005/8/layout/vList5"/>
    <dgm:cxn modelId="{8C24C419-2EFC-4188-AA9C-C360CAB0303A}" type="presParOf" srcId="{30513EE9-F832-4652-99BB-33B8EE7F82C1}" destId="{AC981297-9E4D-4C8B-8F43-74A787045922}" srcOrd="3" destOrd="0" presId="urn:microsoft.com/office/officeart/2005/8/layout/vList5"/>
    <dgm:cxn modelId="{0835A6C3-8688-4A9E-A704-4E5C6E79B296}" type="presParOf" srcId="{30513EE9-F832-4652-99BB-33B8EE7F82C1}" destId="{4AB5394A-038A-4594-BD34-90AC43D897C4}" srcOrd="4" destOrd="0" presId="urn:microsoft.com/office/officeart/2005/8/layout/vList5"/>
    <dgm:cxn modelId="{CC595D5B-3270-4A21-9AAE-F67FEE38905D}" type="presParOf" srcId="{4AB5394A-038A-4594-BD34-90AC43D897C4}" destId="{DF6D45AC-6EA3-452E-83FB-37028081CCC6}" srcOrd="0" destOrd="0" presId="urn:microsoft.com/office/officeart/2005/8/layout/vList5"/>
    <dgm:cxn modelId="{A8406055-C537-41F9-B8A3-1BC8520D54EF}" type="presParOf" srcId="{4AB5394A-038A-4594-BD34-90AC43D897C4}" destId="{681E51B0-3D18-4CAE-8F6E-3D347D49A5C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1EF34F3-98F4-496A-9B1F-20774551FDB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95C3924-4B9F-4EBC-8ADC-5258436A9826}">
      <dgm:prSet/>
      <dgm:spPr/>
      <dgm:t>
        <a:bodyPr/>
        <a:lstStyle/>
        <a:p>
          <a:r>
            <a:rPr lang="en-US" dirty="0"/>
            <a:t>Abraham Maslow</a:t>
          </a:r>
        </a:p>
      </dgm:t>
    </dgm:pt>
    <dgm:pt modelId="{8CA7F564-C684-4D5F-B30B-443429185251}" type="parTrans" cxnId="{A168A083-D9A2-4762-8EF4-C66ADD10C0B0}">
      <dgm:prSet/>
      <dgm:spPr/>
      <dgm:t>
        <a:bodyPr/>
        <a:lstStyle/>
        <a:p>
          <a:endParaRPr lang="en-US"/>
        </a:p>
      </dgm:t>
    </dgm:pt>
    <dgm:pt modelId="{B5B0B553-8C7A-493E-A8DB-950718103D1B}" type="sibTrans" cxnId="{A168A083-D9A2-4762-8EF4-C66ADD10C0B0}">
      <dgm:prSet/>
      <dgm:spPr/>
      <dgm:t>
        <a:bodyPr/>
        <a:lstStyle/>
        <a:p>
          <a:endParaRPr lang="en-US"/>
        </a:p>
      </dgm:t>
    </dgm:pt>
    <dgm:pt modelId="{F4886E12-9485-454C-B8E1-038A17D61B92}">
      <dgm:prSet/>
      <dgm:spPr/>
      <dgm:t>
        <a:bodyPr/>
        <a:lstStyle/>
        <a:p>
          <a:r>
            <a:rPr lang="en-US" dirty="0"/>
            <a:t>Hierarchy of needs</a:t>
          </a:r>
        </a:p>
      </dgm:t>
    </dgm:pt>
    <dgm:pt modelId="{DE3EE99B-2F3F-4C18-9EE5-85F989E17267}" type="parTrans" cxnId="{6FA5CCC5-04B5-4DD4-94D4-FCBAC21178B3}">
      <dgm:prSet/>
      <dgm:spPr/>
      <dgm:t>
        <a:bodyPr/>
        <a:lstStyle/>
        <a:p>
          <a:endParaRPr lang="en-US"/>
        </a:p>
      </dgm:t>
    </dgm:pt>
    <dgm:pt modelId="{B7AF9682-7E03-40C4-A111-2CA8D5B79674}" type="sibTrans" cxnId="{6FA5CCC5-04B5-4DD4-94D4-FCBAC21178B3}">
      <dgm:prSet/>
      <dgm:spPr/>
      <dgm:t>
        <a:bodyPr/>
        <a:lstStyle/>
        <a:p>
          <a:endParaRPr lang="en-US"/>
        </a:p>
      </dgm:t>
    </dgm:pt>
    <dgm:pt modelId="{CB94F934-CE5A-4C1B-A7B0-DAA0BD1151FE}">
      <dgm:prSet/>
      <dgm:spPr/>
      <dgm:t>
        <a:bodyPr/>
        <a:lstStyle/>
        <a:p>
          <a:r>
            <a:rPr lang="en-US" dirty="0"/>
            <a:t>Carl Rogers</a:t>
          </a:r>
        </a:p>
      </dgm:t>
    </dgm:pt>
    <dgm:pt modelId="{77923770-37F8-4308-854E-179CE976E596}" type="parTrans" cxnId="{670034CB-D8D3-4AE9-823B-8231CB507FD0}">
      <dgm:prSet/>
      <dgm:spPr/>
      <dgm:t>
        <a:bodyPr/>
        <a:lstStyle/>
        <a:p>
          <a:endParaRPr lang="en-US"/>
        </a:p>
      </dgm:t>
    </dgm:pt>
    <dgm:pt modelId="{D18C27F2-901F-4ED0-86E5-4BAA605256BA}" type="sibTrans" cxnId="{670034CB-D8D3-4AE9-823B-8231CB507FD0}">
      <dgm:prSet/>
      <dgm:spPr/>
      <dgm:t>
        <a:bodyPr/>
        <a:lstStyle/>
        <a:p>
          <a:endParaRPr lang="en-US"/>
        </a:p>
      </dgm:t>
    </dgm:pt>
    <dgm:pt modelId="{7E18FE1F-F1EA-4DD7-84B8-82915FE23885}">
      <dgm:prSet/>
      <dgm:spPr/>
      <dgm:t>
        <a:bodyPr/>
        <a:lstStyle/>
        <a:p>
          <a:r>
            <a:rPr lang="en-US" dirty="0"/>
            <a:t>Potential for good</a:t>
          </a:r>
        </a:p>
      </dgm:t>
    </dgm:pt>
    <dgm:pt modelId="{7E75052A-C172-4E7D-87C3-D8B0E3CF5D7D}" type="parTrans" cxnId="{653563FE-A199-470A-A755-D154657C1D56}">
      <dgm:prSet/>
      <dgm:spPr/>
      <dgm:t>
        <a:bodyPr/>
        <a:lstStyle/>
        <a:p>
          <a:endParaRPr lang="en-US"/>
        </a:p>
      </dgm:t>
    </dgm:pt>
    <dgm:pt modelId="{3F182685-CBFA-423E-BD39-00FF23D9177E}" type="sibTrans" cxnId="{653563FE-A199-470A-A755-D154657C1D56}">
      <dgm:prSet/>
      <dgm:spPr/>
      <dgm:t>
        <a:bodyPr/>
        <a:lstStyle/>
        <a:p>
          <a:endParaRPr lang="en-US"/>
        </a:p>
      </dgm:t>
    </dgm:pt>
    <dgm:pt modelId="{8641B491-E400-403F-9CE5-D7FDC114ECB9}">
      <dgm:prSet/>
      <dgm:spPr/>
      <dgm:t>
        <a:bodyPr/>
        <a:lstStyle/>
        <a:p>
          <a:r>
            <a:rPr lang="en-US" dirty="0"/>
            <a:t>Client-centered therapy</a:t>
          </a:r>
        </a:p>
      </dgm:t>
    </dgm:pt>
    <dgm:pt modelId="{75F86929-5ED6-49DA-B12D-CB0553618AC9}" type="parTrans" cxnId="{FB1CC399-3A88-4DA8-878F-8FAC4D69242B}">
      <dgm:prSet/>
      <dgm:spPr/>
      <dgm:t>
        <a:bodyPr/>
        <a:lstStyle/>
        <a:p>
          <a:endParaRPr lang="en-US"/>
        </a:p>
      </dgm:t>
    </dgm:pt>
    <dgm:pt modelId="{3557D2F5-D23F-4CDC-AF85-0B032A7A3B6D}" type="sibTrans" cxnId="{FB1CC399-3A88-4DA8-878F-8FAC4D69242B}">
      <dgm:prSet/>
      <dgm:spPr/>
      <dgm:t>
        <a:bodyPr/>
        <a:lstStyle/>
        <a:p>
          <a:endParaRPr lang="en-US"/>
        </a:p>
      </dgm:t>
    </dgm:pt>
    <dgm:pt modelId="{30513EE9-F832-4652-99BB-33B8EE7F82C1}" type="pres">
      <dgm:prSet presAssocID="{81EF34F3-98F4-496A-9B1F-20774551FDB8}" presName="Name0" presStyleCnt="0">
        <dgm:presLayoutVars>
          <dgm:dir/>
          <dgm:animLvl val="lvl"/>
          <dgm:resizeHandles val="exact"/>
        </dgm:presLayoutVars>
      </dgm:prSet>
      <dgm:spPr/>
    </dgm:pt>
    <dgm:pt modelId="{535E8589-4B6A-42DC-BD7A-B3BE717DADA4}" type="pres">
      <dgm:prSet presAssocID="{B95C3924-4B9F-4EBC-8ADC-5258436A9826}" presName="linNode" presStyleCnt="0"/>
      <dgm:spPr/>
    </dgm:pt>
    <dgm:pt modelId="{B9B3A94D-421B-4895-BDD2-25B6596CA695}" type="pres">
      <dgm:prSet presAssocID="{B95C3924-4B9F-4EBC-8ADC-5258436A9826}" presName="parentText" presStyleLbl="node1" presStyleIdx="0" presStyleCnt="2">
        <dgm:presLayoutVars>
          <dgm:chMax val="1"/>
          <dgm:bulletEnabled val="1"/>
        </dgm:presLayoutVars>
      </dgm:prSet>
      <dgm:spPr/>
    </dgm:pt>
    <dgm:pt modelId="{E3E5C9EA-4857-49FB-B51A-0A6E6708CAB5}" type="pres">
      <dgm:prSet presAssocID="{B95C3924-4B9F-4EBC-8ADC-5258436A9826}" presName="descendantText" presStyleLbl="alignAccFollowNode1" presStyleIdx="0" presStyleCnt="2" custLinFactNeighborX="1131" custLinFactNeighborY="0">
        <dgm:presLayoutVars>
          <dgm:bulletEnabled val="1"/>
        </dgm:presLayoutVars>
      </dgm:prSet>
      <dgm:spPr/>
    </dgm:pt>
    <dgm:pt modelId="{E081BBE7-28E5-4E55-96C3-74F1AA3F0389}" type="pres">
      <dgm:prSet presAssocID="{B5B0B553-8C7A-493E-A8DB-950718103D1B}" presName="sp" presStyleCnt="0"/>
      <dgm:spPr/>
    </dgm:pt>
    <dgm:pt modelId="{85CA3C9E-53B7-4119-B6AB-7C36F902E2F2}" type="pres">
      <dgm:prSet presAssocID="{CB94F934-CE5A-4C1B-A7B0-DAA0BD1151FE}" presName="linNode" presStyleCnt="0"/>
      <dgm:spPr/>
    </dgm:pt>
    <dgm:pt modelId="{1E5B958D-A97D-4A04-8F94-C2530B48ECB0}" type="pres">
      <dgm:prSet presAssocID="{CB94F934-CE5A-4C1B-A7B0-DAA0BD1151FE}" presName="parentText" presStyleLbl="node1" presStyleIdx="1" presStyleCnt="2">
        <dgm:presLayoutVars>
          <dgm:chMax val="1"/>
          <dgm:bulletEnabled val="1"/>
        </dgm:presLayoutVars>
      </dgm:prSet>
      <dgm:spPr/>
    </dgm:pt>
    <dgm:pt modelId="{0B16D31E-9354-497E-AC97-F65A41AE2B2A}" type="pres">
      <dgm:prSet presAssocID="{CB94F934-CE5A-4C1B-A7B0-DAA0BD1151FE}" presName="descendantText" presStyleLbl="alignAccFollowNode1" presStyleIdx="1" presStyleCnt="2">
        <dgm:presLayoutVars>
          <dgm:bulletEnabled val="1"/>
        </dgm:presLayoutVars>
      </dgm:prSet>
      <dgm:spPr/>
    </dgm:pt>
  </dgm:ptLst>
  <dgm:cxnLst>
    <dgm:cxn modelId="{CC601813-6129-4F85-8E12-D78E1409F32E}" type="presOf" srcId="{B95C3924-4B9F-4EBC-8ADC-5258436A9826}" destId="{B9B3A94D-421B-4895-BDD2-25B6596CA695}" srcOrd="0" destOrd="0" presId="urn:microsoft.com/office/officeart/2005/8/layout/vList5"/>
    <dgm:cxn modelId="{7FDFA125-A28D-4821-B6AB-4E4E0A0C490F}" type="presOf" srcId="{7E18FE1F-F1EA-4DD7-84B8-82915FE23885}" destId="{0B16D31E-9354-497E-AC97-F65A41AE2B2A}" srcOrd="0" destOrd="0" presId="urn:microsoft.com/office/officeart/2005/8/layout/vList5"/>
    <dgm:cxn modelId="{AD19693C-2C4E-476D-A46D-BE10440C2BCE}" type="presOf" srcId="{F4886E12-9485-454C-B8E1-038A17D61B92}" destId="{E3E5C9EA-4857-49FB-B51A-0A6E6708CAB5}" srcOrd="0" destOrd="0" presId="urn:microsoft.com/office/officeart/2005/8/layout/vList5"/>
    <dgm:cxn modelId="{95101B79-7FCB-4943-BEAE-BC8BE8C81EAC}" type="presOf" srcId="{CB94F934-CE5A-4C1B-A7B0-DAA0BD1151FE}" destId="{1E5B958D-A97D-4A04-8F94-C2530B48ECB0}" srcOrd="0" destOrd="0" presId="urn:microsoft.com/office/officeart/2005/8/layout/vList5"/>
    <dgm:cxn modelId="{A168A083-D9A2-4762-8EF4-C66ADD10C0B0}" srcId="{81EF34F3-98F4-496A-9B1F-20774551FDB8}" destId="{B95C3924-4B9F-4EBC-8ADC-5258436A9826}" srcOrd="0" destOrd="0" parTransId="{8CA7F564-C684-4D5F-B30B-443429185251}" sibTransId="{B5B0B553-8C7A-493E-A8DB-950718103D1B}"/>
    <dgm:cxn modelId="{F813B094-706D-445D-A6FF-F24657F6E2EA}" type="presOf" srcId="{81EF34F3-98F4-496A-9B1F-20774551FDB8}" destId="{30513EE9-F832-4652-99BB-33B8EE7F82C1}" srcOrd="0" destOrd="0" presId="urn:microsoft.com/office/officeart/2005/8/layout/vList5"/>
    <dgm:cxn modelId="{FB1CC399-3A88-4DA8-878F-8FAC4D69242B}" srcId="{CB94F934-CE5A-4C1B-A7B0-DAA0BD1151FE}" destId="{8641B491-E400-403F-9CE5-D7FDC114ECB9}" srcOrd="1" destOrd="0" parTransId="{75F86929-5ED6-49DA-B12D-CB0553618AC9}" sibTransId="{3557D2F5-D23F-4CDC-AF85-0B032A7A3B6D}"/>
    <dgm:cxn modelId="{4F1E1A9A-66CD-4054-B93D-D15CB6412331}" type="presOf" srcId="{8641B491-E400-403F-9CE5-D7FDC114ECB9}" destId="{0B16D31E-9354-497E-AC97-F65A41AE2B2A}" srcOrd="0" destOrd="1" presId="urn:microsoft.com/office/officeart/2005/8/layout/vList5"/>
    <dgm:cxn modelId="{6FA5CCC5-04B5-4DD4-94D4-FCBAC21178B3}" srcId="{B95C3924-4B9F-4EBC-8ADC-5258436A9826}" destId="{F4886E12-9485-454C-B8E1-038A17D61B92}" srcOrd="0" destOrd="0" parTransId="{DE3EE99B-2F3F-4C18-9EE5-85F989E17267}" sibTransId="{B7AF9682-7E03-40C4-A111-2CA8D5B79674}"/>
    <dgm:cxn modelId="{670034CB-D8D3-4AE9-823B-8231CB507FD0}" srcId="{81EF34F3-98F4-496A-9B1F-20774551FDB8}" destId="{CB94F934-CE5A-4C1B-A7B0-DAA0BD1151FE}" srcOrd="1" destOrd="0" parTransId="{77923770-37F8-4308-854E-179CE976E596}" sibTransId="{D18C27F2-901F-4ED0-86E5-4BAA605256BA}"/>
    <dgm:cxn modelId="{653563FE-A199-470A-A755-D154657C1D56}" srcId="{CB94F934-CE5A-4C1B-A7B0-DAA0BD1151FE}" destId="{7E18FE1F-F1EA-4DD7-84B8-82915FE23885}" srcOrd="0" destOrd="0" parTransId="{7E75052A-C172-4E7D-87C3-D8B0E3CF5D7D}" sibTransId="{3F182685-CBFA-423E-BD39-00FF23D9177E}"/>
    <dgm:cxn modelId="{563E2FBE-384C-46CF-A6BD-0DC42C7FA7FA}" type="presParOf" srcId="{30513EE9-F832-4652-99BB-33B8EE7F82C1}" destId="{535E8589-4B6A-42DC-BD7A-B3BE717DADA4}" srcOrd="0" destOrd="0" presId="urn:microsoft.com/office/officeart/2005/8/layout/vList5"/>
    <dgm:cxn modelId="{247087B4-8911-4DD4-9091-ACB032FB0854}" type="presParOf" srcId="{535E8589-4B6A-42DC-BD7A-B3BE717DADA4}" destId="{B9B3A94D-421B-4895-BDD2-25B6596CA695}" srcOrd="0" destOrd="0" presId="urn:microsoft.com/office/officeart/2005/8/layout/vList5"/>
    <dgm:cxn modelId="{0B0D39C0-FB8F-4E9B-B2C1-692637ABBD2A}" type="presParOf" srcId="{535E8589-4B6A-42DC-BD7A-B3BE717DADA4}" destId="{E3E5C9EA-4857-49FB-B51A-0A6E6708CAB5}" srcOrd="1" destOrd="0" presId="urn:microsoft.com/office/officeart/2005/8/layout/vList5"/>
    <dgm:cxn modelId="{1C1CB3A9-3D15-4C2F-B335-737019D9D663}" type="presParOf" srcId="{30513EE9-F832-4652-99BB-33B8EE7F82C1}" destId="{E081BBE7-28E5-4E55-96C3-74F1AA3F0389}" srcOrd="1" destOrd="0" presId="urn:microsoft.com/office/officeart/2005/8/layout/vList5"/>
    <dgm:cxn modelId="{542460D9-4061-44E6-B23B-88F5D2D2662D}" type="presParOf" srcId="{30513EE9-F832-4652-99BB-33B8EE7F82C1}" destId="{85CA3C9E-53B7-4119-B6AB-7C36F902E2F2}" srcOrd="2" destOrd="0" presId="urn:microsoft.com/office/officeart/2005/8/layout/vList5"/>
    <dgm:cxn modelId="{30E5F96E-0AD3-4DA2-8DA8-CE51EFB601F1}" type="presParOf" srcId="{85CA3C9E-53B7-4119-B6AB-7C36F902E2F2}" destId="{1E5B958D-A97D-4A04-8F94-C2530B48ECB0}" srcOrd="0" destOrd="0" presId="urn:microsoft.com/office/officeart/2005/8/layout/vList5"/>
    <dgm:cxn modelId="{568F7E30-F3A7-4DBE-8A92-3EF39263C63D}" type="presParOf" srcId="{85CA3C9E-53B7-4119-B6AB-7C36F902E2F2}" destId="{0B16D31E-9354-497E-AC97-F65A41AE2B2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5C9EA-4857-49FB-B51A-0A6E6708CAB5}">
      <dsp:nvSpPr>
        <dsp:cNvPr id="0" name=""/>
        <dsp:cNvSpPr/>
      </dsp:nvSpPr>
      <dsp:spPr>
        <a:xfrm rot="5400000">
          <a:off x="3670747" y="-1511164"/>
          <a:ext cx="551220" cy="371421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t>Tentative explanation of a phenomenon.</a:t>
          </a:r>
        </a:p>
      </dsp:txBody>
      <dsp:txXfrm rot="-5400000">
        <a:off x="2089248" y="97243"/>
        <a:ext cx="3687311" cy="497404"/>
      </dsp:txXfrm>
    </dsp:sp>
    <dsp:sp modelId="{B9B3A94D-421B-4895-BDD2-25B6596CA695}">
      <dsp:nvSpPr>
        <dsp:cNvPr id="0" name=""/>
        <dsp:cNvSpPr/>
      </dsp:nvSpPr>
      <dsp:spPr>
        <a:xfrm>
          <a:off x="0" y="1432"/>
          <a:ext cx="2089248" cy="6890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dirty="0"/>
            <a:t>Hypothesis</a:t>
          </a:r>
        </a:p>
      </dsp:txBody>
      <dsp:txXfrm>
        <a:off x="33635" y="35067"/>
        <a:ext cx="2021978" cy="621755"/>
      </dsp:txXfrm>
    </dsp:sp>
    <dsp:sp modelId="{0B16D31E-9354-497E-AC97-F65A41AE2B2A}">
      <dsp:nvSpPr>
        <dsp:cNvPr id="0" name=""/>
        <dsp:cNvSpPr/>
      </dsp:nvSpPr>
      <dsp:spPr>
        <a:xfrm rot="5400000">
          <a:off x="3670747" y="-787687"/>
          <a:ext cx="551220" cy="371421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t>Larger framework.</a:t>
          </a:r>
        </a:p>
        <a:p>
          <a:pPr marL="114300" lvl="1" indent="-114300" algn="l" defTabSz="533400">
            <a:lnSpc>
              <a:spcPct val="90000"/>
            </a:lnSpc>
            <a:spcBef>
              <a:spcPct val="0"/>
            </a:spcBef>
            <a:spcAft>
              <a:spcPct val="15000"/>
            </a:spcAft>
            <a:buChar char="•"/>
          </a:pPr>
          <a:r>
            <a:rPr lang="en-US" sz="1200" kern="1200" dirty="0"/>
            <a:t>Broad explanation for some aspect of natural world.</a:t>
          </a:r>
        </a:p>
      </dsp:txBody>
      <dsp:txXfrm rot="-5400000">
        <a:off x="2089248" y="820720"/>
        <a:ext cx="3687311" cy="497404"/>
      </dsp:txXfrm>
    </dsp:sp>
    <dsp:sp modelId="{1E5B958D-A97D-4A04-8F94-C2530B48ECB0}">
      <dsp:nvSpPr>
        <dsp:cNvPr id="0" name=""/>
        <dsp:cNvSpPr/>
      </dsp:nvSpPr>
      <dsp:spPr>
        <a:xfrm>
          <a:off x="0" y="724909"/>
          <a:ext cx="2089248" cy="6890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dirty="0"/>
            <a:t>Theory</a:t>
          </a:r>
        </a:p>
      </dsp:txBody>
      <dsp:txXfrm>
        <a:off x="33635" y="758544"/>
        <a:ext cx="2021978" cy="621755"/>
      </dsp:txXfrm>
    </dsp:sp>
    <dsp:sp modelId="{681E51B0-3D18-4CAE-8F6E-3D347D49A5CF}">
      <dsp:nvSpPr>
        <dsp:cNvPr id="0" name=""/>
        <dsp:cNvSpPr/>
      </dsp:nvSpPr>
      <dsp:spPr>
        <a:xfrm rot="5400000">
          <a:off x="3670747" y="-64210"/>
          <a:ext cx="551220" cy="371421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t>Behavioral observations</a:t>
          </a:r>
        </a:p>
        <a:p>
          <a:pPr marL="114300" lvl="1" indent="-114300" algn="l" defTabSz="533400">
            <a:lnSpc>
              <a:spcPct val="90000"/>
            </a:lnSpc>
            <a:spcBef>
              <a:spcPct val="0"/>
            </a:spcBef>
            <a:spcAft>
              <a:spcPct val="15000"/>
            </a:spcAft>
            <a:buChar char="•"/>
          </a:pPr>
          <a:r>
            <a:rPr lang="en-US" sz="1200" kern="1200" dirty="0"/>
            <a:t>Experiments</a:t>
          </a:r>
        </a:p>
      </dsp:txBody>
      <dsp:txXfrm rot="-5400000">
        <a:off x="2089248" y="1544197"/>
        <a:ext cx="3687311" cy="497404"/>
      </dsp:txXfrm>
    </dsp:sp>
    <dsp:sp modelId="{DF6D45AC-6EA3-452E-83FB-37028081CCC6}">
      <dsp:nvSpPr>
        <dsp:cNvPr id="0" name=""/>
        <dsp:cNvSpPr/>
      </dsp:nvSpPr>
      <dsp:spPr>
        <a:xfrm>
          <a:off x="0" y="1448386"/>
          <a:ext cx="2089248" cy="6890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dirty="0"/>
            <a:t>Observation</a:t>
          </a:r>
        </a:p>
      </dsp:txBody>
      <dsp:txXfrm>
        <a:off x="33635" y="1482021"/>
        <a:ext cx="2021978" cy="621755"/>
      </dsp:txXfrm>
    </dsp:sp>
    <dsp:sp modelId="{235468AD-F1F3-4143-A20F-F8A56AFF55AF}">
      <dsp:nvSpPr>
        <dsp:cNvPr id="0" name=""/>
        <dsp:cNvSpPr/>
      </dsp:nvSpPr>
      <dsp:spPr>
        <a:xfrm>
          <a:off x="0" y="2171863"/>
          <a:ext cx="2089248" cy="6890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dirty="0"/>
            <a:t>Publication</a:t>
          </a:r>
        </a:p>
      </dsp:txBody>
      <dsp:txXfrm>
        <a:off x="33635" y="2205498"/>
        <a:ext cx="2021978" cy="6217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5C9EA-4857-49FB-B51A-0A6E6708CAB5}">
      <dsp:nvSpPr>
        <dsp:cNvPr id="0" name=""/>
        <dsp:cNvSpPr/>
      </dsp:nvSpPr>
      <dsp:spPr>
        <a:xfrm rot="5400000">
          <a:off x="3750480" y="-872561"/>
          <a:ext cx="2289857" cy="460744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1450" tIns="85725" rIns="171450" bIns="85725" numCol="1" spcCol="1270" anchor="ctr" anchorCtr="0">
          <a:noAutofit/>
        </a:bodyPr>
        <a:lstStyle/>
        <a:p>
          <a:pPr marL="285750" lvl="1" indent="-285750" algn="l" defTabSz="2000250">
            <a:lnSpc>
              <a:spcPct val="90000"/>
            </a:lnSpc>
            <a:spcBef>
              <a:spcPct val="0"/>
            </a:spcBef>
            <a:spcAft>
              <a:spcPct val="15000"/>
            </a:spcAft>
            <a:buChar char="•"/>
          </a:pPr>
          <a:r>
            <a:rPr lang="en-US" sz="4500" kern="1200" dirty="0"/>
            <a:t>Tentative explanation of a phenomenon</a:t>
          </a:r>
        </a:p>
      </dsp:txBody>
      <dsp:txXfrm rot="-5400000">
        <a:off x="2591687" y="398014"/>
        <a:ext cx="4495662" cy="2066293"/>
      </dsp:txXfrm>
    </dsp:sp>
    <dsp:sp modelId="{B9B3A94D-421B-4895-BDD2-25B6596CA695}">
      <dsp:nvSpPr>
        <dsp:cNvPr id="0" name=""/>
        <dsp:cNvSpPr/>
      </dsp:nvSpPr>
      <dsp:spPr>
        <a:xfrm>
          <a:off x="0" y="0"/>
          <a:ext cx="2591687" cy="28623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en-US" sz="3600" kern="1200" dirty="0"/>
            <a:t>Hypothesis</a:t>
          </a:r>
        </a:p>
      </dsp:txBody>
      <dsp:txXfrm>
        <a:off x="126516" y="126516"/>
        <a:ext cx="2338655" cy="26092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16D31E-9354-497E-AC97-F65A41AE2B2A}">
      <dsp:nvSpPr>
        <dsp:cNvPr id="0" name=""/>
        <dsp:cNvSpPr/>
      </dsp:nvSpPr>
      <dsp:spPr>
        <a:xfrm rot="5400000">
          <a:off x="3750480" y="-872560"/>
          <a:ext cx="2289857" cy="460744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62865" rIns="125730" bIns="62865" numCol="1" spcCol="1270" anchor="ctr" anchorCtr="0">
          <a:noAutofit/>
        </a:bodyPr>
        <a:lstStyle/>
        <a:p>
          <a:pPr marL="285750" lvl="1" indent="-285750" algn="l" defTabSz="1466850">
            <a:lnSpc>
              <a:spcPct val="90000"/>
            </a:lnSpc>
            <a:spcBef>
              <a:spcPct val="0"/>
            </a:spcBef>
            <a:spcAft>
              <a:spcPct val="15000"/>
            </a:spcAft>
            <a:buChar char="•"/>
          </a:pPr>
          <a:r>
            <a:rPr lang="en-US" sz="3300" kern="1200" dirty="0"/>
            <a:t>Larger framework</a:t>
          </a:r>
        </a:p>
        <a:p>
          <a:pPr marL="285750" lvl="1" indent="-285750" algn="l" defTabSz="1466850">
            <a:lnSpc>
              <a:spcPct val="90000"/>
            </a:lnSpc>
            <a:spcBef>
              <a:spcPct val="0"/>
            </a:spcBef>
            <a:spcAft>
              <a:spcPct val="15000"/>
            </a:spcAft>
            <a:buChar char="•"/>
          </a:pPr>
          <a:r>
            <a:rPr lang="en-US" sz="3300" kern="1200" dirty="0"/>
            <a:t>Broad explanation for some aspect of natural world</a:t>
          </a:r>
        </a:p>
      </dsp:txBody>
      <dsp:txXfrm rot="-5400000">
        <a:off x="2591687" y="398015"/>
        <a:ext cx="4495661" cy="2066293"/>
      </dsp:txXfrm>
    </dsp:sp>
    <dsp:sp modelId="{1E5B958D-A97D-4A04-8F94-C2530B48ECB0}">
      <dsp:nvSpPr>
        <dsp:cNvPr id="0" name=""/>
        <dsp:cNvSpPr/>
      </dsp:nvSpPr>
      <dsp:spPr>
        <a:xfrm>
          <a:off x="0" y="0"/>
          <a:ext cx="2591687" cy="28623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100965" rIns="201930" bIns="100965" numCol="1" spcCol="1270" anchor="ctr" anchorCtr="0">
          <a:noAutofit/>
        </a:bodyPr>
        <a:lstStyle/>
        <a:p>
          <a:pPr marL="0" lvl="0" indent="0" algn="ctr" defTabSz="2355850">
            <a:lnSpc>
              <a:spcPct val="90000"/>
            </a:lnSpc>
            <a:spcBef>
              <a:spcPct val="0"/>
            </a:spcBef>
            <a:spcAft>
              <a:spcPct val="35000"/>
            </a:spcAft>
            <a:buNone/>
          </a:pPr>
          <a:r>
            <a:rPr lang="en-US" sz="5300" kern="1200" dirty="0"/>
            <a:t>Theory</a:t>
          </a:r>
        </a:p>
      </dsp:txBody>
      <dsp:txXfrm>
        <a:off x="126516" y="126516"/>
        <a:ext cx="2338655" cy="26092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1E51B0-3D18-4CAE-8F6E-3D347D49A5CF}">
      <dsp:nvSpPr>
        <dsp:cNvPr id="0" name=""/>
        <dsp:cNvSpPr/>
      </dsp:nvSpPr>
      <dsp:spPr>
        <a:xfrm rot="5400000">
          <a:off x="3750480" y="-872560"/>
          <a:ext cx="2289857" cy="460744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830" tIns="81915" rIns="163830" bIns="81915" numCol="1" spcCol="1270" anchor="ctr" anchorCtr="0">
          <a:noAutofit/>
        </a:bodyPr>
        <a:lstStyle/>
        <a:p>
          <a:pPr marL="285750" lvl="1" indent="-285750" algn="l" defTabSz="1911350">
            <a:lnSpc>
              <a:spcPct val="90000"/>
            </a:lnSpc>
            <a:spcBef>
              <a:spcPct val="0"/>
            </a:spcBef>
            <a:spcAft>
              <a:spcPct val="15000"/>
            </a:spcAft>
            <a:buChar char="•"/>
          </a:pPr>
          <a:r>
            <a:rPr lang="en-US" sz="4300" kern="1200" dirty="0"/>
            <a:t>Behavioral observations</a:t>
          </a:r>
        </a:p>
        <a:p>
          <a:pPr marL="285750" lvl="1" indent="-285750" algn="l" defTabSz="1911350">
            <a:lnSpc>
              <a:spcPct val="90000"/>
            </a:lnSpc>
            <a:spcBef>
              <a:spcPct val="0"/>
            </a:spcBef>
            <a:spcAft>
              <a:spcPct val="15000"/>
            </a:spcAft>
            <a:buChar char="•"/>
          </a:pPr>
          <a:r>
            <a:rPr lang="en-US" sz="4300" kern="1200" dirty="0"/>
            <a:t>Experiments</a:t>
          </a:r>
        </a:p>
      </dsp:txBody>
      <dsp:txXfrm rot="-5400000">
        <a:off x="2591687" y="398015"/>
        <a:ext cx="4495661" cy="2066293"/>
      </dsp:txXfrm>
    </dsp:sp>
    <dsp:sp modelId="{DF6D45AC-6EA3-452E-83FB-37028081CCC6}">
      <dsp:nvSpPr>
        <dsp:cNvPr id="0" name=""/>
        <dsp:cNvSpPr/>
      </dsp:nvSpPr>
      <dsp:spPr>
        <a:xfrm>
          <a:off x="0" y="0"/>
          <a:ext cx="2591687" cy="28623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dirty="0"/>
            <a:t>Observation</a:t>
          </a:r>
        </a:p>
      </dsp:txBody>
      <dsp:txXfrm>
        <a:off x="126516" y="126516"/>
        <a:ext cx="2338655" cy="26092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5468AD-F1F3-4143-A20F-F8A56AFF55AF}">
      <dsp:nvSpPr>
        <dsp:cNvPr id="0" name=""/>
        <dsp:cNvSpPr/>
      </dsp:nvSpPr>
      <dsp:spPr>
        <a:xfrm>
          <a:off x="2303721" y="0"/>
          <a:ext cx="2591687" cy="28623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US" sz="3500" kern="1200"/>
            <a:t>Publication</a:t>
          </a:r>
        </a:p>
      </dsp:txBody>
      <dsp:txXfrm>
        <a:off x="2430237" y="126516"/>
        <a:ext cx="2338655" cy="26092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9E9A19-5151-454E-AFE5-FD84717E9E09}">
      <dsp:nvSpPr>
        <dsp:cNvPr id="0" name=""/>
        <dsp:cNvSpPr/>
      </dsp:nvSpPr>
      <dsp:spPr>
        <a:xfrm>
          <a:off x="123" y="0"/>
          <a:ext cx="1642604" cy="55944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1">
          <a:noAutofit/>
        </a:bodyPr>
        <a:lstStyle/>
        <a:p>
          <a:pPr marL="0" lvl="0" indent="0" algn="l" defTabSz="533400">
            <a:lnSpc>
              <a:spcPct val="90000"/>
            </a:lnSpc>
            <a:spcBef>
              <a:spcPct val="0"/>
            </a:spcBef>
            <a:spcAft>
              <a:spcPct val="35000"/>
            </a:spcAft>
            <a:buNone/>
          </a:pPr>
          <a:r>
            <a:rPr lang="en-US" sz="1200" kern="1200" dirty="0"/>
            <a:t>Early History of Psychology</a:t>
          </a:r>
        </a:p>
        <a:p>
          <a:pPr marL="57150" lvl="1" indent="-57150" algn="l" defTabSz="400050">
            <a:lnSpc>
              <a:spcPct val="90000"/>
            </a:lnSpc>
            <a:spcBef>
              <a:spcPct val="0"/>
            </a:spcBef>
            <a:spcAft>
              <a:spcPct val="15000"/>
            </a:spcAft>
            <a:buChar char="•"/>
          </a:pPr>
          <a:r>
            <a:rPr lang="en-US" sz="900" kern="1200" dirty="0"/>
            <a:t>Wilhem Wundt</a:t>
          </a:r>
        </a:p>
        <a:p>
          <a:pPr marL="114300" lvl="2" indent="-57150" algn="l" defTabSz="400050">
            <a:lnSpc>
              <a:spcPct val="90000"/>
            </a:lnSpc>
            <a:spcBef>
              <a:spcPct val="0"/>
            </a:spcBef>
            <a:spcAft>
              <a:spcPct val="15000"/>
            </a:spcAft>
            <a:buChar char="•"/>
          </a:pPr>
          <a:r>
            <a:rPr lang="en-US" sz="900" kern="1200" dirty="0"/>
            <a:t>German psychology laboratory (1879)</a:t>
          </a:r>
        </a:p>
        <a:p>
          <a:pPr marL="114300" lvl="2" indent="-57150" algn="l" defTabSz="400050">
            <a:lnSpc>
              <a:spcPct val="90000"/>
            </a:lnSpc>
            <a:spcBef>
              <a:spcPct val="0"/>
            </a:spcBef>
            <a:spcAft>
              <a:spcPct val="15000"/>
            </a:spcAft>
            <a:buChar char="•"/>
          </a:pPr>
          <a:r>
            <a:rPr lang="en-US" sz="900" kern="1200" dirty="0"/>
            <a:t>Introspection</a:t>
          </a:r>
        </a:p>
        <a:p>
          <a:pPr marL="57150" lvl="1" indent="-57150" algn="l" defTabSz="400050">
            <a:lnSpc>
              <a:spcPct val="90000"/>
            </a:lnSpc>
            <a:spcBef>
              <a:spcPct val="0"/>
            </a:spcBef>
            <a:spcAft>
              <a:spcPct val="15000"/>
            </a:spcAft>
            <a:buChar char="•"/>
          </a:pPr>
          <a:r>
            <a:rPr lang="en-US" sz="900" kern="1200" dirty="0"/>
            <a:t>William James</a:t>
          </a:r>
        </a:p>
        <a:p>
          <a:pPr marL="114300" lvl="2" indent="-57150" algn="l" defTabSz="400050">
            <a:lnSpc>
              <a:spcPct val="90000"/>
            </a:lnSpc>
            <a:spcBef>
              <a:spcPct val="0"/>
            </a:spcBef>
            <a:spcAft>
              <a:spcPct val="15000"/>
            </a:spcAft>
            <a:buChar char="•"/>
          </a:pPr>
          <a:r>
            <a:rPr lang="en-US" sz="900" kern="1200" dirty="0"/>
            <a:t>American psychologist</a:t>
          </a:r>
        </a:p>
        <a:p>
          <a:pPr marL="114300" lvl="2" indent="-57150" algn="l" defTabSz="400050">
            <a:lnSpc>
              <a:spcPct val="90000"/>
            </a:lnSpc>
            <a:spcBef>
              <a:spcPct val="0"/>
            </a:spcBef>
            <a:spcAft>
              <a:spcPct val="15000"/>
            </a:spcAft>
            <a:buChar char="•"/>
          </a:pPr>
          <a:r>
            <a:rPr lang="en-US" sz="900" kern="1200" dirty="0"/>
            <a:t>Study function of behavior in the world</a:t>
          </a:r>
        </a:p>
        <a:p>
          <a:pPr marL="57150" lvl="1" indent="-57150" algn="l" defTabSz="400050">
            <a:lnSpc>
              <a:spcPct val="90000"/>
            </a:lnSpc>
            <a:spcBef>
              <a:spcPct val="0"/>
            </a:spcBef>
            <a:spcAft>
              <a:spcPct val="15000"/>
            </a:spcAft>
            <a:buChar char="•"/>
          </a:pPr>
          <a:r>
            <a:rPr lang="en-US" sz="900" kern="1200" dirty="0"/>
            <a:t>Women Psychologists</a:t>
          </a:r>
        </a:p>
        <a:p>
          <a:pPr marL="114300" lvl="2" indent="-57150" algn="l" defTabSz="400050">
            <a:lnSpc>
              <a:spcPct val="90000"/>
            </a:lnSpc>
            <a:spcBef>
              <a:spcPct val="0"/>
            </a:spcBef>
            <a:spcAft>
              <a:spcPct val="15000"/>
            </a:spcAft>
            <a:buChar char="•"/>
          </a:pPr>
          <a:r>
            <a:rPr lang="en-US" sz="900" kern="1200" dirty="0"/>
            <a:t>Mary Whiton Calkins</a:t>
          </a:r>
        </a:p>
        <a:p>
          <a:pPr marL="114300" lvl="2" indent="-57150" algn="l" defTabSz="400050">
            <a:lnSpc>
              <a:spcPct val="90000"/>
            </a:lnSpc>
            <a:spcBef>
              <a:spcPct val="0"/>
            </a:spcBef>
            <a:spcAft>
              <a:spcPct val="15000"/>
            </a:spcAft>
            <a:buChar char="•"/>
          </a:pPr>
          <a:r>
            <a:rPr lang="en-US" sz="900" kern="1200" dirty="0"/>
            <a:t>Margaret Floy Washburn</a:t>
          </a:r>
        </a:p>
      </dsp:txBody>
      <dsp:txXfrm>
        <a:off x="123" y="2237769"/>
        <a:ext cx="1642604" cy="2237769"/>
      </dsp:txXfrm>
    </dsp:sp>
    <dsp:sp modelId="{FFCBA8DB-C246-4E4A-B4F8-E1B3D410983A}">
      <dsp:nvSpPr>
        <dsp:cNvPr id="0" name=""/>
        <dsp:cNvSpPr/>
      </dsp:nvSpPr>
      <dsp:spPr>
        <a:xfrm>
          <a:off x="49401" y="335665"/>
          <a:ext cx="1544048" cy="186294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0000" r="-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E3DFBE2-0F64-4138-B876-8D42ED7E1C29}">
      <dsp:nvSpPr>
        <dsp:cNvPr id="0" name=""/>
        <dsp:cNvSpPr/>
      </dsp:nvSpPr>
      <dsp:spPr>
        <a:xfrm>
          <a:off x="1692006" y="0"/>
          <a:ext cx="1642604" cy="55944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1">
          <a:noAutofit/>
        </a:bodyPr>
        <a:lstStyle/>
        <a:p>
          <a:pPr marL="0" lvl="0" indent="0" algn="l" defTabSz="533400">
            <a:lnSpc>
              <a:spcPct val="90000"/>
            </a:lnSpc>
            <a:spcBef>
              <a:spcPct val="0"/>
            </a:spcBef>
            <a:spcAft>
              <a:spcPct val="35000"/>
            </a:spcAft>
            <a:buNone/>
          </a:pPr>
          <a:r>
            <a:rPr lang="en-US" sz="1200" kern="1200" dirty="0"/>
            <a:t>Freud and Psychoanalysis</a:t>
          </a:r>
        </a:p>
        <a:p>
          <a:pPr marL="57150" lvl="1" indent="-57150" algn="l" defTabSz="400050">
            <a:lnSpc>
              <a:spcPct val="90000"/>
            </a:lnSpc>
            <a:spcBef>
              <a:spcPct val="0"/>
            </a:spcBef>
            <a:spcAft>
              <a:spcPct val="15000"/>
            </a:spcAft>
            <a:buChar char="•"/>
          </a:pPr>
          <a:r>
            <a:rPr lang="en-US" sz="900" kern="1200" dirty="0"/>
            <a:t>Unconscious feelings and urges</a:t>
          </a:r>
        </a:p>
      </dsp:txBody>
      <dsp:txXfrm>
        <a:off x="1692006" y="2237769"/>
        <a:ext cx="1642604" cy="2237769"/>
      </dsp:txXfrm>
    </dsp:sp>
    <dsp:sp modelId="{73A76E59-A65D-4D50-A7B6-7EC1DEC3B688}">
      <dsp:nvSpPr>
        <dsp:cNvPr id="0" name=""/>
        <dsp:cNvSpPr/>
      </dsp:nvSpPr>
      <dsp:spPr>
        <a:xfrm>
          <a:off x="1741284" y="335665"/>
          <a:ext cx="1544048" cy="1862943"/>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10000" r="-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30A982C-6B49-4178-AB3A-F35E2E63EF1A}">
      <dsp:nvSpPr>
        <dsp:cNvPr id="0" name=""/>
        <dsp:cNvSpPr/>
      </dsp:nvSpPr>
      <dsp:spPr>
        <a:xfrm>
          <a:off x="3383888" y="0"/>
          <a:ext cx="1642604" cy="55944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Gestalt Psychology</a:t>
          </a:r>
        </a:p>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endParaRPr lang="en-US" sz="1200" kern="1200" dirty="0"/>
        </a:p>
        <a:p>
          <a:pPr marL="0" lvl="0" indent="0" algn="ctr" defTabSz="533400">
            <a:lnSpc>
              <a:spcPct val="90000"/>
            </a:lnSpc>
            <a:spcBef>
              <a:spcPct val="0"/>
            </a:spcBef>
            <a:spcAft>
              <a:spcPct val="35000"/>
            </a:spcAft>
            <a:buNone/>
          </a:pPr>
          <a:endParaRPr lang="en-US" sz="1200" kern="1200" dirty="0"/>
        </a:p>
      </dsp:txBody>
      <dsp:txXfrm>
        <a:off x="3383888" y="2237769"/>
        <a:ext cx="1642604" cy="2237769"/>
      </dsp:txXfrm>
    </dsp:sp>
    <dsp:sp modelId="{6D6A06CC-E9B2-4618-848B-CFF1247133B3}">
      <dsp:nvSpPr>
        <dsp:cNvPr id="0" name=""/>
        <dsp:cNvSpPr/>
      </dsp:nvSpPr>
      <dsp:spPr>
        <a:xfrm>
          <a:off x="3433166" y="335665"/>
          <a:ext cx="1544048" cy="1862943"/>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10000" r="-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AA312F1-47E3-483F-8761-1ECBE8799DE7}">
      <dsp:nvSpPr>
        <dsp:cNvPr id="0" name=""/>
        <dsp:cNvSpPr/>
      </dsp:nvSpPr>
      <dsp:spPr>
        <a:xfrm>
          <a:off x="5075771" y="0"/>
          <a:ext cx="1642604" cy="55944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1">
          <a:noAutofit/>
        </a:bodyPr>
        <a:lstStyle/>
        <a:p>
          <a:pPr marL="0" lvl="0" indent="0" algn="l" defTabSz="533400">
            <a:lnSpc>
              <a:spcPct val="90000"/>
            </a:lnSpc>
            <a:spcBef>
              <a:spcPct val="0"/>
            </a:spcBef>
            <a:spcAft>
              <a:spcPct val="35000"/>
            </a:spcAft>
            <a:buNone/>
          </a:pPr>
          <a:r>
            <a:rPr lang="en-US" sz="1200" kern="1200" dirty="0"/>
            <a:t>Behaviorism</a:t>
          </a:r>
        </a:p>
        <a:p>
          <a:pPr marL="57150" lvl="1" indent="-57150" algn="l" defTabSz="400050">
            <a:lnSpc>
              <a:spcPct val="90000"/>
            </a:lnSpc>
            <a:spcBef>
              <a:spcPct val="0"/>
            </a:spcBef>
            <a:spcAft>
              <a:spcPct val="15000"/>
            </a:spcAft>
            <a:buChar char="•"/>
          </a:pPr>
          <a:r>
            <a:rPr lang="en-US" sz="900" kern="1200" dirty="0"/>
            <a:t>Observable, measurable behavior</a:t>
          </a:r>
        </a:p>
        <a:p>
          <a:pPr marL="57150" lvl="1" indent="-57150" algn="l" defTabSz="400050">
            <a:lnSpc>
              <a:spcPct val="90000"/>
            </a:lnSpc>
            <a:spcBef>
              <a:spcPct val="0"/>
            </a:spcBef>
            <a:spcAft>
              <a:spcPct val="15000"/>
            </a:spcAft>
            <a:buChar char="•"/>
          </a:pPr>
          <a:r>
            <a:rPr lang="en-US" sz="900" kern="1200" dirty="0"/>
            <a:t>Ivan Pavlov</a:t>
          </a:r>
        </a:p>
        <a:p>
          <a:pPr marL="114300" lvl="2" indent="-57150" algn="l" defTabSz="400050">
            <a:lnSpc>
              <a:spcPct val="90000"/>
            </a:lnSpc>
            <a:spcBef>
              <a:spcPct val="0"/>
            </a:spcBef>
            <a:spcAft>
              <a:spcPct val="15000"/>
            </a:spcAft>
            <a:buChar char="•"/>
          </a:pPr>
          <a:r>
            <a:rPr lang="en-US" sz="900" kern="1200" dirty="0"/>
            <a:t>Classical conditioning</a:t>
          </a:r>
        </a:p>
        <a:p>
          <a:pPr marL="57150" lvl="1" indent="-57150" algn="l" defTabSz="400050">
            <a:lnSpc>
              <a:spcPct val="90000"/>
            </a:lnSpc>
            <a:spcBef>
              <a:spcPct val="0"/>
            </a:spcBef>
            <a:spcAft>
              <a:spcPct val="15000"/>
            </a:spcAft>
            <a:buChar char="•"/>
          </a:pPr>
          <a:r>
            <a:rPr lang="en-US" sz="900" kern="1200" dirty="0"/>
            <a:t>John Watson</a:t>
          </a:r>
        </a:p>
        <a:p>
          <a:pPr marL="114300" lvl="2" indent="-57150" algn="l" defTabSz="400050">
            <a:lnSpc>
              <a:spcPct val="90000"/>
            </a:lnSpc>
            <a:spcBef>
              <a:spcPct val="0"/>
            </a:spcBef>
            <a:spcAft>
              <a:spcPct val="15000"/>
            </a:spcAft>
            <a:buChar char="•"/>
          </a:pPr>
          <a:r>
            <a:rPr lang="en-US" sz="900" kern="1200" dirty="0"/>
            <a:t>Famous behaviorist</a:t>
          </a:r>
        </a:p>
        <a:p>
          <a:pPr marL="114300" lvl="2" indent="-57150" algn="l" defTabSz="400050">
            <a:lnSpc>
              <a:spcPct val="90000"/>
            </a:lnSpc>
            <a:spcBef>
              <a:spcPct val="0"/>
            </a:spcBef>
            <a:spcAft>
              <a:spcPct val="15000"/>
            </a:spcAft>
            <a:buChar char="•"/>
          </a:pPr>
          <a:r>
            <a:rPr lang="en-US" sz="900" kern="1200" dirty="0"/>
            <a:t>Only observable behavior worth studying</a:t>
          </a:r>
        </a:p>
        <a:p>
          <a:pPr marL="57150" lvl="1" indent="-57150" algn="l" defTabSz="400050">
            <a:lnSpc>
              <a:spcPct val="90000"/>
            </a:lnSpc>
            <a:spcBef>
              <a:spcPct val="0"/>
            </a:spcBef>
            <a:spcAft>
              <a:spcPct val="15000"/>
            </a:spcAft>
            <a:buChar char="•"/>
          </a:pPr>
          <a:r>
            <a:rPr lang="en-US" sz="900" kern="1200" dirty="0"/>
            <a:t>B.F. Skinner</a:t>
          </a:r>
        </a:p>
        <a:p>
          <a:pPr marL="114300" lvl="2" indent="-57150" algn="l" defTabSz="400050">
            <a:lnSpc>
              <a:spcPct val="90000"/>
            </a:lnSpc>
            <a:spcBef>
              <a:spcPct val="0"/>
            </a:spcBef>
            <a:spcAft>
              <a:spcPct val="15000"/>
            </a:spcAft>
            <a:buChar char="•"/>
          </a:pPr>
          <a:r>
            <a:rPr lang="en-US" sz="900" kern="1200" dirty="0"/>
            <a:t>Operant conditioning</a:t>
          </a:r>
        </a:p>
        <a:p>
          <a:pPr marL="114300" lvl="2" indent="-57150" algn="l" defTabSz="400050">
            <a:lnSpc>
              <a:spcPct val="90000"/>
            </a:lnSpc>
            <a:spcBef>
              <a:spcPct val="0"/>
            </a:spcBef>
            <a:spcAft>
              <a:spcPct val="15000"/>
            </a:spcAft>
            <a:buChar char="•"/>
          </a:pPr>
          <a:r>
            <a:rPr lang="en-US" sz="900" kern="1200" dirty="0"/>
            <a:t>Skinner Box</a:t>
          </a:r>
        </a:p>
      </dsp:txBody>
      <dsp:txXfrm>
        <a:off x="5075771" y="2237769"/>
        <a:ext cx="1642604" cy="2237769"/>
      </dsp:txXfrm>
    </dsp:sp>
    <dsp:sp modelId="{86EE097A-BFCE-4BDC-A5CE-0312FF2E3CCE}">
      <dsp:nvSpPr>
        <dsp:cNvPr id="0" name=""/>
        <dsp:cNvSpPr/>
      </dsp:nvSpPr>
      <dsp:spPr>
        <a:xfrm>
          <a:off x="5125049" y="335665"/>
          <a:ext cx="1544048" cy="1862943"/>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l="-10000" r="-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EF88115-7043-4C79-9A91-598691FA8C70}">
      <dsp:nvSpPr>
        <dsp:cNvPr id="0" name=""/>
        <dsp:cNvSpPr/>
      </dsp:nvSpPr>
      <dsp:spPr>
        <a:xfrm>
          <a:off x="6767654" y="0"/>
          <a:ext cx="1642604" cy="55944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1">
          <a:noAutofit/>
        </a:bodyPr>
        <a:lstStyle/>
        <a:p>
          <a:pPr marL="0" lvl="0" indent="0" algn="l" defTabSz="533400">
            <a:lnSpc>
              <a:spcPct val="90000"/>
            </a:lnSpc>
            <a:spcBef>
              <a:spcPct val="0"/>
            </a:spcBef>
            <a:spcAft>
              <a:spcPct val="35000"/>
            </a:spcAft>
            <a:buNone/>
          </a:pPr>
          <a:r>
            <a:rPr lang="en-US" sz="1200" kern="1200" dirty="0"/>
            <a:t>Humanistic Psychology</a:t>
          </a:r>
        </a:p>
        <a:p>
          <a:pPr marL="57150" lvl="1" indent="-57150" algn="l" defTabSz="400050">
            <a:lnSpc>
              <a:spcPct val="90000"/>
            </a:lnSpc>
            <a:spcBef>
              <a:spcPct val="0"/>
            </a:spcBef>
            <a:spcAft>
              <a:spcPct val="15000"/>
            </a:spcAft>
            <a:buChar char="•"/>
          </a:pPr>
          <a:r>
            <a:rPr lang="en-US" sz="900" kern="1200" dirty="0"/>
            <a:t>Potential for good</a:t>
          </a:r>
        </a:p>
        <a:p>
          <a:pPr marL="57150" lvl="1" indent="-57150" algn="l" defTabSz="400050">
            <a:lnSpc>
              <a:spcPct val="90000"/>
            </a:lnSpc>
            <a:spcBef>
              <a:spcPct val="0"/>
            </a:spcBef>
            <a:spcAft>
              <a:spcPct val="15000"/>
            </a:spcAft>
            <a:buChar char="•"/>
          </a:pPr>
          <a:r>
            <a:rPr lang="en-US" sz="900" kern="1200" dirty="0"/>
            <a:t>Abraham Maslow</a:t>
          </a:r>
        </a:p>
        <a:p>
          <a:pPr marL="114300" lvl="2" indent="-57150" algn="l" defTabSz="400050">
            <a:lnSpc>
              <a:spcPct val="90000"/>
            </a:lnSpc>
            <a:spcBef>
              <a:spcPct val="0"/>
            </a:spcBef>
            <a:spcAft>
              <a:spcPct val="15000"/>
            </a:spcAft>
            <a:buChar char="•"/>
          </a:pPr>
          <a:r>
            <a:rPr lang="en-US" sz="900" kern="1200" dirty="0"/>
            <a:t>Hierarchy of needs</a:t>
          </a:r>
        </a:p>
        <a:p>
          <a:pPr marL="57150" lvl="1" indent="-57150" algn="l" defTabSz="400050">
            <a:lnSpc>
              <a:spcPct val="90000"/>
            </a:lnSpc>
            <a:spcBef>
              <a:spcPct val="0"/>
            </a:spcBef>
            <a:spcAft>
              <a:spcPct val="15000"/>
            </a:spcAft>
            <a:buChar char="•"/>
          </a:pPr>
          <a:r>
            <a:rPr lang="en-US" sz="900" kern="1200" dirty="0"/>
            <a:t>Carl Rogers</a:t>
          </a:r>
        </a:p>
        <a:p>
          <a:pPr marL="114300" lvl="2" indent="-57150" algn="l" defTabSz="400050">
            <a:lnSpc>
              <a:spcPct val="90000"/>
            </a:lnSpc>
            <a:spcBef>
              <a:spcPct val="0"/>
            </a:spcBef>
            <a:spcAft>
              <a:spcPct val="15000"/>
            </a:spcAft>
            <a:buChar char="•"/>
          </a:pPr>
          <a:r>
            <a:rPr lang="en-US" sz="900" kern="1200" dirty="0"/>
            <a:t>Potential for good</a:t>
          </a:r>
        </a:p>
        <a:p>
          <a:pPr marL="171450" lvl="3" indent="-57150" algn="l" defTabSz="400050">
            <a:lnSpc>
              <a:spcPct val="90000"/>
            </a:lnSpc>
            <a:spcBef>
              <a:spcPct val="0"/>
            </a:spcBef>
            <a:spcAft>
              <a:spcPct val="15000"/>
            </a:spcAft>
            <a:buChar char="•"/>
          </a:pPr>
          <a:r>
            <a:rPr lang="en-US" sz="900" kern="1200" dirty="0"/>
            <a:t>Client-centered therapy</a:t>
          </a:r>
        </a:p>
        <a:p>
          <a:pPr marL="228600" lvl="4" indent="-57150" algn="l" defTabSz="400050">
            <a:lnSpc>
              <a:spcPct val="90000"/>
            </a:lnSpc>
            <a:spcBef>
              <a:spcPct val="0"/>
            </a:spcBef>
            <a:spcAft>
              <a:spcPct val="15000"/>
            </a:spcAft>
            <a:buChar char="•"/>
          </a:pPr>
          <a:r>
            <a:rPr lang="en-US" sz="900" kern="1200" dirty="0"/>
            <a:t>Unconditional positive regard</a:t>
          </a:r>
        </a:p>
        <a:p>
          <a:pPr marL="228600" lvl="4" indent="-57150" algn="l" defTabSz="400050">
            <a:lnSpc>
              <a:spcPct val="90000"/>
            </a:lnSpc>
            <a:spcBef>
              <a:spcPct val="0"/>
            </a:spcBef>
            <a:spcAft>
              <a:spcPct val="15000"/>
            </a:spcAft>
            <a:buChar char="•"/>
          </a:pPr>
          <a:r>
            <a:rPr lang="en-US" sz="900" kern="1200" dirty="0"/>
            <a:t>Genuineness</a:t>
          </a:r>
        </a:p>
        <a:p>
          <a:pPr marL="228600" lvl="4" indent="-57150" algn="l" defTabSz="400050">
            <a:lnSpc>
              <a:spcPct val="90000"/>
            </a:lnSpc>
            <a:spcBef>
              <a:spcPct val="0"/>
            </a:spcBef>
            <a:spcAft>
              <a:spcPct val="15000"/>
            </a:spcAft>
            <a:buChar char="•"/>
          </a:pPr>
          <a:r>
            <a:rPr lang="en-US" sz="900" kern="1200" dirty="0"/>
            <a:t>Empathy</a:t>
          </a:r>
        </a:p>
      </dsp:txBody>
      <dsp:txXfrm>
        <a:off x="6767654" y="2237769"/>
        <a:ext cx="1642604" cy="2237769"/>
      </dsp:txXfrm>
    </dsp:sp>
    <dsp:sp modelId="{F33242E1-13ED-4167-A096-16E05EEAD57C}">
      <dsp:nvSpPr>
        <dsp:cNvPr id="0" name=""/>
        <dsp:cNvSpPr/>
      </dsp:nvSpPr>
      <dsp:spPr>
        <a:xfrm>
          <a:off x="6816932" y="335665"/>
          <a:ext cx="1544048" cy="1862943"/>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l="-10000" r="-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DD0FE3A-A2BF-4A45-81EC-8A523A039FA2}">
      <dsp:nvSpPr>
        <dsp:cNvPr id="0" name=""/>
        <dsp:cNvSpPr/>
      </dsp:nvSpPr>
      <dsp:spPr>
        <a:xfrm>
          <a:off x="8459537" y="0"/>
          <a:ext cx="1642604" cy="559442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1">
          <a:noAutofit/>
        </a:bodyPr>
        <a:lstStyle/>
        <a:p>
          <a:pPr marL="0" lvl="0" indent="0" algn="l" defTabSz="533400">
            <a:lnSpc>
              <a:spcPct val="90000"/>
            </a:lnSpc>
            <a:spcBef>
              <a:spcPct val="0"/>
            </a:spcBef>
            <a:spcAft>
              <a:spcPct val="35000"/>
            </a:spcAft>
            <a:buNone/>
          </a:pPr>
          <a:r>
            <a:rPr lang="en-US" sz="1200" kern="1200" dirty="0"/>
            <a:t>Cognitive Revolution</a:t>
          </a:r>
        </a:p>
        <a:p>
          <a:pPr marL="57150" lvl="1" indent="-57150" algn="l" defTabSz="400050">
            <a:lnSpc>
              <a:spcPct val="90000"/>
            </a:lnSpc>
            <a:spcBef>
              <a:spcPct val="0"/>
            </a:spcBef>
            <a:spcAft>
              <a:spcPct val="15000"/>
            </a:spcAft>
            <a:buChar char="•"/>
          </a:pPr>
          <a:r>
            <a:rPr lang="en-US" sz="900" kern="1200" dirty="0"/>
            <a:t>New perspectives</a:t>
          </a:r>
        </a:p>
        <a:p>
          <a:pPr marL="57150" lvl="1" indent="-57150" algn="l" defTabSz="400050">
            <a:lnSpc>
              <a:spcPct val="90000"/>
            </a:lnSpc>
            <a:spcBef>
              <a:spcPct val="0"/>
            </a:spcBef>
            <a:spcAft>
              <a:spcPct val="15000"/>
            </a:spcAft>
            <a:buChar char="•"/>
          </a:pPr>
          <a:r>
            <a:rPr lang="en-US" sz="900" kern="1200" dirty="0"/>
            <a:t>Renewed interest in the mind</a:t>
          </a:r>
        </a:p>
      </dsp:txBody>
      <dsp:txXfrm>
        <a:off x="8459537" y="2237769"/>
        <a:ext cx="1642604" cy="2237769"/>
      </dsp:txXfrm>
    </dsp:sp>
    <dsp:sp modelId="{12EE1DC3-65D9-4F75-B4B4-1E9FB3764F6A}">
      <dsp:nvSpPr>
        <dsp:cNvPr id="0" name=""/>
        <dsp:cNvSpPr/>
      </dsp:nvSpPr>
      <dsp:spPr>
        <a:xfrm>
          <a:off x="8508815" y="335665"/>
          <a:ext cx="1544048" cy="1862943"/>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l="-10000" r="-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4B36081-08E7-464C-A6E5-771C66D6549B}">
      <dsp:nvSpPr>
        <dsp:cNvPr id="0" name=""/>
        <dsp:cNvSpPr/>
      </dsp:nvSpPr>
      <dsp:spPr>
        <a:xfrm>
          <a:off x="404090" y="4475539"/>
          <a:ext cx="9294083" cy="839163"/>
        </a:xfrm>
        <a:prstGeom prs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5C9EA-4857-49FB-B51A-0A6E6708CAB5}">
      <dsp:nvSpPr>
        <dsp:cNvPr id="0" name=""/>
        <dsp:cNvSpPr/>
      </dsp:nvSpPr>
      <dsp:spPr>
        <a:xfrm rot="5400000">
          <a:off x="3577387" y="-1394498"/>
          <a:ext cx="737942" cy="371421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t>German scientist</a:t>
          </a:r>
        </a:p>
        <a:p>
          <a:pPr marL="114300" lvl="1" indent="-114300" algn="l" defTabSz="577850">
            <a:lnSpc>
              <a:spcPct val="90000"/>
            </a:lnSpc>
            <a:spcBef>
              <a:spcPct val="0"/>
            </a:spcBef>
            <a:spcAft>
              <a:spcPct val="15000"/>
            </a:spcAft>
            <a:buChar char="•"/>
          </a:pPr>
          <a:r>
            <a:rPr lang="en-US" sz="1300" kern="1200" dirty="0"/>
            <a:t>First psychology laboratory (1879)</a:t>
          </a:r>
        </a:p>
        <a:p>
          <a:pPr marL="114300" lvl="1" indent="-114300" algn="l" defTabSz="577850">
            <a:lnSpc>
              <a:spcPct val="90000"/>
            </a:lnSpc>
            <a:spcBef>
              <a:spcPct val="0"/>
            </a:spcBef>
            <a:spcAft>
              <a:spcPct val="15000"/>
            </a:spcAft>
            <a:buChar char="•"/>
          </a:pPr>
          <a:r>
            <a:rPr lang="en-US" sz="1300" kern="1200" dirty="0"/>
            <a:t>Introspection</a:t>
          </a:r>
        </a:p>
      </dsp:txBody>
      <dsp:txXfrm rot="-5400000">
        <a:off x="2089249" y="129663"/>
        <a:ext cx="3678196" cy="665896"/>
      </dsp:txXfrm>
    </dsp:sp>
    <dsp:sp modelId="{B9B3A94D-421B-4895-BDD2-25B6596CA695}">
      <dsp:nvSpPr>
        <dsp:cNvPr id="0" name=""/>
        <dsp:cNvSpPr/>
      </dsp:nvSpPr>
      <dsp:spPr>
        <a:xfrm>
          <a:off x="0" y="1397"/>
          <a:ext cx="2089248" cy="9224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Wilhelm Wundt</a:t>
          </a:r>
        </a:p>
      </dsp:txBody>
      <dsp:txXfrm>
        <a:off x="45029" y="46426"/>
        <a:ext cx="1999190" cy="832369"/>
      </dsp:txXfrm>
    </dsp:sp>
    <dsp:sp modelId="{0B16D31E-9354-497E-AC97-F65A41AE2B2A}">
      <dsp:nvSpPr>
        <dsp:cNvPr id="0" name=""/>
        <dsp:cNvSpPr/>
      </dsp:nvSpPr>
      <dsp:spPr>
        <a:xfrm rot="5400000">
          <a:off x="3577387" y="-425948"/>
          <a:ext cx="737942" cy="371421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t>American psychologist</a:t>
          </a:r>
        </a:p>
        <a:p>
          <a:pPr marL="114300" lvl="1" indent="-114300" algn="l" defTabSz="577850">
            <a:lnSpc>
              <a:spcPct val="90000"/>
            </a:lnSpc>
            <a:spcBef>
              <a:spcPct val="0"/>
            </a:spcBef>
            <a:spcAft>
              <a:spcPct val="15000"/>
            </a:spcAft>
            <a:buChar char="•"/>
          </a:pPr>
          <a:r>
            <a:rPr lang="en-US" sz="1300" kern="1200" dirty="0"/>
            <a:t>Study </a:t>
          </a:r>
          <a:r>
            <a:rPr lang="en-US" sz="1300" b="1" i="1" kern="1200" dirty="0"/>
            <a:t>function</a:t>
          </a:r>
          <a:r>
            <a:rPr lang="en-US" sz="1300" b="0" i="0" kern="1200" dirty="0"/>
            <a:t> of behavior in the world</a:t>
          </a:r>
          <a:endParaRPr lang="en-US" sz="1300" kern="1200" dirty="0"/>
        </a:p>
      </dsp:txBody>
      <dsp:txXfrm rot="-5400000">
        <a:off x="2089249" y="1098213"/>
        <a:ext cx="3678196" cy="665896"/>
      </dsp:txXfrm>
    </dsp:sp>
    <dsp:sp modelId="{1E5B958D-A97D-4A04-8F94-C2530B48ECB0}">
      <dsp:nvSpPr>
        <dsp:cNvPr id="0" name=""/>
        <dsp:cNvSpPr/>
      </dsp:nvSpPr>
      <dsp:spPr>
        <a:xfrm>
          <a:off x="0" y="969947"/>
          <a:ext cx="2089248" cy="9224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William James</a:t>
          </a:r>
        </a:p>
      </dsp:txBody>
      <dsp:txXfrm>
        <a:off x="45029" y="1014976"/>
        <a:ext cx="1999190" cy="832369"/>
      </dsp:txXfrm>
    </dsp:sp>
    <dsp:sp modelId="{681E51B0-3D18-4CAE-8F6E-3D347D49A5CF}">
      <dsp:nvSpPr>
        <dsp:cNvPr id="0" name=""/>
        <dsp:cNvSpPr/>
      </dsp:nvSpPr>
      <dsp:spPr>
        <a:xfrm rot="5400000">
          <a:off x="3577387" y="542600"/>
          <a:ext cx="737942" cy="371421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t>Mary Whiton Calkins</a:t>
          </a:r>
        </a:p>
        <a:p>
          <a:pPr marL="114300" lvl="1" indent="-114300" algn="l" defTabSz="577850">
            <a:lnSpc>
              <a:spcPct val="90000"/>
            </a:lnSpc>
            <a:spcBef>
              <a:spcPct val="0"/>
            </a:spcBef>
            <a:spcAft>
              <a:spcPct val="15000"/>
            </a:spcAft>
            <a:buChar char="•"/>
          </a:pPr>
          <a:r>
            <a:rPr lang="en-US" sz="1300" kern="1200" dirty="0"/>
            <a:t>Margaret Floy Washburn</a:t>
          </a:r>
        </a:p>
      </dsp:txBody>
      <dsp:txXfrm rot="-5400000">
        <a:off x="2089249" y="2066762"/>
        <a:ext cx="3678196" cy="665896"/>
      </dsp:txXfrm>
    </dsp:sp>
    <dsp:sp modelId="{DF6D45AC-6EA3-452E-83FB-37028081CCC6}">
      <dsp:nvSpPr>
        <dsp:cNvPr id="0" name=""/>
        <dsp:cNvSpPr/>
      </dsp:nvSpPr>
      <dsp:spPr>
        <a:xfrm>
          <a:off x="0" y="1938496"/>
          <a:ext cx="2089248" cy="9224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Women Psychologists</a:t>
          </a:r>
        </a:p>
      </dsp:txBody>
      <dsp:txXfrm>
        <a:off x="45029" y="1983525"/>
        <a:ext cx="1999190" cy="83236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5C9EA-4857-49FB-B51A-0A6E6708CAB5}">
      <dsp:nvSpPr>
        <dsp:cNvPr id="0" name=""/>
        <dsp:cNvSpPr/>
      </dsp:nvSpPr>
      <dsp:spPr>
        <a:xfrm rot="5400000">
          <a:off x="3577387" y="-1394498"/>
          <a:ext cx="737942" cy="371421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Classical conditioning</a:t>
          </a:r>
        </a:p>
      </dsp:txBody>
      <dsp:txXfrm rot="-5400000">
        <a:off x="2089249" y="129663"/>
        <a:ext cx="3678196" cy="665896"/>
      </dsp:txXfrm>
    </dsp:sp>
    <dsp:sp modelId="{B9B3A94D-421B-4895-BDD2-25B6596CA695}">
      <dsp:nvSpPr>
        <dsp:cNvPr id="0" name=""/>
        <dsp:cNvSpPr/>
      </dsp:nvSpPr>
      <dsp:spPr>
        <a:xfrm>
          <a:off x="0" y="1397"/>
          <a:ext cx="2089248" cy="9224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dirty="0"/>
            <a:t>Ivan Pavlov</a:t>
          </a:r>
        </a:p>
      </dsp:txBody>
      <dsp:txXfrm>
        <a:off x="45029" y="46426"/>
        <a:ext cx="1999190" cy="832369"/>
      </dsp:txXfrm>
    </dsp:sp>
    <dsp:sp modelId="{0B16D31E-9354-497E-AC97-F65A41AE2B2A}">
      <dsp:nvSpPr>
        <dsp:cNvPr id="0" name=""/>
        <dsp:cNvSpPr/>
      </dsp:nvSpPr>
      <dsp:spPr>
        <a:xfrm rot="5400000">
          <a:off x="3577387" y="-425948"/>
          <a:ext cx="737942" cy="371421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Famous behaviorist</a:t>
          </a:r>
        </a:p>
        <a:p>
          <a:pPr marL="114300" lvl="1" indent="-114300" algn="l" defTabSz="666750">
            <a:lnSpc>
              <a:spcPct val="90000"/>
            </a:lnSpc>
            <a:spcBef>
              <a:spcPct val="0"/>
            </a:spcBef>
            <a:spcAft>
              <a:spcPct val="15000"/>
            </a:spcAft>
            <a:buChar char="•"/>
          </a:pPr>
          <a:r>
            <a:rPr lang="en-US" sz="1500" kern="1200" dirty="0"/>
            <a:t>Only observable behavior worth studying</a:t>
          </a:r>
        </a:p>
      </dsp:txBody>
      <dsp:txXfrm rot="-5400000">
        <a:off x="2089249" y="1098213"/>
        <a:ext cx="3678196" cy="665896"/>
      </dsp:txXfrm>
    </dsp:sp>
    <dsp:sp modelId="{1E5B958D-A97D-4A04-8F94-C2530B48ECB0}">
      <dsp:nvSpPr>
        <dsp:cNvPr id="0" name=""/>
        <dsp:cNvSpPr/>
      </dsp:nvSpPr>
      <dsp:spPr>
        <a:xfrm>
          <a:off x="0" y="969947"/>
          <a:ext cx="2089248" cy="9224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dirty="0"/>
            <a:t>John Watson</a:t>
          </a:r>
        </a:p>
      </dsp:txBody>
      <dsp:txXfrm>
        <a:off x="45029" y="1014976"/>
        <a:ext cx="1999190" cy="832369"/>
      </dsp:txXfrm>
    </dsp:sp>
    <dsp:sp modelId="{681E51B0-3D18-4CAE-8F6E-3D347D49A5CF}">
      <dsp:nvSpPr>
        <dsp:cNvPr id="0" name=""/>
        <dsp:cNvSpPr/>
      </dsp:nvSpPr>
      <dsp:spPr>
        <a:xfrm rot="5400000">
          <a:off x="3577387" y="542600"/>
          <a:ext cx="737942" cy="371421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Operant conditioning</a:t>
          </a:r>
        </a:p>
      </dsp:txBody>
      <dsp:txXfrm rot="-5400000">
        <a:off x="2089249" y="2066762"/>
        <a:ext cx="3678196" cy="665896"/>
      </dsp:txXfrm>
    </dsp:sp>
    <dsp:sp modelId="{DF6D45AC-6EA3-452E-83FB-37028081CCC6}">
      <dsp:nvSpPr>
        <dsp:cNvPr id="0" name=""/>
        <dsp:cNvSpPr/>
      </dsp:nvSpPr>
      <dsp:spPr>
        <a:xfrm>
          <a:off x="0" y="1938496"/>
          <a:ext cx="2089248" cy="9224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dirty="0"/>
            <a:t>B.F. Skinner</a:t>
          </a:r>
        </a:p>
      </dsp:txBody>
      <dsp:txXfrm>
        <a:off x="45029" y="1983525"/>
        <a:ext cx="1999190" cy="83236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5C9EA-4857-49FB-B51A-0A6E6708CAB5}">
      <dsp:nvSpPr>
        <dsp:cNvPr id="0" name=""/>
        <dsp:cNvSpPr/>
      </dsp:nvSpPr>
      <dsp:spPr>
        <a:xfrm rot="5400000">
          <a:off x="4318285" y="-1596807"/>
          <a:ext cx="1116976" cy="458990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a:t>Hierarchy of needs</a:t>
          </a:r>
        </a:p>
      </dsp:txBody>
      <dsp:txXfrm rot="-5400000">
        <a:off x="2581821" y="194183"/>
        <a:ext cx="4535378" cy="1007924"/>
      </dsp:txXfrm>
    </dsp:sp>
    <dsp:sp modelId="{B9B3A94D-421B-4895-BDD2-25B6596CA695}">
      <dsp:nvSpPr>
        <dsp:cNvPr id="0" name=""/>
        <dsp:cNvSpPr/>
      </dsp:nvSpPr>
      <dsp:spPr>
        <a:xfrm>
          <a:off x="0" y="34"/>
          <a:ext cx="2581821" cy="13962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a:lnSpc>
              <a:spcPct val="90000"/>
            </a:lnSpc>
            <a:spcBef>
              <a:spcPct val="0"/>
            </a:spcBef>
            <a:spcAft>
              <a:spcPct val="35000"/>
            </a:spcAft>
            <a:buNone/>
          </a:pPr>
          <a:r>
            <a:rPr lang="en-US" sz="3900" kern="1200" dirty="0"/>
            <a:t>Abraham Maslow</a:t>
          </a:r>
        </a:p>
      </dsp:txBody>
      <dsp:txXfrm>
        <a:off x="68158" y="68192"/>
        <a:ext cx="2445505" cy="1259904"/>
      </dsp:txXfrm>
    </dsp:sp>
    <dsp:sp modelId="{0B16D31E-9354-497E-AC97-F65A41AE2B2A}">
      <dsp:nvSpPr>
        <dsp:cNvPr id="0" name=""/>
        <dsp:cNvSpPr/>
      </dsp:nvSpPr>
      <dsp:spPr>
        <a:xfrm rot="5400000">
          <a:off x="4318285" y="-130775"/>
          <a:ext cx="1116976" cy="458990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a:t>Potential for good</a:t>
          </a:r>
        </a:p>
        <a:p>
          <a:pPr marL="285750" lvl="1" indent="-285750" algn="l" defTabSz="1289050">
            <a:lnSpc>
              <a:spcPct val="90000"/>
            </a:lnSpc>
            <a:spcBef>
              <a:spcPct val="0"/>
            </a:spcBef>
            <a:spcAft>
              <a:spcPct val="15000"/>
            </a:spcAft>
            <a:buChar char="•"/>
          </a:pPr>
          <a:r>
            <a:rPr lang="en-US" sz="2900" kern="1200" dirty="0"/>
            <a:t>Client-centered therapy</a:t>
          </a:r>
        </a:p>
      </dsp:txBody>
      <dsp:txXfrm rot="-5400000">
        <a:off x="2581821" y="1660215"/>
        <a:ext cx="4535378" cy="1007924"/>
      </dsp:txXfrm>
    </dsp:sp>
    <dsp:sp modelId="{1E5B958D-A97D-4A04-8F94-C2530B48ECB0}">
      <dsp:nvSpPr>
        <dsp:cNvPr id="0" name=""/>
        <dsp:cNvSpPr/>
      </dsp:nvSpPr>
      <dsp:spPr>
        <a:xfrm>
          <a:off x="0" y="1466066"/>
          <a:ext cx="2581821" cy="13962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a:lnSpc>
              <a:spcPct val="90000"/>
            </a:lnSpc>
            <a:spcBef>
              <a:spcPct val="0"/>
            </a:spcBef>
            <a:spcAft>
              <a:spcPct val="35000"/>
            </a:spcAft>
            <a:buNone/>
          </a:pPr>
          <a:r>
            <a:rPr lang="en-US" sz="3900" kern="1200" dirty="0"/>
            <a:t>Carl Rogers</a:t>
          </a:r>
        </a:p>
      </dsp:txBody>
      <dsp:txXfrm>
        <a:off x="68158" y="1534224"/>
        <a:ext cx="2445505" cy="125990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6A1D34-C2F7-433A-AEE6-AB3673F7B43A}" type="datetimeFigureOut">
              <a:rPr lang="en-US" smtClean="0"/>
              <a:t>5/9/2019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CB2BD1-FA25-471F-93C3-4CD4E6C52C29}" type="slidenum">
              <a:rPr lang="en-US" smtClean="0"/>
              <a:t>‹#›</a:t>
            </a:fld>
            <a:endParaRPr lang="en-US" dirty="0"/>
          </a:p>
        </p:txBody>
      </p:sp>
    </p:spTree>
    <p:extLst>
      <p:ext uri="{BB962C8B-B14F-4D97-AF65-F5344CB8AC3E}">
        <p14:creationId xmlns:p14="http://schemas.microsoft.com/office/powerpoint/2010/main" val="1098563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people may wonder what, exactly, is psychology?</a:t>
            </a:r>
          </a:p>
        </p:txBody>
      </p:sp>
      <p:sp>
        <p:nvSpPr>
          <p:cNvPr id="4" name="Slide Number Placeholder 3"/>
          <p:cNvSpPr>
            <a:spLocks noGrp="1"/>
          </p:cNvSpPr>
          <p:nvPr>
            <p:ph type="sldNum" sz="quarter" idx="5"/>
          </p:nvPr>
        </p:nvSpPr>
        <p:spPr/>
        <p:txBody>
          <a:bodyPr/>
          <a:lstStyle/>
          <a:p>
            <a:fld id="{2ACB2BD1-FA25-471F-93C3-4CD4E6C52C29}" type="slidenum">
              <a:rPr lang="en-US" smtClean="0"/>
              <a:t>1</a:t>
            </a:fld>
            <a:endParaRPr lang="en-US" dirty="0"/>
          </a:p>
        </p:txBody>
      </p:sp>
    </p:spTree>
    <p:extLst>
      <p:ext uri="{BB962C8B-B14F-4D97-AF65-F5344CB8AC3E}">
        <p14:creationId xmlns:p14="http://schemas.microsoft.com/office/powerpoint/2010/main" val="27083896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Psychology also teaches the delicate interplay between biology, the environment, and experiences that all come together to shape the individual and how the individual behaves.  Psychology also helps to increase understanding of and respect for diversity.</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10</a:t>
            </a:fld>
            <a:endParaRPr lang="en-US" dirty="0"/>
          </a:p>
        </p:txBody>
      </p:sp>
    </p:spTree>
    <p:extLst>
      <p:ext uri="{BB962C8B-B14F-4D97-AF65-F5344CB8AC3E}">
        <p14:creationId xmlns:p14="http://schemas.microsoft.com/office/powerpoint/2010/main" val="2168416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Historically, psychology was initially considered a component of both philosophy and biology.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late 1800s, however, it became its own academic discipline, thanks to Wilhelm Wundt and Williams James.</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11</a:t>
            </a:fld>
            <a:endParaRPr lang="en-US" dirty="0"/>
          </a:p>
        </p:txBody>
      </p:sp>
    </p:spTree>
    <p:extLst>
      <p:ext uri="{BB962C8B-B14F-4D97-AF65-F5344CB8AC3E}">
        <p14:creationId xmlns:p14="http://schemas.microsoft.com/office/powerpoint/2010/main" val="1811980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Wilhelm Wundt was a German scientist who established one of the first psychology laboratories in 1879.  In this lab, he studied the structure of the human mind (a pursuit known as structuralism) using introspection.  For instance, a person may be isolated in a room and exposed to a light.  This individual would then be asked to process the experience objectively.  As you could imagine, the introspective process was highly subjective and there was little agreement between individuals.</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12</a:t>
            </a:fld>
            <a:endParaRPr lang="en-US" dirty="0"/>
          </a:p>
        </p:txBody>
      </p:sp>
    </p:spTree>
    <p:extLst>
      <p:ext uri="{BB962C8B-B14F-4D97-AF65-F5344CB8AC3E}">
        <p14:creationId xmlns:p14="http://schemas.microsoft.com/office/powerpoint/2010/main" val="41146917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Williams James was an American psychologist who believed that psychology should be used to study the function of behavior in the world. This belief was the core of functionalism, a focus on how mental activities helped an organism adapt to its environment.</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13</a:t>
            </a:fld>
            <a:endParaRPr lang="en-US" dirty="0"/>
          </a:p>
        </p:txBody>
      </p:sp>
    </p:spTree>
    <p:extLst>
      <p:ext uri="{BB962C8B-B14F-4D97-AF65-F5344CB8AC3E}">
        <p14:creationId xmlns:p14="http://schemas.microsoft.com/office/powerpoint/2010/main" val="2210314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Early psychology also featured several prominent woman psychologists, including Mary Whiton Calkins and Margaret Floy Washburn, both of whom went on to be president of APA in later years.  </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14</a:t>
            </a:fld>
            <a:endParaRPr lang="en-US" dirty="0"/>
          </a:p>
        </p:txBody>
      </p:sp>
    </p:spTree>
    <p:extLst>
      <p:ext uri="{BB962C8B-B14F-4D97-AF65-F5344CB8AC3E}">
        <p14:creationId xmlns:p14="http://schemas.microsoft.com/office/powerpoint/2010/main" val="39131655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Even people who are not overly familiar with psychology will have heard of Sigmund Freud.  Freud believed that individuals had unconscious feelings and urges which were the key to understanding human behavior and treating psychological illness.  Through psychoanalysis, he would analyze dreams or the narratives of his patients to uncover these unconscious influences.  He was also a firm believer in childhood experiences having an impact on adult behavior.  </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15</a:t>
            </a:fld>
            <a:endParaRPr lang="en-US" dirty="0"/>
          </a:p>
        </p:txBody>
      </p:sp>
    </p:spTree>
    <p:extLst>
      <p:ext uri="{BB962C8B-B14F-4D97-AF65-F5344CB8AC3E}">
        <p14:creationId xmlns:p14="http://schemas.microsoft.com/office/powerpoint/2010/main" val="2335832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early area of psychology was Gestalt psychology, developed by Max Wertheimer, Kurt Koffka, and Wolfgang Kohler.  The major emphasis of Gestalt psychology is the idea that individuals usually perceive sensory information as a whole rather than its individual pieces.  For example, when touching a barking dog, you do not experience the bark and the tactile sensation in isolation.  Instead, you experience the “whole” dog.</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16</a:t>
            </a:fld>
            <a:endParaRPr lang="en-US" dirty="0"/>
          </a:p>
        </p:txBody>
      </p:sp>
    </p:spTree>
    <p:extLst>
      <p:ext uri="{BB962C8B-B14F-4D97-AF65-F5344CB8AC3E}">
        <p14:creationId xmlns:p14="http://schemas.microsoft.com/office/powerpoint/2010/main" val="7778237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Thus far, most of the early work in psychology focused on internal experiences.  However, behaviorism, which focused on the idea that only behavior was observable and measurable, soon took over psychology.</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17</a:t>
            </a:fld>
            <a:endParaRPr lang="en-US" dirty="0"/>
          </a:p>
        </p:txBody>
      </p:sp>
    </p:spTree>
    <p:extLst>
      <p:ext uri="{BB962C8B-B14F-4D97-AF65-F5344CB8AC3E}">
        <p14:creationId xmlns:p14="http://schemas.microsoft.com/office/powerpoint/2010/main" val="17719615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notable researcher, Ivan Pavlov, discovered the principle of classical conditioning.  Essentially, dogs would learn to salivate to the sound of a metronome if it had been previously paired with the presentation of meat powder.  </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18</a:t>
            </a:fld>
            <a:endParaRPr lang="en-US" dirty="0"/>
          </a:p>
        </p:txBody>
      </p:sp>
    </p:spTree>
    <p:extLst>
      <p:ext uri="{BB962C8B-B14F-4D97-AF65-F5344CB8AC3E}">
        <p14:creationId xmlns:p14="http://schemas.microsoft.com/office/powerpoint/2010/main" val="30883687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John B. Watson was another famous behaviorist who believed that only measurable behavior was worth studying within the realm of psychology.</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19</a:t>
            </a:fld>
            <a:endParaRPr lang="en-US" dirty="0"/>
          </a:p>
        </p:txBody>
      </p:sp>
    </p:spTree>
    <p:extLst>
      <p:ext uri="{BB962C8B-B14F-4D97-AF65-F5344CB8AC3E}">
        <p14:creationId xmlns:p14="http://schemas.microsoft.com/office/powerpoint/2010/main" val="2135519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a:solidFill>
                  <a:schemeClr val="tx1"/>
                </a:solidFill>
                <a:effectLst/>
                <a:latin typeface="+mn-lt"/>
                <a:ea typeface="+mn-ea"/>
                <a:cs typeface="+mn-cs"/>
              </a:rPr>
              <a:t>term itself </a:t>
            </a:r>
            <a:r>
              <a:rPr lang="en-US" sz="1200" kern="1200" dirty="0">
                <a:solidFill>
                  <a:schemeClr val="tx1"/>
                </a:solidFill>
                <a:effectLst/>
                <a:latin typeface="+mn-lt"/>
                <a:ea typeface="+mn-ea"/>
                <a:cs typeface="+mn-cs"/>
              </a:rPr>
              <a:t>means the scientific study of the mind and behavior. For example, you may wonder why people fall in love or what characteristics make a good parent.  </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2</a:t>
            </a:fld>
            <a:endParaRPr lang="en-US" dirty="0"/>
          </a:p>
        </p:txBody>
      </p:sp>
    </p:spTree>
    <p:extLst>
      <p:ext uri="{BB962C8B-B14F-4D97-AF65-F5344CB8AC3E}">
        <p14:creationId xmlns:p14="http://schemas.microsoft.com/office/powerpoint/2010/main" val="19724622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 F. Skinner also concentrated on observable behavior and developed the concept of operant conditioning.  He believed that behavior was increased or decreased depending on whether an individual or animal received a reinforcement or a punishment.  </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20</a:t>
            </a:fld>
            <a:endParaRPr lang="en-US" dirty="0"/>
          </a:p>
        </p:txBody>
      </p:sp>
    </p:spTree>
    <p:extLst>
      <p:ext uri="{BB962C8B-B14F-4D97-AF65-F5344CB8AC3E}">
        <p14:creationId xmlns:p14="http://schemas.microsoft.com/office/powerpoint/2010/main" val="29113227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test these ideas, he developed a testing chamber called a Skinner box in which animals would be rewarded or punished for different behaviors to determine the likelihood of those behaviors occurring in the future.</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21</a:t>
            </a:fld>
            <a:endParaRPr lang="en-US" dirty="0"/>
          </a:p>
        </p:txBody>
      </p:sp>
    </p:spTree>
    <p:extLst>
      <p:ext uri="{BB962C8B-B14F-4D97-AF65-F5344CB8AC3E}">
        <p14:creationId xmlns:p14="http://schemas.microsoft.com/office/powerpoint/2010/main" val="40519988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were several psychologists who objected to psychoanalysis and behaviorism.  Instead, they proposed the idea of humanism which is the perspective in psychology that emphasizes the potential for good that is innate to all humans. </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22</a:t>
            </a:fld>
            <a:endParaRPr lang="en-US" dirty="0"/>
          </a:p>
        </p:txBody>
      </p:sp>
    </p:spTree>
    <p:extLst>
      <p:ext uri="{BB962C8B-B14F-4D97-AF65-F5344CB8AC3E}">
        <p14:creationId xmlns:p14="http://schemas.microsoft.com/office/powerpoint/2010/main" val="10031143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Abraham Maslow is best known for proposing the hierarchy of needs in motivating behavior.  In short, Maslow felt the individuals could be motivated by higher-level needs if basic needs had been met.  According to Maslow, the highest-level need was self-actualization, a process by which people work to achieve their full potential.</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23</a:t>
            </a:fld>
            <a:endParaRPr lang="en-US" dirty="0"/>
          </a:p>
        </p:txBody>
      </p:sp>
    </p:spTree>
    <p:extLst>
      <p:ext uri="{BB962C8B-B14F-4D97-AF65-F5344CB8AC3E}">
        <p14:creationId xmlns:p14="http://schemas.microsoft.com/office/powerpoint/2010/main" val="27481883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Carl Rogers emphasized the potential for good to exist in all people.  In addition, he used client-centered therapy to help his clients cope with problematic issues.  Rogers felt that a clinician should possess unconditional positive regard (the idea that a therapist will accept the client no matter what is said), genuineness, and empathy.</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24</a:t>
            </a:fld>
            <a:endParaRPr lang="en-US" dirty="0"/>
          </a:p>
        </p:txBody>
      </p:sp>
    </p:spTree>
    <p:extLst>
      <p:ext uri="{BB962C8B-B14F-4D97-AF65-F5344CB8AC3E}">
        <p14:creationId xmlns:p14="http://schemas.microsoft.com/office/powerpoint/2010/main" val="32946988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1950s, new perspectives in linguistics, neuroscience, and computer science were emerging and helped to revive interest in the inner workings of the mind.  This shift in focus was the basis of the cognitive revolution in which research could, once again, focus on the mysteries of the mind.</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25</a:t>
            </a:fld>
            <a:endParaRPr lang="en-US" dirty="0"/>
          </a:p>
        </p:txBody>
      </p:sp>
    </p:spTree>
    <p:extLst>
      <p:ext uri="{BB962C8B-B14F-4D97-AF65-F5344CB8AC3E}">
        <p14:creationId xmlns:p14="http://schemas.microsoft.com/office/powerpoint/2010/main" val="41301757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Psychology has not been exempt from barriers that prevented people from entering the field based on race or gender.  However, many pioneering individuals, such as Francis Cecil Sumner and George Sanchez, helped to define the impact of culture on social psychology and issues of social justice.  As a result, the modern realm of psychology is both more representative and inclusive.</a:t>
            </a:r>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26</a:t>
            </a:fld>
            <a:endParaRPr lang="en-US" dirty="0"/>
          </a:p>
        </p:txBody>
      </p:sp>
    </p:spTree>
    <p:extLst>
      <p:ext uri="{BB962C8B-B14F-4D97-AF65-F5344CB8AC3E}">
        <p14:creationId xmlns:p14="http://schemas.microsoft.com/office/powerpoint/2010/main" val="2215210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answer these questions and more, psychologists use the scientific method.  In this process, researchers begin with a question about how or why something happens.</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3</a:t>
            </a:fld>
            <a:endParaRPr lang="en-US" dirty="0"/>
          </a:p>
        </p:txBody>
      </p:sp>
    </p:spTree>
    <p:extLst>
      <p:ext uri="{BB962C8B-B14F-4D97-AF65-F5344CB8AC3E}">
        <p14:creationId xmlns:p14="http://schemas.microsoft.com/office/powerpoint/2010/main" val="160389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They will then propose a hypothesis, or tentative explanation, for the phenomenon.  For instance, perhaps people fall in love due to attractive physical characteristics.  </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4</a:t>
            </a:fld>
            <a:endParaRPr lang="en-US" dirty="0"/>
          </a:p>
        </p:txBody>
      </p:sp>
    </p:spTree>
    <p:extLst>
      <p:ext uri="{BB962C8B-B14F-4D97-AF65-F5344CB8AC3E}">
        <p14:creationId xmlns:p14="http://schemas.microsoft.com/office/powerpoint/2010/main" val="1926076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hypotheses should fit into a larger framework, or theory, which is a broad explanation for some aspect of the natural world.  </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5</a:t>
            </a:fld>
            <a:endParaRPr lang="en-US" dirty="0"/>
          </a:p>
        </p:txBody>
      </p:sp>
    </p:spTree>
    <p:extLst>
      <p:ext uri="{BB962C8B-B14F-4D97-AF65-F5344CB8AC3E}">
        <p14:creationId xmlns:p14="http://schemas.microsoft.com/office/powerpoint/2010/main" val="1630423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Researchers then make observations or conduct experiments to test the validity of their hypotheses. In this case, perhaps researchers gather photographs of various people ranging in levels of attractiveness and ask people which partners they would be interested in pursuing.  </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6</a:t>
            </a:fld>
            <a:endParaRPr lang="en-US" dirty="0"/>
          </a:p>
        </p:txBody>
      </p:sp>
    </p:spTree>
    <p:extLst>
      <p:ext uri="{BB962C8B-B14F-4D97-AF65-F5344CB8AC3E}">
        <p14:creationId xmlns:p14="http://schemas.microsoft.com/office/powerpoint/2010/main" val="685607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After the observation or experiment, researchers publish the results so that others can check the results or build upon them.</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7</a:t>
            </a:fld>
            <a:endParaRPr lang="en-US" dirty="0"/>
          </a:p>
        </p:txBody>
      </p:sp>
    </p:spTree>
    <p:extLst>
      <p:ext uri="{BB962C8B-B14F-4D97-AF65-F5344CB8AC3E}">
        <p14:creationId xmlns:p14="http://schemas.microsoft.com/office/powerpoint/2010/main" val="864122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in the example, psychologists need to determine the best ways to measure psychological constructs.  Measuring the size of an object is easy, but how does one measure attraction or anxiety?  In these cases, psychologists need to operationally define each construct.  For example, what, exactly, is love?</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8</a:t>
            </a:fld>
            <a:endParaRPr lang="en-US" dirty="0"/>
          </a:p>
        </p:txBody>
      </p:sp>
    </p:spTree>
    <p:extLst>
      <p:ext uri="{BB962C8B-B14F-4D97-AF65-F5344CB8AC3E}">
        <p14:creationId xmlns:p14="http://schemas.microsoft.com/office/powerpoint/2010/main" val="711644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people may wonder why study psychology? Studying psychology actually has multiple benefits including the development of critical thinking skills which allow individuals to evaluation information and make educated decisions.</a:t>
            </a:r>
          </a:p>
          <a:p>
            <a:endParaRPr lang="en-US" dirty="0"/>
          </a:p>
        </p:txBody>
      </p:sp>
      <p:sp>
        <p:nvSpPr>
          <p:cNvPr id="4" name="Slide Number Placeholder 3"/>
          <p:cNvSpPr>
            <a:spLocks noGrp="1"/>
          </p:cNvSpPr>
          <p:nvPr>
            <p:ph type="sldNum" sz="quarter" idx="5"/>
          </p:nvPr>
        </p:nvSpPr>
        <p:spPr/>
        <p:txBody>
          <a:bodyPr/>
          <a:lstStyle/>
          <a:p>
            <a:fld id="{2ACB2BD1-FA25-471F-93C3-4CD4E6C52C29}" type="slidenum">
              <a:rPr lang="en-US" smtClean="0"/>
              <a:t>9</a:t>
            </a:fld>
            <a:endParaRPr lang="en-US" dirty="0"/>
          </a:p>
        </p:txBody>
      </p:sp>
    </p:spTree>
    <p:extLst>
      <p:ext uri="{BB962C8B-B14F-4D97-AF65-F5344CB8AC3E}">
        <p14:creationId xmlns:p14="http://schemas.microsoft.com/office/powerpoint/2010/main" val="3241121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8" Type="http://schemas.openxmlformats.org/officeDocument/2006/relationships/image" Target="../media/image41.png"/><Relationship Id="rId13" Type="http://schemas.openxmlformats.org/officeDocument/2006/relationships/image" Target="../media/image46.svg"/><Relationship Id="rId3" Type="http://schemas.openxmlformats.org/officeDocument/2006/relationships/diagramData" Target="../diagrams/data7.xml"/><Relationship Id="rId7" Type="http://schemas.microsoft.com/office/2007/relationships/diagramDrawing" Target="../diagrams/drawing7.xml"/><Relationship Id="rId12" Type="http://schemas.openxmlformats.org/officeDocument/2006/relationships/image" Target="../media/image4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7.xml"/><Relationship Id="rId11" Type="http://schemas.openxmlformats.org/officeDocument/2006/relationships/image" Target="../media/image44.svg"/><Relationship Id="rId5" Type="http://schemas.openxmlformats.org/officeDocument/2006/relationships/diagramQuickStyle" Target="../diagrams/quickStyle7.xml"/><Relationship Id="rId10" Type="http://schemas.openxmlformats.org/officeDocument/2006/relationships/image" Target="../media/image43.png"/><Relationship Id="rId4" Type="http://schemas.openxmlformats.org/officeDocument/2006/relationships/diagramLayout" Target="../diagrams/layout7.xml"/><Relationship Id="rId9" Type="http://schemas.openxmlformats.org/officeDocument/2006/relationships/image" Target="../media/image42.svg"/></Relationships>
</file>

<file path=ppt/slides/_rels/slide12.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50.svg"/><Relationship Id="rId5" Type="http://schemas.openxmlformats.org/officeDocument/2006/relationships/image" Target="../media/image49.png"/><Relationship Id="rId4" Type="http://schemas.openxmlformats.org/officeDocument/2006/relationships/image" Target="../media/image48.svg"/></Relationships>
</file>

<file path=ppt/slides/_rels/slide13.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52.svg"/></Relationships>
</file>

<file path=ppt/slides/_rels/slide14.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56.svg"/><Relationship Id="rId5" Type="http://schemas.openxmlformats.org/officeDocument/2006/relationships/image" Target="../media/image55.png"/><Relationship Id="rId4" Type="http://schemas.openxmlformats.org/officeDocument/2006/relationships/image" Target="../media/image54.svg"/></Relationships>
</file>

<file path=ppt/slides/_rels/slide15.xml.rels><?xml version="1.0" encoding="UTF-8" standalone="yes"?>
<Relationships xmlns="http://schemas.openxmlformats.org/package/2006/relationships"><Relationship Id="rId8" Type="http://schemas.openxmlformats.org/officeDocument/2006/relationships/image" Target="../media/image62.svg"/><Relationship Id="rId3" Type="http://schemas.openxmlformats.org/officeDocument/2006/relationships/image" Target="../media/image57.png"/><Relationship Id="rId7" Type="http://schemas.openxmlformats.org/officeDocument/2006/relationships/image" Target="../media/image61.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60.svg"/><Relationship Id="rId5" Type="http://schemas.openxmlformats.org/officeDocument/2006/relationships/image" Target="../media/image59.png"/><Relationship Id="rId4" Type="http://schemas.openxmlformats.org/officeDocument/2006/relationships/image" Target="../media/image58.svg"/></Relationships>
</file>

<file path=ppt/slides/_rels/slide16.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66.svg"/><Relationship Id="rId5" Type="http://schemas.openxmlformats.org/officeDocument/2006/relationships/image" Target="../media/image65.png"/><Relationship Id="rId4" Type="http://schemas.openxmlformats.org/officeDocument/2006/relationships/image" Target="../media/image64.svg"/></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8.xml.rels><?xml version="1.0" encoding="UTF-8" standalone="yes"?>
<Relationships xmlns="http://schemas.openxmlformats.org/package/2006/relationships"><Relationship Id="rId8" Type="http://schemas.openxmlformats.org/officeDocument/2006/relationships/image" Target="../media/image72.svg"/><Relationship Id="rId3" Type="http://schemas.openxmlformats.org/officeDocument/2006/relationships/image" Target="../media/image67.png"/><Relationship Id="rId7" Type="http://schemas.openxmlformats.org/officeDocument/2006/relationships/image" Target="../media/image71.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70.svg"/><Relationship Id="rId5" Type="http://schemas.openxmlformats.org/officeDocument/2006/relationships/image" Target="../media/image69.png"/><Relationship Id="rId10" Type="http://schemas.openxmlformats.org/officeDocument/2006/relationships/image" Target="../media/image74.svg"/><Relationship Id="rId4" Type="http://schemas.openxmlformats.org/officeDocument/2006/relationships/image" Target="../media/image68.svg"/><Relationship Id="rId9" Type="http://schemas.openxmlformats.org/officeDocument/2006/relationships/image" Target="../media/image73.png"/></Relationships>
</file>

<file path=ppt/slides/_rels/slide19.xml.rels><?xml version="1.0" encoding="UTF-8" standalone="yes"?>
<Relationships xmlns="http://schemas.openxmlformats.org/package/2006/relationships"><Relationship Id="rId8" Type="http://schemas.openxmlformats.org/officeDocument/2006/relationships/image" Target="../media/image80.svg"/><Relationship Id="rId3" Type="http://schemas.openxmlformats.org/officeDocument/2006/relationships/image" Target="../media/image75.png"/><Relationship Id="rId7" Type="http://schemas.openxmlformats.org/officeDocument/2006/relationships/image" Target="../media/image79.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78.svg"/><Relationship Id="rId11" Type="http://schemas.openxmlformats.org/officeDocument/2006/relationships/hyperlink" Target="https://creativecommons.org/licenses/by-sa/3.0/" TargetMode="External"/><Relationship Id="rId5" Type="http://schemas.openxmlformats.org/officeDocument/2006/relationships/image" Target="../media/image77.png"/><Relationship Id="rId10" Type="http://schemas.openxmlformats.org/officeDocument/2006/relationships/hyperlink" Target="https://en.wikipedia.org/wiki/John_B._Watson" TargetMode="External"/><Relationship Id="rId4" Type="http://schemas.openxmlformats.org/officeDocument/2006/relationships/image" Target="../media/image76.svg"/><Relationship Id="rId9" Type="http://schemas.openxmlformats.org/officeDocument/2006/relationships/image" Target="../media/image81.JP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8" Type="http://schemas.openxmlformats.org/officeDocument/2006/relationships/hyperlink" Target="http://en.wikiversity.org/wiki/Psycholinguistics/Theories_and_Models_of_Language_Acquisition" TargetMode="External"/><Relationship Id="rId3" Type="http://schemas.openxmlformats.org/officeDocument/2006/relationships/image" Target="../media/image82.png"/><Relationship Id="rId7" Type="http://schemas.openxmlformats.org/officeDocument/2006/relationships/image" Target="../media/image86.jp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85.svg"/><Relationship Id="rId5" Type="http://schemas.openxmlformats.org/officeDocument/2006/relationships/image" Target="../media/image84.png"/><Relationship Id="rId4" Type="http://schemas.openxmlformats.org/officeDocument/2006/relationships/image" Target="../media/image83.svg"/><Relationship Id="rId9" Type="http://schemas.openxmlformats.org/officeDocument/2006/relationships/hyperlink" Target="https://creativecommons.org/licenses/by-sa/3.0/"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87.jp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hyperlink" Target="https://creativecommons.org/licenses/by-nc-sa/3.0/" TargetMode="External"/><Relationship Id="rId4" Type="http://schemas.openxmlformats.org/officeDocument/2006/relationships/hyperlink" Target="http://billkerr2.blogspot.com/2006/07/behaviourism-and-inner-environment.html" TargetMode="Externa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88.jp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hyperlink" Target="https://creativecommons.org/licenses/by/3.0/" TargetMode="External"/><Relationship Id="rId4" Type="http://schemas.openxmlformats.org/officeDocument/2006/relationships/hyperlink" Target="https://courses.lumenlearning.com/foundationsofedx81xmaster/chapter/extrinsic-and-intrinsic-rewards/" TargetMode="External"/></Relationships>
</file>

<file path=ppt/slides/_rels/slide24.xml.rels><?xml version="1.0" encoding="UTF-8" standalone="yes"?>
<Relationships xmlns="http://schemas.openxmlformats.org/package/2006/relationships"><Relationship Id="rId8" Type="http://schemas.openxmlformats.org/officeDocument/2006/relationships/image" Target="../media/image92.png"/><Relationship Id="rId3" Type="http://schemas.openxmlformats.org/officeDocument/2006/relationships/image" Target="../media/image89.jpg"/><Relationship Id="rId7" Type="http://schemas.openxmlformats.org/officeDocument/2006/relationships/image" Target="../media/image91.sv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90.png"/><Relationship Id="rId11" Type="http://schemas.openxmlformats.org/officeDocument/2006/relationships/image" Target="../media/image95.svg"/><Relationship Id="rId5" Type="http://schemas.openxmlformats.org/officeDocument/2006/relationships/hyperlink" Target="https://creativecommons.org/licenses/by-sa/3.0/" TargetMode="External"/><Relationship Id="rId10" Type="http://schemas.openxmlformats.org/officeDocument/2006/relationships/image" Target="../media/image94.png"/><Relationship Id="rId4" Type="http://schemas.openxmlformats.org/officeDocument/2006/relationships/hyperlink" Target="https://en.wikipedia.org/wiki/Humanistic_psychology" TargetMode="External"/><Relationship Id="rId9" Type="http://schemas.openxmlformats.org/officeDocument/2006/relationships/image" Target="../media/image93.svg"/></Relationships>
</file>

<file path=ppt/slides/_rels/slide25.xml.rels><?xml version="1.0" encoding="UTF-8" standalone="yes"?>
<Relationships xmlns="http://schemas.openxmlformats.org/package/2006/relationships"><Relationship Id="rId3" Type="http://schemas.openxmlformats.org/officeDocument/2006/relationships/image" Target="../media/image96.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97.svg"/></Relationships>
</file>

<file path=ppt/slides/_rels/slide26.xml.rels><?xml version="1.0" encoding="UTF-8" standalone="yes"?>
<Relationships xmlns="http://schemas.openxmlformats.org/package/2006/relationships"><Relationship Id="rId3" Type="http://schemas.openxmlformats.org/officeDocument/2006/relationships/image" Target="../media/image98.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101.svg"/><Relationship Id="rId5" Type="http://schemas.openxmlformats.org/officeDocument/2006/relationships/image" Target="../media/image100.png"/><Relationship Id="rId4" Type="http://schemas.openxmlformats.org/officeDocument/2006/relationships/image" Target="../media/image99.svg"/></Relationships>
</file>

<file path=ppt/slides/_rels/slide27.xml.rels><?xml version="1.0" encoding="UTF-8" standalone="yes"?>
<Relationships xmlns="http://schemas.openxmlformats.org/package/2006/relationships"><Relationship Id="rId3" Type="http://schemas.openxmlformats.org/officeDocument/2006/relationships/image" Target="../media/image103.png"/><Relationship Id="rId2" Type="http://schemas.openxmlformats.org/officeDocument/2006/relationships/image" Target="../media/image102.png"/><Relationship Id="rId1" Type="http://schemas.openxmlformats.org/officeDocument/2006/relationships/slideLayout" Target="../slideLayouts/slideLayout12.xml"/><Relationship Id="rId5" Type="http://schemas.openxmlformats.org/officeDocument/2006/relationships/image" Target="../media/image105.png"/><Relationship Id="rId4" Type="http://schemas.openxmlformats.org/officeDocument/2006/relationships/image" Target="../media/image104.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image" Target="../media/image10.svg"/><Relationship Id="rId5" Type="http://schemas.openxmlformats.org/officeDocument/2006/relationships/diagramQuickStyle" Target="../diagrams/quickStyle1.xml"/><Relationship Id="rId15" Type="http://schemas.openxmlformats.org/officeDocument/2006/relationships/image" Target="../media/image14.svg"/><Relationship Id="rId10" Type="http://schemas.openxmlformats.org/officeDocument/2006/relationships/image" Target="../media/image9.png"/><Relationship Id="rId4" Type="http://schemas.openxmlformats.org/officeDocument/2006/relationships/diagramLayout" Target="../diagrams/layout1.xml"/><Relationship Id="rId9" Type="http://schemas.openxmlformats.org/officeDocument/2006/relationships/image" Target="../media/image8.sv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8.sv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10.svg"/></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 Id="rId9" Type="http://schemas.openxmlformats.org/officeDocument/2006/relationships/image" Target="../media/image12.sv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14.svg"/></Relationships>
</file>

<file path=ppt/slides/_rels/slide8.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9.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What is Psychology?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History of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5CC6F7F8-954D-4CA0-9C48-9C8D78FB1F69}"/>
              </a:ext>
            </a:extLst>
          </p:cNvPr>
          <p:cNvGraphicFramePr/>
          <p:nvPr>
            <p:extLst>
              <p:ext uri="{D42A27DB-BD31-4B8C-83A1-F6EECF244321}">
                <p14:modId xmlns:p14="http://schemas.microsoft.com/office/powerpoint/2010/main" val="2615431184"/>
              </p:ext>
            </p:extLst>
          </p:nvPr>
        </p:nvGraphicFramePr>
        <p:xfrm>
          <a:off x="1044867" y="1187122"/>
          <a:ext cx="10102265" cy="55944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17953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Early History of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5CC6F7F8-954D-4CA0-9C48-9C8D78FB1F69}"/>
              </a:ext>
            </a:extLst>
          </p:cNvPr>
          <p:cNvGraphicFramePr/>
          <p:nvPr>
            <p:extLst>
              <p:ext uri="{D42A27DB-BD31-4B8C-83A1-F6EECF244321}">
                <p14:modId xmlns:p14="http://schemas.microsoft.com/office/powerpoint/2010/main" val="2041650906"/>
              </p:ext>
            </p:extLst>
          </p:nvPr>
        </p:nvGraphicFramePr>
        <p:xfrm>
          <a:off x="3605669" y="2016987"/>
          <a:ext cx="5803468" cy="2862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46ADEA26-BFD7-473F-8D4A-2FDB0AD48605}"/>
              </a:ext>
            </a:extLst>
          </p:cNvPr>
          <p:cNvSpPr txBox="1"/>
          <p:nvPr/>
        </p:nvSpPr>
        <p:spPr>
          <a:xfrm rot="21016399">
            <a:off x="8538130" y="2256823"/>
            <a:ext cx="1555007" cy="369332"/>
          </a:xfrm>
          <a:prstGeom prst="rect">
            <a:avLst/>
          </a:prstGeom>
          <a:noFill/>
        </p:spPr>
        <p:txBody>
          <a:bodyPr wrap="square" rtlCol="0">
            <a:spAutoFit/>
          </a:bodyPr>
          <a:lstStyle/>
          <a:p>
            <a:r>
              <a:rPr lang="en-US" b="1" dirty="0">
                <a:solidFill>
                  <a:srgbClr val="7030A0"/>
                </a:solidFill>
              </a:rPr>
              <a:t>Structuralism</a:t>
            </a:r>
          </a:p>
        </p:txBody>
      </p:sp>
      <p:sp>
        <p:nvSpPr>
          <p:cNvPr id="13" name="TextBox 12">
            <a:extLst>
              <a:ext uri="{FF2B5EF4-FFF2-40B4-BE49-F238E27FC236}">
                <a16:creationId xmlns:a16="http://schemas.microsoft.com/office/drawing/2014/main" id="{6B828FE4-1B7F-49E8-8F7B-F52DBC4EC821}"/>
              </a:ext>
            </a:extLst>
          </p:cNvPr>
          <p:cNvSpPr txBox="1"/>
          <p:nvPr/>
        </p:nvSpPr>
        <p:spPr>
          <a:xfrm rot="21016399">
            <a:off x="8538154" y="3263482"/>
            <a:ext cx="1551830" cy="369332"/>
          </a:xfrm>
          <a:prstGeom prst="rect">
            <a:avLst/>
          </a:prstGeom>
          <a:noFill/>
        </p:spPr>
        <p:txBody>
          <a:bodyPr wrap="square" rtlCol="0">
            <a:spAutoFit/>
          </a:bodyPr>
          <a:lstStyle/>
          <a:p>
            <a:r>
              <a:rPr lang="en-US" b="1" dirty="0">
                <a:solidFill>
                  <a:srgbClr val="C00000"/>
                </a:solidFill>
              </a:rPr>
              <a:t>Functionalism</a:t>
            </a:r>
          </a:p>
        </p:txBody>
      </p:sp>
      <p:pic>
        <p:nvPicPr>
          <p:cNvPr id="8" name="Graphic 7" descr="Earth globe: Americas">
            <a:extLst>
              <a:ext uri="{FF2B5EF4-FFF2-40B4-BE49-F238E27FC236}">
                <a16:creationId xmlns:a16="http://schemas.microsoft.com/office/drawing/2014/main" id="{2DFE41C4-A929-4592-9377-6B1A4750677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577782" y="2919931"/>
            <a:ext cx="914400" cy="914400"/>
          </a:xfrm>
          <a:prstGeom prst="rect">
            <a:avLst/>
          </a:prstGeom>
        </p:spPr>
      </p:pic>
      <p:pic>
        <p:nvPicPr>
          <p:cNvPr id="10" name="Graphic 9" descr="Group of women">
            <a:extLst>
              <a:ext uri="{FF2B5EF4-FFF2-40B4-BE49-F238E27FC236}">
                <a16:creationId xmlns:a16="http://schemas.microsoft.com/office/drawing/2014/main" id="{989616BD-FBBB-4FCE-8269-16186216164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577782" y="3884699"/>
            <a:ext cx="914400" cy="914400"/>
          </a:xfrm>
          <a:prstGeom prst="rect">
            <a:avLst/>
          </a:prstGeom>
        </p:spPr>
      </p:pic>
      <p:pic>
        <p:nvPicPr>
          <p:cNvPr id="16" name="Graphic 15" descr="Lecturer">
            <a:extLst>
              <a:ext uri="{FF2B5EF4-FFF2-40B4-BE49-F238E27FC236}">
                <a16:creationId xmlns:a16="http://schemas.microsoft.com/office/drawing/2014/main" id="{5C076A83-E9D8-4CFC-B817-55C244B3D328}"/>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577782" y="2018555"/>
            <a:ext cx="914400" cy="914400"/>
          </a:xfrm>
          <a:prstGeom prst="rect">
            <a:avLst/>
          </a:prstGeom>
        </p:spPr>
      </p:pic>
    </p:spTree>
    <p:extLst>
      <p:ext uri="{BB962C8B-B14F-4D97-AF65-F5344CB8AC3E}">
        <p14:creationId xmlns:p14="http://schemas.microsoft.com/office/powerpoint/2010/main" val="419593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Wilhelm Wundt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6ADEA26-BFD7-473F-8D4A-2FDB0AD48605}"/>
              </a:ext>
            </a:extLst>
          </p:cNvPr>
          <p:cNvSpPr txBox="1"/>
          <p:nvPr/>
        </p:nvSpPr>
        <p:spPr>
          <a:xfrm rot="21016399">
            <a:off x="2087296" y="1778674"/>
            <a:ext cx="2298020" cy="461665"/>
          </a:xfrm>
          <a:prstGeom prst="rect">
            <a:avLst/>
          </a:prstGeom>
          <a:noFill/>
        </p:spPr>
        <p:txBody>
          <a:bodyPr wrap="square" rtlCol="0">
            <a:spAutoFit/>
          </a:bodyPr>
          <a:lstStyle/>
          <a:p>
            <a:r>
              <a:rPr lang="en-US" sz="2400" b="1" dirty="0">
                <a:solidFill>
                  <a:srgbClr val="7030A0"/>
                </a:solidFill>
              </a:rPr>
              <a:t>Structuralism</a:t>
            </a:r>
          </a:p>
        </p:txBody>
      </p:sp>
      <p:sp>
        <p:nvSpPr>
          <p:cNvPr id="5" name="TextBox 4">
            <a:extLst>
              <a:ext uri="{FF2B5EF4-FFF2-40B4-BE49-F238E27FC236}">
                <a16:creationId xmlns:a16="http://schemas.microsoft.com/office/drawing/2014/main" id="{E3EF6E8F-CC1F-44D1-B394-7D23F826F567}"/>
              </a:ext>
            </a:extLst>
          </p:cNvPr>
          <p:cNvSpPr txBox="1"/>
          <p:nvPr/>
        </p:nvSpPr>
        <p:spPr>
          <a:xfrm>
            <a:off x="3746799" y="2146750"/>
            <a:ext cx="4698401" cy="1200329"/>
          </a:xfrm>
          <a:prstGeom prst="rect">
            <a:avLst/>
          </a:prstGeom>
          <a:noFill/>
        </p:spPr>
        <p:txBody>
          <a:bodyPr wrap="square" rtlCol="0">
            <a:spAutoFit/>
          </a:bodyPr>
          <a:lstStyle/>
          <a:p>
            <a:pPr marL="285750" indent="-285750">
              <a:buFont typeface="Arial" panose="020B0604020202020204" pitchFamily="34" charset="0"/>
              <a:buChar char="•"/>
            </a:pPr>
            <a:r>
              <a:rPr lang="en-US" sz="2400" dirty="0"/>
              <a:t>German scientist</a:t>
            </a:r>
          </a:p>
          <a:p>
            <a:pPr marL="285750" indent="-285750">
              <a:buFont typeface="Arial" panose="020B0604020202020204" pitchFamily="34" charset="0"/>
              <a:buChar char="•"/>
            </a:pPr>
            <a:r>
              <a:rPr lang="en-US" sz="2400" dirty="0"/>
              <a:t>First psychology laboratory (1879)</a:t>
            </a:r>
          </a:p>
          <a:p>
            <a:pPr marL="285750" indent="-285750">
              <a:buFont typeface="Arial" panose="020B0604020202020204" pitchFamily="34" charset="0"/>
              <a:buChar char="•"/>
            </a:pPr>
            <a:r>
              <a:rPr lang="en-US" sz="2400" dirty="0"/>
              <a:t>Introspection</a:t>
            </a:r>
          </a:p>
        </p:txBody>
      </p:sp>
      <p:pic>
        <p:nvPicPr>
          <p:cNvPr id="9" name="Graphic 8" descr="Hospital">
            <a:extLst>
              <a:ext uri="{FF2B5EF4-FFF2-40B4-BE49-F238E27FC236}">
                <a16:creationId xmlns:a16="http://schemas.microsoft.com/office/drawing/2014/main" id="{104B2C62-7FFA-4637-8792-B6584BD736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60007" y="3797040"/>
            <a:ext cx="2490683" cy="2490683"/>
          </a:xfrm>
          <a:prstGeom prst="rect">
            <a:avLst/>
          </a:prstGeom>
        </p:spPr>
      </p:pic>
      <p:pic>
        <p:nvPicPr>
          <p:cNvPr id="12" name="Graphic 11" descr="Office worker">
            <a:extLst>
              <a:ext uri="{FF2B5EF4-FFF2-40B4-BE49-F238E27FC236}">
                <a16:creationId xmlns:a16="http://schemas.microsoft.com/office/drawing/2014/main" id="{EF727BE0-E833-468A-9CE0-A9B583AC0E7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52578" y="3797040"/>
            <a:ext cx="2490683" cy="2490683"/>
          </a:xfrm>
          <a:prstGeom prst="rect">
            <a:avLst/>
          </a:prstGeom>
        </p:spPr>
      </p:pic>
    </p:spTree>
    <p:extLst>
      <p:ext uri="{BB962C8B-B14F-4D97-AF65-F5344CB8AC3E}">
        <p14:creationId xmlns:p14="http://schemas.microsoft.com/office/powerpoint/2010/main" val="506658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William James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EF6E8F-CC1F-44D1-B394-7D23F826F567}"/>
              </a:ext>
            </a:extLst>
          </p:cNvPr>
          <p:cNvSpPr txBox="1"/>
          <p:nvPr/>
        </p:nvSpPr>
        <p:spPr>
          <a:xfrm>
            <a:off x="3415724" y="2179767"/>
            <a:ext cx="5360552" cy="830997"/>
          </a:xfrm>
          <a:prstGeom prst="rect">
            <a:avLst/>
          </a:prstGeom>
          <a:noFill/>
        </p:spPr>
        <p:txBody>
          <a:bodyPr wrap="square" rtlCol="0">
            <a:spAutoFit/>
          </a:bodyPr>
          <a:lstStyle/>
          <a:p>
            <a:pPr marL="285750" indent="-285750">
              <a:buFont typeface="Arial" panose="020B0604020202020204" pitchFamily="34" charset="0"/>
              <a:buChar char="•"/>
            </a:pPr>
            <a:r>
              <a:rPr lang="en-US" sz="2400" dirty="0"/>
              <a:t>American psychologist</a:t>
            </a:r>
          </a:p>
          <a:p>
            <a:pPr marL="285750" indent="-285750">
              <a:buFont typeface="Arial" panose="020B0604020202020204" pitchFamily="34" charset="0"/>
              <a:buChar char="•"/>
            </a:pPr>
            <a:r>
              <a:rPr lang="en-US" sz="2400" dirty="0"/>
              <a:t>Study </a:t>
            </a:r>
            <a:r>
              <a:rPr lang="en-US" sz="2400" b="1" i="1" dirty="0"/>
              <a:t>function</a:t>
            </a:r>
            <a:r>
              <a:rPr lang="en-US" sz="2400" dirty="0"/>
              <a:t> of behavior in the world</a:t>
            </a:r>
          </a:p>
        </p:txBody>
      </p:sp>
      <p:sp>
        <p:nvSpPr>
          <p:cNvPr id="10" name="TextBox 9">
            <a:extLst>
              <a:ext uri="{FF2B5EF4-FFF2-40B4-BE49-F238E27FC236}">
                <a16:creationId xmlns:a16="http://schemas.microsoft.com/office/drawing/2014/main" id="{4E4A3B31-8DBF-4E8F-A4BA-CAE25AB2D80A}"/>
              </a:ext>
            </a:extLst>
          </p:cNvPr>
          <p:cNvSpPr txBox="1"/>
          <p:nvPr/>
        </p:nvSpPr>
        <p:spPr>
          <a:xfrm rot="21016399">
            <a:off x="1751362" y="1991128"/>
            <a:ext cx="2084973" cy="461665"/>
          </a:xfrm>
          <a:prstGeom prst="rect">
            <a:avLst/>
          </a:prstGeom>
          <a:noFill/>
        </p:spPr>
        <p:txBody>
          <a:bodyPr wrap="square" rtlCol="0">
            <a:spAutoFit/>
          </a:bodyPr>
          <a:lstStyle/>
          <a:p>
            <a:r>
              <a:rPr lang="en-US" sz="2400" b="1" dirty="0">
                <a:solidFill>
                  <a:srgbClr val="C00000"/>
                </a:solidFill>
              </a:rPr>
              <a:t>Functionalism</a:t>
            </a:r>
          </a:p>
        </p:txBody>
      </p:sp>
      <p:pic>
        <p:nvPicPr>
          <p:cNvPr id="11" name="Graphic 10" descr="Earth globe: Americas">
            <a:extLst>
              <a:ext uri="{FF2B5EF4-FFF2-40B4-BE49-F238E27FC236}">
                <a16:creationId xmlns:a16="http://schemas.microsoft.com/office/drawing/2014/main" id="{BABA307F-0BAF-4575-A85A-DEF51A7FA1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06811" y="2779931"/>
            <a:ext cx="3804456" cy="3804456"/>
          </a:xfrm>
          <a:prstGeom prst="rect">
            <a:avLst/>
          </a:prstGeom>
        </p:spPr>
      </p:pic>
    </p:spTree>
    <p:extLst>
      <p:ext uri="{BB962C8B-B14F-4D97-AF65-F5344CB8AC3E}">
        <p14:creationId xmlns:p14="http://schemas.microsoft.com/office/powerpoint/2010/main" val="1756461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Women Psychologists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EF6E8F-CC1F-44D1-B394-7D23F826F567}"/>
              </a:ext>
            </a:extLst>
          </p:cNvPr>
          <p:cNvSpPr txBox="1"/>
          <p:nvPr/>
        </p:nvSpPr>
        <p:spPr>
          <a:xfrm>
            <a:off x="3980918" y="1975945"/>
            <a:ext cx="4230163" cy="707886"/>
          </a:xfrm>
          <a:prstGeom prst="rect">
            <a:avLst/>
          </a:prstGeom>
          <a:noFill/>
        </p:spPr>
        <p:txBody>
          <a:bodyPr wrap="square" rtlCol="0">
            <a:spAutoFit/>
          </a:bodyPr>
          <a:lstStyle/>
          <a:p>
            <a:pPr marL="285750" indent="-285750">
              <a:buFont typeface="Arial" panose="020B0604020202020204" pitchFamily="34" charset="0"/>
              <a:buChar char="•"/>
            </a:pPr>
            <a:r>
              <a:rPr lang="en-US" sz="2000" dirty="0"/>
              <a:t>Mary Whiton Calkins</a:t>
            </a:r>
          </a:p>
          <a:p>
            <a:pPr marL="285750" indent="-285750">
              <a:buFont typeface="Arial" panose="020B0604020202020204" pitchFamily="34" charset="0"/>
              <a:buChar char="•"/>
            </a:pPr>
            <a:r>
              <a:rPr lang="en-US" sz="2000" dirty="0"/>
              <a:t>Margaret Floy Washburn</a:t>
            </a:r>
          </a:p>
        </p:txBody>
      </p:sp>
      <p:pic>
        <p:nvPicPr>
          <p:cNvPr id="12" name="Graphic 11" descr="Woman">
            <a:extLst>
              <a:ext uri="{FF2B5EF4-FFF2-40B4-BE49-F238E27FC236}">
                <a16:creationId xmlns:a16="http://schemas.microsoft.com/office/drawing/2014/main" id="{AE94D388-6AC2-4951-8B0E-4644E8B0BED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36758" y="3128213"/>
            <a:ext cx="2283704" cy="2283704"/>
          </a:xfrm>
          <a:prstGeom prst="rect">
            <a:avLst/>
          </a:prstGeom>
        </p:spPr>
      </p:pic>
      <p:pic>
        <p:nvPicPr>
          <p:cNvPr id="15" name="Graphic 14" descr="Woman">
            <a:extLst>
              <a:ext uri="{FF2B5EF4-FFF2-40B4-BE49-F238E27FC236}">
                <a16:creationId xmlns:a16="http://schemas.microsoft.com/office/drawing/2014/main" id="{6FA347DE-2224-4BBE-8BED-35A274ED321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71540" y="3128213"/>
            <a:ext cx="2283704" cy="2283704"/>
          </a:xfrm>
          <a:prstGeom prst="rect">
            <a:avLst/>
          </a:prstGeom>
        </p:spPr>
      </p:pic>
    </p:spTree>
    <p:extLst>
      <p:ext uri="{BB962C8B-B14F-4D97-AF65-F5344CB8AC3E}">
        <p14:creationId xmlns:p14="http://schemas.microsoft.com/office/powerpoint/2010/main" val="3308250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Freud and Psychoanalysis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EF6E8F-CC1F-44D1-B394-7D23F826F567}"/>
              </a:ext>
            </a:extLst>
          </p:cNvPr>
          <p:cNvSpPr txBox="1"/>
          <p:nvPr/>
        </p:nvSpPr>
        <p:spPr>
          <a:xfrm>
            <a:off x="4067365" y="1889049"/>
            <a:ext cx="4057270" cy="461665"/>
          </a:xfrm>
          <a:prstGeom prst="rect">
            <a:avLst/>
          </a:prstGeom>
          <a:noFill/>
        </p:spPr>
        <p:txBody>
          <a:bodyPr wrap="square" rtlCol="0">
            <a:spAutoFit/>
          </a:bodyPr>
          <a:lstStyle/>
          <a:p>
            <a:r>
              <a:rPr lang="en-US" sz="2400" dirty="0"/>
              <a:t>Unconscious feelings and urges</a:t>
            </a:r>
          </a:p>
        </p:txBody>
      </p:sp>
      <p:pic>
        <p:nvPicPr>
          <p:cNvPr id="6" name="Graphic 5" descr="Male profile">
            <a:extLst>
              <a:ext uri="{FF2B5EF4-FFF2-40B4-BE49-F238E27FC236}">
                <a16:creationId xmlns:a16="http://schemas.microsoft.com/office/drawing/2014/main" id="{C4C06E30-3D2D-4869-B062-D63E867D2B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80455" y="4134854"/>
            <a:ext cx="1864894" cy="1864894"/>
          </a:xfrm>
          <a:prstGeom prst="rect">
            <a:avLst/>
          </a:prstGeom>
        </p:spPr>
      </p:pic>
      <p:pic>
        <p:nvPicPr>
          <p:cNvPr id="8" name="Graphic 7" descr="Baby">
            <a:extLst>
              <a:ext uri="{FF2B5EF4-FFF2-40B4-BE49-F238E27FC236}">
                <a16:creationId xmlns:a16="http://schemas.microsoft.com/office/drawing/2014/main" id="{3BE140DF-A93A-407D-99DF-DF2F4F0A7F6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09720" y="3810004"/>
            <a:ext cx="1252027" cy="1252027"/>
          </a:xfrm>
          <a:prstGeom prst="rect">
            <a:avLst/>
          </a:prstGeom>
        </p:spPr>
      </p:pic>
      <p:pic>
        <p:nvPicPr>
          <p:cNvPr id="11" name="Graphic 10" descr="Confused person">
            <a:extLst>
              <a:ext uri="{FF2B5EF4-FFF2-40B4-BE49-F238E27FC236}">
                <a16:creationId xmlns:a16="http://schemas.microsoft.com/office/drawing/2014/main" id="{87E0F05B-8370-4A88-9FD7-D976E1FD957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00427" y="2958886"/>
            <a:ext cx="2912723" cy="2912723"/>
          </a:xfrm>
          <a:prstGeom prst="rect">
            <a:avLst/>
          </a:prstGeom>
        </p:spPr>
      </p:pic>
      <p:sp>
        <p:nvSpPr>
          <p:cNvPr id="14" name="Thought Bubble: Cloud 13">
            <a:extLst>
              <a:ext uri="{FF2B5EF4-FFF2-40B4-BE49-F238E27FC236}">
                <a16:creationId xmlns:a16="http://schemas.microsoft.com/office/drawing/2014/main" id="{A5359314-7367-4175-94D2-371EA915E59B}"/>
              </a:ext>
            </a:extLst>
          </p:cNvPr>
          <p:cNvSpPr/>
          <p:nvPr/>
        </p:nvSpPr>
        <p:spPr>
          <a:xfrm>
            <a:off x="1076059" y="2988615"/>
            <a:ext cx="1515979" cy="1311416"/>
          </a:xfrm>
          <a:prstGeom prst="cloudCallout">
            <a:avLst>
              <a:gd name="adj1" fmla="val 65410"/>
              <a:gd name="adj2" fmla="val 58830"/>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Graphic 17" descr="Male profile">
            <a:extLst>
              <a:ext uri="{FF2B5EF4-FFF2-40B4-BE49-F238E27FC236}">
                <a16:creationId xmlns:a16="http://schemas.microsoft.com/office/drawing/2014/main" id="{8B0B0115-13AC-4CE0-A1F6-2CEB2D2FE9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93958" y="4134854"/>
            <a:ext cx="1864894" cy="1864894"/>
          </a:xfrm>
          <a:prstGeom prst="rect">
            <a:avLst/>
          </a:prstGeom>
        </p:spPr>
      </p:pic>
      <p:sp>
        <p:nvSpPr>
          <p:cNvPr id="16" name="Speech Bubble: Rectangle 15">
            <a:extLst>
              <a:ext uri="{FF2B5EF4-FFF2-40B4-BE49-F238E27FC236}">
                <a16:creationId xmlns:a16="http://schemas.microsoft.com/office/drawing/2014/main" id="{563B0EBE-D33B-409A-892A-814645B6063F}"/>
              </a:ext>
            </a:extLst>
          </p:cNvPr>
          <p:cNvSpPr/>
          <p:nvPr/>
        </p:nvSpPr>
        <p:spPr>
          <a:xfrm>
            <a:off x="4957307" y="3117325"/>
            <a:ext cx="1713733" cy="1053996"/>
          </a:xfrm>
          <a:prstGeom prst="wedgeRectCallout">
            <a:avLst>
              <a:gd name="adj1" fmla="val -39555"/>
              <a:gd name="adj2" fmla="val 975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14ADBCB6-9EA6-478C-9C7A-8CC6A0266FF9}"/>
              </a:ext>
            </a:extLst>
          </p:cNvPr>
          <p:cNvSpPr txBox="1"/>
          <p:nvPr/>
        </p:nvSpPr>
        <p:spPr>
          <a:xfrm>
            <a:off x="4957306" y="3459657"/>
            <a:ext cx="1713733" cy="369332"/>
          </a:xfrm>
          <a:prstGeom prst="rect">
            <a:avLst/>
          </a:prstGeom>
          <a:noFill/>
        </p:spPr>
        <p:txBody>
          <a:bodyPr wrap="square" rtlCol="0">
            <a:spAutoFit/>
          </a:bodyPr>
          <a:lstStyle/>
          <a:p>
            <a:pPr algn="ctr"/>
            <a:r>
              <a:rPr lang="en-US" dirty="0"/>
              <a:t>Narratives</a:t>
            </a:r>
          </a:p>
        </p:txBody>
      </p:sp>
      <p:sp>
        <p:nvSpPr>
          <p:cNvPr id="19" name="TextBox 18">
            <a:extLst>
              <a:ext uri="{FF2B5EF4-FFF2-40B4-BE49-F238E27FC236}">
                <a16:creationId xmlns:a16="http://schemas.microsoft.com/office/drawing/2014/main" id="{9AFECB76-BFC2-4915-87C3-9BA3E3AFD550}"/>
              </a:ext>
            </a:extLst>
          </p:cNvPr>
          <p:cNvSpPr txBox="1"/>
          <p:nvPr/>
        </p:nvSpPr>
        <p:spPr>
          <a:xfrm>
            <a:off x="1219200" y="3429000"/>
            <a:ext cx="1275347" cy="381004"/>
          </a:xfrm>
          <a:prstGeom prst="rect">
            <a:avLst/>
          </a:prstGeom>
          <a:noFill/>
        </p:spPr>
        <p:txBody>
          <a:bodyPr wrap="square" rtlCol="0">
            <a:spAutoFit/>
          </a:bodyPr>
          <a:lstStyle/>
          <a:p>
            <a:pPr algn="ctr"/>
            <a:r>
              <a:rPr lang="en-US" dirty="0"/>
              <a:t>Dreams</a:t>
            </a:r>
          </a:p>
        </p:txBody>
      </p:sp>
      <p:sp>
        <p:nvSpPr>
          <p:cNvPr id="20" name="Arrow: Notched Right 19">
            <a:extLst>
              <a:ext uri="{FF2B5EF4-FFF2-40B4-BE49-F238E27FC236}">
                <a16:creationId xmlns:a16="http://schemas.microsoft.com/office/drawing/2014/main" id="{56DA5726-09BC-4CE4-9F39-FA5E06DEB140}"/>
              </a:ext>
            </a:extLst>
          </p:cNvPr>
          <p:cNvSpPr/>
          <p:nvPr/>
        </p:nvSpPr>
        <p:spPr>
          <a:xfrm>
            <a:off x="8361747" y="4443664"/>
            <a:ext cx="1168269" cy="16042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19671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Gestalt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Dog">
            <a:extLst>
              <a:ext uri="{FF2B5EF4-FFF2-40B4-BE49-F238E27FC236}">
                <a16:creationId xmlns:a16="http://schemas.microsoft.com/office/drawing/2014/main" id="{48FACE66-0EBA-44F7-B4CE-A1E22C806E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633535" y="3171255"/>
            <a:ext cx="1534001" cy="1295379"/>
          </a:xfrm>
          <a:prstGeom prst="rect">
            <a:avLst/>
          </a:prstGeom>
        </p:spPr>
      </p:pic>
      <p:pic>
        <p:nvPicPr>
          <p:cNvPr id="21" name="Graphic 20" descr="Dog">
            <a:extLst>
              <a:ext uri="{FF2B5EF4-FFF2-40B4-BE49-F238E27FC236}">
                <a16:creationId xmlns:a16="http://schemas.microsoft.com/office/drawing/2014/main" id="{06A599A6-42B4-4B3C-9D2B-9B7E3959DF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6352672" y="2518465"/>
            <a:ext cx="3080085" cy="2600961"/>
          </a:xfrm>
          <a:prstGeom prst="rect">
            <a:avLst/>
          </a:prstGeom>
        </p:spPr>
      </p:pic>
      <p:pic>
        <p:nvPicPr>
          <p:cNvPr id="13" name="Graphic 12" descr="Raised hand">
            <a:extLst>
              <a:ext uri="{FF2B5EF4-FFF2-40B4-BE49-F238E27FC236}">
                <a16:creationId xmlns:a16="http://schemas.microsoft.com/office/drawing/2014/main" id="{28DDB519-E686-448E-BE97-C7391164894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4372051">
            <a:off x="7498345" y="2848143"/>
            <a:ext cx="914400" cy="914400"/>
          </a:xfrm>
          <a:prstGeom prst="rect">
            <a:avLst/>
          </a:prstGeom>
        </p:spPr>
      </p:pic>
      <p:sp>
        <p:nvSpPr>
          <p:cNvPr id="15" name="Rectangle: Rounded Corners 14">
            <a:extLst>
              <a:ext uri="{FF2B5EF4-FFF2-40B4-BE49-F238E27FC236}">
                <a16:creationId xmlns:a16="http://schemas.microsoft.com/office/drawing/2014/main" id="{AC219C12-9686-477B-AA78-97306EFE088A}"/>
              </a:ext>
            </a:extLst>
          </p:cNvPr>
          <p:cNvSpPr/>
          <p:nvPr/>
        </p:nvSpPr>
        <p:spPr>
          <a:xfrm rot="1034917">
            <a:off x="2967789" y="3382184"/>
            <a:ext cx="665746" cy="681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Rounded Corners 23">
            <a:extLst>
              <a:ext uri="{FF2B5EF4-FFF2-40B4-BE49-F238E27FC236}">
                <a16:creationId xmlns:a16="http://schemas.microsoft.com/office/drawing/2014/main" id="{E4F30576-5C05-4FF8-9ADD-0AD25563AB2F}"/>
              </a:ext>
            </a:extLst>
          </p:cNvPr>
          <p:cNvSpPr/>
          <p:nvPr/>
        </p:nvSpPr>
        <p:spPr>
          <a:xfrm rot="20683858">
            <a:off x="2967040" y="3730563"/>
            <a:ext cx="665746" cy="681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6969BBBF-9147-4F6C-9772-E4060FBEE0A6}"/>
              </a:ext>
            </a:extLst>
          </p:cNvPr>
          <p:cNvSpPr txBox="1"/>
          <p:nvPr/>
        </p:nvSpPr>
        <p:spPr>
          <a:xfrm>
            <a:off x="2433668" y="3383288"/>
            <a:ext cx="797844" cy="369332"/>
          </a:xfrm>
          <a:prstGeom prst="rect">
            <a:avLst/>
          </a:prstGeom>
          <a:noFill/>
        </p:spPr>
        <p:txBody>
          <a:bodyPr wrap="square" rtlCol="0">
            <a:spAutoFit/>
          </a:bodyPr>
          <a:lstStyle/>
          <a:p>
            <a:r>
              <a:rPr lang="en-US" dirty="0"/>
              <a:t>BARK!</a:t>
            </a:r>
          </a:p>
        </p:txBody>
      </p:sp>
    </p:spTree>
    <p:extLst>
      <p:ext uri="{BB962C8B-B14F-4D97-AF65-F5344CB8AC3E}">
        <p14:creationId xmlns:p14="http://schemas.microsoft.com/office/powerpoint/2010/main" val="100951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Behaviorism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5CC6F7F8-954D-4CA0-9C48-9C8D78FB1F69}"/>
              </a:ext>
            </a:extLst>
          </p:cNvPr>
          <p:cNvGraphicFramePr/>
          <p:nvPr>
            <p:extLst>
              <p:ext uri="{D42A27DB-BD31-4B8C-83A1-F6EECF244321}">
                <p14:modId xmlns:p14="http://schemas.microsoft.com/office/powerpoint/2010/main" val="4222374923"/>
              </p:ext>
            </p:extLst>
          </p:nvPr>
        </p:nvGraphicFramePr>
        <p:xfrm>
          <a:off x="3031053" y="2246726"/>
          <a:ext cx="5803468" cy="2862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32E198A7-52AA-46C2-81DF-C01CE1C43C05}"/>
              </a:ext>
            </a:extLst>
          </p:cNvPr>
          <p:cNvSpPr txBox="1"/>
          <p:nvPr/>
        </p:nvSpPr>
        <p:spPr>
          <a:xfrm>
            <a:off x="1881187" y="1379621"/>
            <a:ext cx="8429625" cy="369332"/>
          </a:xfrm>
          <a:prstGeom prst="rect">
            <a:avLst/>
          </a:prstGeom>
          <a:noFill/>
        </p:spPr>
        <p:txBody>
          <a:bodyPr wrap="square" rtlCol="0">
            <a:spAutoFit/>
          </a:bodyPr>
          <a:lstStyle/>
          <a:p>
            <a:pPr marL="285750" indent="-285750">
              <a:buFont typeface="Arial" panose="020B0604020202020204" pitchFamily="34" charset="0"/>
              <a:buChar char="•"/>
            </a:pPr>
            <a:r>
              <a:rPr lang="en-US" dirty="0"/>
              <a:t>Observable, measurable behavior</a:t>
            </a:r>
          </a:p>
        </p:txBody>
      </p:sp>
    </p:spTree>
    <p:extLst>
      <p:ext uri="{BB962C8B-B14F-4D97-AF65-F5344CB8AC3E}">
        <p14:creationId xmlns:p14="http://schemas.microsoft.com/office/powerpoint/2010/main" val="406679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Ivan Pavlov</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EF6E8F-CC1F-44D1-B394-7D23F826F567}"/>
              </a:ext>
            </a:extLst>
          </p:cNvPr>
          <p:cNvSpPr txBox="1"/>
          <p:nvPr/>
        </p:nvSpPr>
        <p:spPr>
          <a:xfrm>
            <a:off x="4624413" y="2101908"/>
            <a:ext cx="2943173" cy="461665"/>
          </a:xfrm>
          <a:prstGeom prst="rect">
            <a:avLst/>
          </a:prstGeom>
          <a:noFill/>
        </p:spPr>
        <p:txBody>
          <a:bodyPr wrap="square" rtlCol="0">
            <a:spAutoFit/>
          </a:bodyPr>
          <a:lstStyle/>
          <a:p>
            <a:r>
              <a:rPr lang="en-US" sz="2400" dirty="0"/>
              <a:t>Classical conditioning</a:t>
            </a:r>
          </a:p>
        </p:txBody>
      </p:sp>
      <p:pic>
        <p:nvPicPr>
          <p:cNvPr id="6" name="Graphic 5" descr="Dog">
            <a:extLst>
              <a:ext uri="{FF2B5EF4-FFF2-40B4-BE49-F238E27FC236}">
                <a16:creationId xmlns:a16="http://schemas.microsoft.com/office/drawing/2014/main" id="{BE80FE93-A077-4E6E-9615-67BBDEB033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5275" y="107725"/>
            <a:ext cx="2060365" cy="2060365"/>
          </a:xfrm>
          <a:prstGeom prst="rect">
            <a:avLst/>
          </a:prstGeom>
        </p:spPr>
      </p:pic>
      <p:pic>
        <p:nvPicPr>
          <p:cNvPr id="8" name="Graphic 7" descr="Water">
            <a:extLst>
              <a:ext uri="{FF2B5EF4-FFF2-40B4-BE49-F238E27FC236}">
                <a16:creationId xmlns:a16="http://schemas.microsoft.com/office/drawing/2014/main" id="{DD82E1D2-5E4C-42CD-A713-4E1BBBAA85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89354" y="3478818"/>
            <a:ext cx="2243958" cy="2243958"/>
          </a:xfrm>
          <a:prstGeom prst="rect">
            <a:avLst/>
          </a:prstGeom>
        </p:spPr>
      </p:pic>
      <p:pic>
        <p:nvPicPr>
          <p:cNvPr id="10" name="Graphic 9" descr="Volume">
            <a:extLst>
              <a:ext uri="{FF2B5EF4-FFF2-40B4-BE49-F238E27FC236}">
                <a16:creationId xmlns:a16="http://schemas.microsoft.com/office/drawing/2014/main" id="{4EC1D6A0-725D-4B59-898B-B707FDEB684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74673" y="3478817"/>
            <a:ext cx="2243959" cy="2243959"/>
          </a:xfrm>
          <a:prstGeom prst="rect">
            <a:avLst/>
          </a:prstGeom>
        </p:spPr>
      </p:pic>
      <p:pic>
        <p:nvPicPr>
          <p:cNvPr id="13" name="Graphic 12" descr="Chicken leg">
            <a:extLst>
              <a:ext uri="{FF2B5EF4-FFF2-40B4-BE49-F238E27FC236}">
                <a16:creationId xmlns:a16="http://schemas.microsoft.com/office/drawing/2014/main" id="{CCED654B-EF43-4145-A6B4-F89751908F2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59995" y="3571060"/>
            <a:ext cx="2127432" cy="2127432"/>
          </a:xfrm>
          <a:prstGeom prst="rect">
            <a:avLst/>
          </a:prstGeom>
        </p:spPr>
      </p:pic>
    </p:spTree>
    <p:extLst>
      <p:ext uri="{BB962C8B-B14F-4D97-AF65-F5344CB8AC3E}">
        <p14:creationId xmlns:p14="http://schemas.microsoft.com/office/powerpoint/2010/main" val="753251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John Watson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EF6E8F-CC1F-44D1-B394-7D23F826F567}"/>
              </a:ext>
            </a:extLst>
          </p:cNvPr>
          <p:cNvSpPr txBox="1"/>
          <p:nvPr/>
        </p:nvSpPr>
        <p:spPr>
          <a:xfrm>
            <a:off x="3793958" y="2133600"/>
            <a:ext cx="4230163" cy="707886"/>
          </a:xfrm>
          <a:prstGeom prst="rect">
            <a:avLst/>
          </a:prstGeom>
          <a:noFill/>
        </p:spPr>
        <p:txBody>
          <a:bodyPr wrap="square" rtlCol="0">
            <a:spAutoFit/>
          </a:bodyPr>
          <a:lstStyle/>
          <a:p>
            <a:pPr marL="285750" indent="-285750">
              <a:buFont typeface="Arial" panose="020B0604020202020204" pitchFamily="34" charset="0"/>
              <a:buChar char="•"/>
            </a:pPr>
            <a:r>
              <a:rPr lang="en-US" sz="2000" dirty="0"/>
              <a:t>Famous behaviorist</a:t>
            </a:r>
          </a:p>
          <a:p>
            <a:pPr marL="285750" indent="-285750">
              <a:buFont typeface="Arial" panose="020B0604020202020204" pitchFamily="34" charset="0"/>
              <a:buChar char="•"/>
            </a:pPr>
            <a:r>
              <a:rPr lang="en-US" sz="2000" dirty="0"/>
              <a:t>Only observable worth studying</a:t>
            </a:r>
          </a:p>
        </p:txBody>
      </p:sp>
      <p:pic>
        <p:nvPicPr>
          <p:cNvPr id="12" name="Graphic 11" descr="Eyes">
            <a:extLst>
              <a:ext uri="{FF2B5EF4-FFF2-40B4-BE49-F238E27FC236}">
                <a16:creationId xmlns:a16="http://schemas.microsoft.com/office/drawing/2014/main" id="{C4E9698C-7814-47B2-A11C-A3165128391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33146" y="4441181"/>
            <a:ext cx="1857814" cy="1857814"/>
          </a:xfrm>
          <a:prstGeom prst="rect">
            <a:avLst/>
          </a:prstGeom>
        </p:spPr>
      </p:pic>
      <p:pic>
        <p:nvPicPr>
          <p:cNvPr id="15" name="Graphic 14" descr="Checklist">
            <a:extLst>
              <a:ext uri="{FF2B5EF4-FFF2-40B4-BE49-F238E27FC236}">
                <a16:creationId xmlns:a16="http://schemas.microsoft.com/office/drawing/2014/main" id="{5D87D04C-680A-4031-9112-D27FFCA2E68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03035" y="4377636"/>
            <a:ext cx="1984905" cy="1984905"/>
          </a:xfrm>
          <a:prstGeom prst="rect">
            <a:avLst/>
          </a:prstGeom>
        </p:spPr>
      </p:pic>
      <p:pic>
        <p:nvPicPr>
          <p:cNvPr id="17" name="Graphic 16" descr="Pencil">
            <a:extLst>
              <a:ext uri="{FF2B5EF4-FFF2-40B4-BE49-F238E27FC236}">
                <a16:creationId xmlns:a16="http://schemas.microsoft.com/office/drawing/2014/main" id="{F51474DA-7300-4AB8-AAAA-731A0CE856B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37578" y="4296336"/>
            <a:ext cx="1186626" cy="1186626"/>
          </a:xfrm>
          <a:prstGeom prst="rect">
            <a:avLst/>
          </a:prstGeom>
        </p:spPr>
      </p:pic>
      <p:pic>
        <p:nvPicPr>
          <p:cNvPr id="19" name="Picture 18">
            <a:extLst>
              <a:ext uri="{FF2B5EF4-FFF2-40B4-BE49-F238E27FC236}">
                <a16:creationId xmlns:a16="http://schemas.microsoft.com/office/drawing/2014/main" id="{55CF35BA-B1A9-4601-9F7F-54C7D3BE0B2E}"/>
              </a:ext>
            </a:extLst>
          </p:cNvPr>
          <p:cNvPicPr>
            <a:picLocks noChangeAspect="1"/>
          </p:cNvPicPr>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a:off x="8601638" y="1391282"/>
            <a:ext cx="1857814" cy="2670608"/>
          </a:xfrm>
          <a:prstGeom prst="rect">
            <a:avLst/>
          </a:prstGeom>
        </p:spPr>
      </p:pic>
      <p:sp>
        <p:nvSpPr>
          <p:cNvPr id="20" name="TextBox 19">
            <a:extLst>
              <a:ext uri="{FF2B5EF4-FFF2-40B4-BE49-F238E27FC236}">
                <a16:creationId xmlns:a16="http://schemas.microsoft.com/office/drawing/2014/main" id="{B2CA740D-8F4A-422E-84DF-81D456CCEFB1}"/>
              </a:ext>
            </a:extLst>
          </p:cNvPr>
          <p:cNvSpPr txBox="1"/>
          <p:nvPr/>
        </p:nvSpPr>
        <p:spPr>
          <a:xfrm>
            <a:off x="8601638" y="4165938"/>
            <a:ext cx="1857814" cy="369332"/>
          </a:xfrm>
          <a:prstGeom prst="rect">
            <a:avLst/>
          </a:prstGeom>
          <a:noFill/>
        </p:spPr>
        <p:txBody>
          <a:bodyPr wrap="square" rtlCol="0">
            <a:spAutoFit/>
          </a:bodyPr>
          <a:lstStyle/>
          <a:p>
            <a:r>
              <a:rPr lang="en-US" sz="900" dirty="0">
                <a:hlinkClick r:id="rId10" tooltip="https://en.wikipedia.org/wiki/John_B._Watson"/>
              </a:rPr>
              <a:t>This Photo</a:t>
            </a:r>
            <a:r>
              <a:rPr lang="en-US" sz="900" dirty="0"/>
              <a:t> by Unknown Author is licensed under </a:t>
            </a:r>
            <a:r>
              <a:rPr lang="en-US" sz="900" dirty="0">
                <a:hlinkClick r:id="rId11" tooltip="https://creativecommons.org/licenses/by-sa/3.0/"/>
              </a:rPr>
              <a:t>CC BY-SA</a:t>
            </a:r>
            <a:endParaRPr lang="en-US" sz="900" dirty="0"/>
          </a:p>
        </p:txBody>
      </p:sp>
    </p:spTree>
    <p:extLst>
      <p:ext uri="{BB962C8B-B14F-4D97-AF65-F5344CB8AC3E}">
        <p14:creationId xmlns:p14="http://schemas.microsoft.com/office/powerpoint/2010/main" val="3481709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6D4DC94-B829-45BA-8DDE-12C510A0A186}"/>
              </a:ext>
            </a:extLst>
          </p:cNvPr>
          <p:cNvSpPr txBox="1"/>
          <p:nvPr/>
        </p:nvSpPr>
        <p:spPr>
          <a:xfrm>
            <a:off x="1881188" y="1459832"/>
            <a:ext cx="7006138" cy="369332"/>
          </a:xfrm>
          <a:prstGeom prst="rect">
            <a:avLst/>
          </a:prstGeom>
          <a:noFill/>
        </p:spPr>
        <p:txBody>
          <a:bodyPr wrap="square" rtlCol="0">
            <a:spAutoFit/>
          </a:bodyPr>
          <a:lstStyle/>
          <a:p>
            <a:r>
              <a:rPr lang="en-US" dirty="0"/>
              <a:t>Scientific study of the mind and behavior</a:t>
            </a:r>
          </a:p>
        </p:txBody>
      </p:sp>
      <p:pic>
        <p:nvPicPr>
          <p:cNvPr id="7" name="Graphic 6" descr="Head with gears">
            <a:extLst>
              <a:ext uri="{FF2B5EF4-FFF2-40B4-BE49-F238E27FC236}">
                <a16:creationId xmlns:a16="http://schemas.microsoft.com/office/drawing/2014/main" id="{BB46455C-D4EF-42FC-946F-412EE290CE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41912" y="2151087"/>
            <a:ext cx="2508176" cy="2508176"/>
          </a:xfrm>
          <a:prstGeom prst="rect">
            <a:avLst/>
          </a:prstGeom>
        </p:spPr>
      </p:pic>
      <p:pic>
        <p:nvPicPr>
          <p:cNvPr id="12" name="Graphic 11" descr="Heart organ">
            <a:extLst>
              <a:ext uri="{FF2B5EF4-FFF2-40B4-BE49-F238E27FC236}">
                <a16:creationId xmlns:a16="http://schemas.microsoft.com/office/drawing/2014/main" id="{7DF7C41F-5820-4E76-9D8F-46AA3F6BA40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3519999"/>
            <a:ext cx="2508177" cy="2508177"/>
          </a:xfrm>
          <a:prstGeom prst="rect">
            <a:avLst/>
          </a:prstGeom>
        </p:spPr>
      </p:pic>
      <p:pic>
        <p:nvPicPr>
          <p:cNvPr id="14" name="Graphic 13" descr="Family with two children">
            <a:extLst>
              <a:ext uri="{FF2B5EF4-FFF2-40B4-BE49-F238E27FC236}">
                <a16:creationId xmlns:a16="http://schemas.microsoft.com/office/drawing/2014/main" id="{411887DE-8166-4D54-A181-F89B2F6D4F3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02635" y="3520000"/>
            <a:ext cx="2508177" cy="2508177"/>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B.F. Skinner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EF6E8F-CC1F-44D1-B394-7D23F826F567}"/>
              </a:ext>
            </a:extLst>
          </p:cNvPr>
          <p:cNvSpPr txBox="1"/>
          <p:nvPr/>
        </p:nvSpPr>
        <p:spPr>
          <a:xfrm>
            <a:off x="3793958" y="2133600"/>
            <a:ext cx="4230163" cy="707886"/>
          </a:xfrm>
          <a:prstGeom prst="rect">
            <a:avLst/>
          </a:prstGeom>
          <a:noFill/>
        </p:spPr>
        <p:txBody>
          <a:bodyPr wrap="square" rtlCol="0">
            <a:spAutoFit/>
          </a:bodyPr>
          <a:lstStyle/>
          <a:p>
            <a:pPr marL="285750" indent="-285750">
              <a:buFont typeface="Arial" panose="020B0604020202020204" pitchFamily="34" charset="0"/>
              <a:buChar char="•"/>
            </a:pPr>
            <a:r>
              <a:rPr lang="en-US" sz="2000" dirty="0"/>
              <a:t>Operant conditioning</a:t>
            </a:r>
          </a:p>
          <a:p>
            <a:pPr marL="285750" indent="-285750">
              <a:buFont typeface="Arial" panose="020B0604020202020204" pitchFamily="34" charset="0"/>
              <a:buChar char="•"/>
            </a:pPr>
            <a:r>
              <a:rPr lang="en-US" sz="2000" dirty="0"/>
              <a:t>Skinner box</a:t>
            </a:r>
          </a:p>
        </p:txBody>
      </p:sp>
      <p:pic>
        <p:nvPicPr>
          <p:cNvPr id="10" name="Graphic 9" descr="Smiling face with no fill">
            <a:extLst>
              <a:ext uri="{FF2B5EF4-FFF2-40B4-BE49-F238E27FC236}">
                <a16:creationId xmlns:a16="http://schemas.microsoft.com/office/drawing/2014/main" id="{D4C41C31-4BA1-43B7-AE17-72FC5C22C9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82081" y="5299474"/>
            <a:ext cx="1371599" cy="1371599"/>
          </a:xfrm>
          <a:prstGeom prst="rect">
            <a:avLst/>
          </a:prstGeom>
        </p:spPr>
      </p:pic>
      <p:pic>
        <p:nvPicPr>
          <p:cNvPr id="13" name="Graphic 12" descr="Sad face with no fill">
            <a:extLst>
              <a:ext uri="{FF2B5EF4-FFF2-40B4-BE49-F238E27FC236}">
                <a16:creationId xmlns:a16="http://schemas.microsoft.com/office/drawing/2014/main" id="{06116BC7-EC6B-491F-A0E3-ADD3490BFC8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38321" y="5299473"/>
            <a:ext cx="1371599" cy="1371599"/>
          </a:xfrm>
          <a:prstGeom prst="rect">
            <a:avLst/>
          </a:prstGeom>
        </p:spPr>
      </p:pic>
      <p:sp>
        <p:nvSpPr>
          <p:cNvPr id="14" name="Arrow: Down 13">
            <a:extLst>
              <a:ext uri="{FF2B5EF4-FFF2-40B4-BE49-F238E27FC236}">
                <a16:creationId xmlns:a16="http://schemas.microsoft.com/office/drawing/2014/main" id="{C48AEC41-7B8C-4C3A-B709-DD246E25CB00}"/>
              </a:ext>
            </a:extLst>
          </p:cNvPr>
          <p:cNvSpPr/>
          <p:nvPr/>
        </p:nvSpPr>
        <p:spPr>
          <a:xfrm>
            <a:off x="7855678" y="4580969"/>
            <a:ext cx="336884" cy="7515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Arrow: Down 18">
            <a:extLst>
              <a:ext uri="{FF2B5EF4-FFF2-40B4-BE49-F238E27FC236}">
                <a16:creationId xmlns:a16="http://schemas.microsoft.com/office/drawing/2014/main" id="{4F13B83D-E8AA-4C3E-97E6-B7A061017644}"/>
              </a:ext>
            </a:extLst>
          </p:cNvPr>
          <p:cNvSpPr/>
          <p:nvPr/>
        </p:nvSpPr>
        <p:spPr>
          <a:xfrm rot="10800000">
            <a:off x="3999438" y="4547936"/>
            <a:ext cx="336884" cy="7515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658E732C-497E-47C7-B665-1B1DD6FC82D4}"/>
              </a:ext>
            </a:extLst>
          </p:cNvPr>
          <p:cNvSpPr txBox="1"/>
          <p:nvPr/>
        </p:nvSpPr>
        <p:spPr>
          <a:xfrm>
            <a:off x="3392903" y="4178663"/>
            <a:ext cx="1746655" cy="400110"/>
          </a:xfrm>
          <a:prstGeom prst="rect">
            <a:avLst/>
          </a:prstGeom>
          <a:noFill/>
        </p:spPr>
        <p:txBody>
          <a:bodyPr wrap="square" rtlCol="0">
            <a:spAutoFit/>
          </a:bodyPr>
          <a:lstStyle/>
          <a:p>
            <a:r>
              <a:rPr lang="en-US" sz="2000" dirty="0"/>
              <a:t>Reinforcement</a:t>
            </a:r>
          </a:p>
        </p:txBody>
      </p:sp>
      <p:sp>
        <p:nvSpPr>
          <p:cNvPr id="21" name="TextBox 20">
            <a:extLst>
              <a:ext uri="{FF2B5EF4-FFF2-40B4-BE49-F238E27FC236}">
                <a16:creationId xmlns:a16="http://schemas.microsoft.com/office/drawing/2014/main" id="{7E6791C6-25DD-466A-94D6-B51EDFF2950F}"/>
              </a:ext>
            </a:extLst>
          </p:cNvPr>
          <p:cNvSpPr txBox="1"/>
          <p:nvPr/>
        </p:nvSpPr>
        <p:spPr>
          <a:xfrm>
            <a:off x="7338321" y="4181125"/>
            <a:ext cx="1458838" cy="400110"/>
          </a:xfrm>
          <a:prstGeom prst="rect">
            <a:avLst/>
          </a:prstGeom>
          <a:noFill/>
        </p:spPr>
        <p:txBody>
          <a:bodyPr wrap="square" rtlCol="0">
            <a:spAutoFit/>
          </a:bodyPr>
          <a:lstStyle/>
          <a:p>
            <a:r>
              <a:rPr lang="en-US" sz="2000" dirty="0"/>
              <a:t>Punishment</a:t>
            </a:r>
          </a:p>
        </p:txBody>
      </p:sp>
      <p:pic>
        <p:nvPicPr>
          <p:cNvPr id="24" name="Picture 23">
            <a:extLst>
              <a:ext uri="{FF2B5EF4-FFF2-40B4-BE49-F238E27FC236}">
                <a16:creationId xmlns:a16="http://schemas.microsoft.com/office/drawing/2014/main" id="{69F58AB9-5D13-43BC-9E4C-7AAC056E18C8}"/>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730252" y="1565730"/>
            <a:ext cx="1979596" cy="2168557"/>
          </a:xfrm>
          <a:prstGeom prst="rect">
            <a:avLst/>
          </a:prstGeom>
        </p:spPr>
      </p:pic>
      <p:sp>
        <p:nvSpPr>
          <p:cNvPr id="25" name="TextBox 24">
            <a:extLst>
              <a:ext uri="{FF2B5EF4-FFF2-40B4-BE49-F238E27FC236}">
                <a16:creationId xmlns:a16="http://schemas.microsoft.com/office/drawing/2014/main" id="{BDFA3797-16D3-4AD2-88FB-FCB34D1A65AD}"/>
              </a:ext>
            </a:extLst>
          </p:cNvPr>
          <p:cNvSpPr txBox="1"/>
          <p:nvPr/>
        </p:nvSpPr>
        <p:spPr>
          <a:xfrm>
            <a:off x="243973" y="3714643"/>
            <a:ext cx="2952153" cy="230832"/>
          </a:xfrm>
          <a:prstGeom prst="rect">
            <a:avLst/>
          </a:prstGeom>
          <a:noFill/>
        </p:spPr>
        <p:txBody>
          <a:bodyPr wrap="square" rtlCol="0">
            <a:spAutoFit/>
          </a:bodyPr>
          <a:lstStyle/>
          <a:p>
            <a:r>
              <a:rPr lang="en-US" sz="900" dirty="0">
                <a:hlinkClick r:id="rId8" tooltip="http://en.wikiversity.org/wiki/Psycholinguistics/Theories_and_Models_of_Language_Acquisition"/>
              </a:rPr>
              <a:t>This Photo</a:t>
            </a:r>
            <a:r>
              <a:rPr lang="en-US" sz="900" dirty="0"/>
              <a:t> by Unknown Author is licensed under </a:t>
            </a:r>
            <a:r>
              <a:rPr lang="en-US" sz="900" dirty="0">
                <a:hlinkClick r:id="rId9" tooltip="https://creativecommons.org/licenses/by-sa/3.0/"/>
              </a:rPr>
              <a:t>CC BY-SA</a:t>
            </a:r>
            <a:endParaRPr lang="en-US" sz="900" dirty="0"/>
          </a:p>
        </p:txBody>
      </p:sp>
    </p:spTree>
    <p:extLst>
      <p:ext uri="{BB962C8B-B14F-4D97-AF65-F5344CB8AC3E}">
        <p14:creationId xmlns:p14="http://schemas.microsoft.com/office/powerpoint/2010/main" val="4191472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Skinner Box</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54C931C0-477C-4E0C-9830-C1D8FE4767E0}"/>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486275" y="2466975"/>
            <a:ext cx="3219450" cy="1924050"/>
          </a:xfrm>
          <a:prstGeom prst="rect">
            <a:avLst/>
          </a:prstGeom>
        </p:spPr>
      </p:pic>
      <p:sp>
        <p:nvSpPr>
          <p:cNvPr id="17" name="TextBox 16">
            <a:extLst>
              <a:ext uri="{FF2B5EF4-FFF2-40B4-BE49-F238E27FC236}">
                <a16:creationId xmlns:a16="http://schemas.microsoft.com/office/drawing/2014/main" id="{2F841D21-4D2F-478F-8958-5D232B863D75}"/>
              </a:ext>
            </a:extLst>
          </p:cNvPr>
          <p:cNvSpPr txBox="1"/>
          <p:nvPr/>
        </p:nvSpPr>
        <p:spPr>
          <a:xfrm>
            <a:off x="4486275" y="4391025"/>
            <a:ext cx="3219450" cy="230832"/>
          </a:xfrm>
          <a:prstGeom prst="rect">
            <a:avLst/>
          </a:prstGeom>
          <a:noFill/>
        </p:spPr>
        <p:txBody>
          <a:bodyPr wrap="square" rtlCol="0">
            <a:spAutoFit/>
          </a:bodyPr>
          <a:lstStyle/>
          <a:p>
            <a:r>
              <a:rPr lang="en-US" sz="900" dirty="0">
                <a:hlinkClick r:id="rId4" tooltip="http://billkerr2.blogspot.com/2006/07/behaviourism-and-inner-environment.html"/>
              </a:rPr>
              <a:t>This Photo</a:t>
            </a:r>
            <a:r>
              <a:rPr lang="en-US" sz="900" dirty="0"/>
              <a:t> by Unknown Author is licensed under </a:t>
            </a:r>
            <a:r>
              <a:rPr lang="en-US" sz="900" dirty="0">
                <a:hlinkClick r:id="rId5" tooltip="https://creativecommons.org/licenses/by-nc-sa/3.0/"/>
              </a:rPr>
              <a:t>CC BY-SA-NC</a:t>
            </a:r>
            <a:endParaRPr lang="en-US" sz="900" dirty="0"/>
          </a:p>
        </p:txBody>
      </p:sp>
    </p:spTree>
    <p:extLst>
      <p:ext uri="{BB962C8B-B14F-4D97-AF65-F5344CB8AC3E}">
        <p14:creationId xmlns:p14="http://schemas.microsoft.com/office/powerpoint/2010/main" val="33751728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Humanistic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5CC6F7F8-954D-4CA0-9C48-9C8D78FB1F69}"/>
              </a:ext>
            </a:extLst>
          </p:cNvPr>
          <p:cNvGraphicFramePr/>
          <p:nvPr>
            <p:extLst>
              <p:ext uri="{D42A27DB-BD31-4B8C-83A1-F6EECF244321}">
                <p14:modId xmlns:p14="http://schemas.microsoft.com/office/powerpoint/2010/main" val="2645216941"/>
              </p:ext>
            </p:extLst>
          </p:nvPr>
        </p:nvGraphicFramePr>
        <p:xfrm>
          <a:off x="2510136" y="2236131"/>
          <a:ext cx="7171726" cy="2862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32E198A7-52AA-46C2-81DF-C01CE1C43C05}"/>
              </a:ext>
            </a:extLst>
          </p:cNvPr>
          <p:cNvSpPr txBox="1"/>
          <p:nvPr/>
        </p:nvSpPr>
        <p:spPr>
          <a:xfrm>
            <a:off x="1881187" y="1379621"/>
            <a:ext cx="8429625" cy="400110"/>
          </a:xfrm>
          <a:prstGeom prst="rect">
            <a:avLst/>
          </a:prstGeom>
          <a:noFill/>
        </p:spPr>
        <p:txBody>
          <a:bodyPr wrap="square" rtlCol="0">
            <a:spAutoFit/>
          </a:bodyPr>
          <a:lstStyle/>
          <a:p>
            <a:r>
              <a:rPr lang="en-US" sz="2000" dirty="0"/>
              <a:t>Potential</a:t>
            </a:r>
            <a:r>
              <a:rPr lang="en-US" dirty="0"/>
              <a:t> for good</a:t>
            </a:r>
          </a:p>
        </p:txBody>
      </p:sp>
    </p:spTree>
    <p:extLst>
      <p:ext uri="{BB962C8B-B14F-4D97-AF65-F5344CB8AC3E}">
        <p14:creationId xmlns:p14="http://schemas.microsoft.com/office/powerpoint/2010/main" val="1616492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Abraham Maslow</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8F30B5A9-E344-4645-A061-9BC10DB82AE9}"/>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262519" y="1806035"/>
            <a:ext cx="3666961" cy="4186510"/>
          </a:xfrm>
          <a:prstGeom prst="rect">
            <a:avLst/>
          </a:prstGeom>
        </p:spPr>
      </p:pic>
      <p:sp>
        <p:nvSpPr>
          <p:cNvPr id="13" name="TextBox 12">
            <a:extLst>
              <a:ext uri="{FF2B5EF4-FFF2-40B4-BE49-F238E27FC236}">
                <a16:creationId xmlns:a16="http://schemas.microsoft.com/office/drawing/2014/main" id="{CDAD2B99-E6FD-4885-8764-6FB6A9020B59}"/>
              </a:ext>
            </a:extLst>
          </p:cNvPr>
          <p:cNvSpPr txBox="1"/>
          <p:nvPr/>
        </p:nvSpPr>
        <p:spPr>
          <a:xfrm>
            <a:off x="4359375" y="5992545"/>
            <a:ext cx="3666961" cy="230832"/>
          </a:xfrm>
          <a:prstGeom prst="rect">
            <a:avLst/>
          </a:prstGeom>
          <a:noFill/>
        </p:spPr>
        <p:txBody>
          <a:bodyPr wrap="square" rtlCol="0">
            <a:spAutoFit/>
          </a:bodyPr>
          <a:lstStyle/>
          <a:p>
            <a:r>
              <a:rPr lang="en-US" sz="900" dirty="0">
                <a:hlinkClick r:id="rId4" tooltip="https://courses.lumenlearning.com/foundationsofedx81xmaster/chapter/extrinsic-and-intrinsic-rewards/"/>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2595097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Carl Rogers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EF6E8F-CC1F-44D1-B394-7D23F826F567}"/>
              </a:ext>
            </a:extLst>
          </p:cNvPr>
          <p:cNvSpPr txBox="1"/>
          <p:nvPr/>
        </p:nvSpPr>
        <p:spPr>
          <a:xfrm>
            <a:off x="3793958" y="2133600"/>
            <a:ext cx="4230163" cy="646331"/>
          </a:xfrm>
          <a:prstGeom prst="rect">
            <a:avLst/>
          </a:prstGeom>
          <a:noFill/>
        </p:spPr>
        <p:txBody>
          <a:bodyPr wrap="square" rtlCol="0">
            <a:spAutoFit/>
          </a:bodyPr>
          <a:lstStyle/>
          <a:p>
            <a:pPr marL="285750" indent="-285750">
              <a:buFont typeface="Arial" panose="020B0604020202020204" pitchFamily="34" charset="0"/>
              <a:buChar char="•"/>
            </a:pPr>
            <a:r>
              <a:rPr lang="en-US" dirty="0"/>
              <a:t>Potential for good</a:t>
            </a:r>
          </a:p>
          <a:p>
            <a:pPr marL="285750" indent="-285750">
              <a:buFont typeface="Arial" panose="020B0604020202020204" pitchFamily="34" charset="0"/>
              <a:buChar char="•"/>
            </a:pPr>
            <a:r>
              <a:rPr lang="en-US" dirty="0"/>
              <a:t>Client-centered therapy</a:t>
            </a:r>
          </a:p>
        </p:txBody>
      </p:sp>
      <p:sp>
        <p:nvSpPr>
          <p:cNvPr id="6" name="Arrow: Down 5">
            <a:extLst>
              <a:ext uri="{FF2B5EF4-FFF2-40B4-BE49-F238E27FC236}">
                <a16:creationId xmlns:a16="http://schemas.microsoft.com/office/drawing/2014/main" id="{421E7B9A-13E9-4B44-936E-5A9CBF74507D}"/>
              </a:ext>
            </a:extLst>
          </p:cNvPr>
          <p:cNvSpPr/>
          <p:nvPr/>
        </p:nvSpPr>
        <p:spPr>
          <a:xfrm rot="2842266">
            <a:off x="3573371" y="2617971"/>
            <a:ext cx="184484" cy="12512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Down 10">
            <a:extLst>
              <a:ext uri="{FF2B5EF4-FFF2-40B4-BE49-F238E27FC236}">
                <a16:creationId xmlns:a16="http://schemas.microsoft.com/office/drawing/2014/main" id="{1959DACC-3B78-44AD-BC6E-D0CEF3D54DF4}"/>
              </a:ext>
            </a:extLst>
          </p:cNvPr>
          <p:cNvSpPr/>
          <p:nvPr/>
        </p:nvSpPr>
        <p:spPr>
          <a:xfrm>
            <a:off x="5129847" y="2826786"/>
            <a:ext cx="184484" cy="12512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Down 12">
            <a:extLst>
              <a:ext uri="{FF2B5EF4-FFF2-40B4-BE49-F238E27FC236}">
                <a16:creationId xmlns:a16="http://schemas.microsoft.com/office/drawing/2014/main" id="{EAC040A7-B47A-44E7-85A1-BE2E09669158}"/>
              </a:ext>
            </a:extLst>
          </p:cNvPr>
          <p:cNvSpPr/>
          <p:nvPr/>
        </p:nvSpPr>
        <p:spPr>
          <a:xfrm rot="18877442">
            <a:off x="6908799" y="2631524"/>
            <a:ext cx="184484" cy="12512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F1F88DD5-0FE6-401B-B6D1-5E3C7B101029}"/>
              </a:ext>
            </a:extLst>
          </p:cNvPr>
          <p:cNvSpPr txBox="1"/>
          <p:nvPr/>
        </p:nvSpPr>
        <p:spPr>
          <a:xfrm>
            <a:off x="4516236" y="4078070"/>
            <a:ext cx="1411705" cy="369332"/>
          </a:xfrm>
          <a:prstGeom prst="rect">
            <a:avLst/>
          </a:prstGeom>
          <a:noFill/>
        </p:spPr>
        <p:txBody>
          <a:bodyPr wrap="square" rtlCol="0">
            <a:spAutoFit/>
          </a:bodyPr>
          <a:lstStyle/>
          <a:p>
            <a:r>
              <a:rPr lang="en-US" dirty="0"/>
              <a:t>Genuineness</a:t>
            </a:r>
          </a:p>
        </p:txBody>
      </p:sp>
      <p:sp>
        <p:nvSpPr>
          <p:cNvPr id="8" name="TextBox 7">
            <a:extLst>
              <a:ext uri="{FF2B5EF4-FFF2-40B4-BE49-F238E27FC236}">
                <a16:creationId xmlns:a16="http://schemas.microsoft.com/office/drawing/2014/main" id="{957A849E-42BF-4792-B444-2BE490070D79}"/>
              </a:ext>
            </a:extLst>
          </p:cNvPr>
          <p:cNvSpPr txBox="1"/>
          <p:nvPr/>
        </p:nvSpPr>
        <p:spPr>
          <a:xfrm>
            <a:off x="2298415" y="3802171"/>
            <a:ext cx="1604211" cy="646331"/>
          </a:xfrm>
          <a:prstGeom prst="rect">
            <a:avLst/>
          </a:prstGeom>
          <a:noFill/>
        </p:spPr>
        <p:txBody>
          <a:bodyPr wrap="square" rtlCol="0">
            <a:spAutoFit/>
          </a:bodyPr>
          <a:lstStyle/>
          <a:p>
            <a:r>
              <a:rPr lang="en-US" dirty="0"/>
              <a:t>Unconditional positive regard</a:t>
            </a:r>
          </a:p>
        </p:txBody>
      </p:sp>
      <p:pic>
        <p:nvPicPr>
          <p:cNvPr id="14" name="Picture 13">
            <a:extLst>
              <a:ext uri="{FF2B5EF4-FFF2-40B4-BE49-F238E27FC236}">
                <a16:creationId xmlns:a16="http://schemas.microsoft.com/office/drawing/2014/main" id="{68C934F4-DA4F-41CA-B936-4AC08AC10D9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9893585" y="1383374"/>
            <a:ext cx="1916280" cy="2505345"/>
          </a:xfrm>
          <a:prstGeom prst="rect">
            <a:avLst/>
          </a:prstGeom>
        </p:spPr>
      </p:pic>
      <p:sp>
        <p:nvSpPr>
          <p:cNvPr id="15" name="TextBox 14">
            <a:extLst>
              <a:ext uri="{FF2B5EF4-FFF2-40B4-BE49-F238E27FC236}">
                <a16:creationId xmlns:a16="http://schemas.microsoft.com/office/drawing/2014/main" id="{246F78E0-0997-42A7-84FA-8EAE4937D061}"/>
              </a:ext>
            </a:extLst>
          </p:cNvPr>
          <p:cNvSpPr txBox="1"/>
          <p:nvPr/>
        </p:nvSpPr>
        <p:spPr>
          <a:xfrm>
            <a:off x="9893585" y="4032207"/>
            <a:ext cx="1916280" cy="369332"/>
          </a:xfrm>
          <a:prstGeom prst="rect">
            <a:avLst/>
          </a:prstGeom>
          <a:noFill/>
        </p:spPr>
        <p:txBody>
          <a:bodyPr wrap="square" rtlCol="0">
            <a:spAutoFit/>
          </a:bodyPr>
          <a:lstStyle/>
          <a:p>
            <a:r>
              <a:rPr lang="en-US" sz="900" dirty="0">
                <a:hlinkClick r:id="rId4" tooltip="https://en.wikipedia.org/wiki/Humanistic_psychology"/>
              </a:rPr>
              <a:t>This Photo</a:t>
            </a:r>
            <a:r>
              <a:rPr lang="en-US" sz="900" dirty="0"/>
              <a:t> by Unknown Author is licensed under </a:t>
            </a:r>
            <a:r>
              <a:rPr lang="en-US" sz="900" dirty="0">
                <a:hlinkClick r:id="rId5" tooltip="https://creativecommons.org/licenses/by-sa/3.0/"/>
              </a:rPr>
              <a:t>CC BY-SA</a:t>
            </a:r>
            <a:endParaRPr lang="en-US" sz="900" dirty="0"/>
          </a:p>
        </p:txBody>
      </p:sp>
      <p:sp>
        <p:nvSpPr>
          <p:cNvPr id="16" name="TextBox 15">
            <a:extLst>
              <a:ext uri="{FF2B5EF4-FFF2-40B4-BE49-F238E27FC236}">
                <a16:creationId xmlns:a16="http://schemas.microsoft.com/office/drawing/2014/main" id="{AA367E14-75E3-471D-A55E-2B3EC48DAC7B}"/>
              </a:ext>
            </a:extLst>
          </p:cNvPr>
          <p:cNvSpPr txBox="1"/>
          <p:nvPr/>
        </p:nvSpPr>
        <p:spPr>
          <a:xfrm>
            <a:off x="7220940" y="3842280"/>
            <a:ext cx="1020170" cy="369330"/>
          </a:xfrm>
          <a:prstGeom prst="rect">
            <a:avLst/>
          </a:prstGeom>
          <a:noFill/>
        </p:spPr>
        <p:txBody>
          <a:bodyPr wrap="square" rtlCol="0">
            <a:spAutoFit/>
          </a:bodyPr>
          <a:lstStyle/>
          <a:p>
            <a:r>
              <a:rPr lang="en-US" dirty="0"/>
              <a:t>Empathy</a:t>
            </a:r>
          </a:p>
        </p:txBody>
      </p:sp>
      <p:pic>
        <p:nvPicPr>
          <p:cNvPr id="18" name="Graphic 17" descr="Smiling face with solid fill">
            <a:extLst>
              <a:ext uri="{FF2B5EF4-FFF2-40B4-BE49-F238E27FC236}">
                <a16:creationId xmlns:a16="http://schemas.microsoft.com/office/drawing/2014/main" id="{F3BCD296-5CA0-4B6F-9196-6D50D4ADF51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57489" y="4461809"/>
            <a:ext cx="914400" cy="914400"/>
          </a:xfrm>
          <a:prstGeom prst="rect">
            <a:avLst/>
          </a:prstGeom>
        </p:spPr>
      </p:pic>
      <p:pic>
        <p:nvPicPr>
          <p:cNvPr id="20" name="Graphic 19" descr="Heart with pulse">
            <a:extLst>
              <a:ext uri="{FF2B5EF4-FFF2-40B4-BE49-F238E27FC236}">
                <a16:creationId xmlns:a16="http://schemas.microsoft.com/office/drawing/2014/main" id="{3D7FBD3D-DE2F-4B53-8888-C0A98B310D09}"/>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764888" y="4461809"/>
            <a:ext cx="914400" cy="914400"/>
          </a:xfrm>
          <a:prstGeom prst="rect">
            <a:avLst/>
          </a:prstGeom>
        </p:spPr>
      </p:pic>
      <p:pic>
        <p:nvPicPr>
          <p:cNvPr id="22" name="Graphic 21" descr="Cheers">
            <a:extLst>
              <a:ext uri="{FF2B5EF4-FFF2-40B4-BE49-F238E27FC236}">
                <a16:creationId xmlns:a16="http://schemas.microsoft.com/office/drawing/2014/main" id="{351169D3-8D6B-43B2-BD96-691B8CB97B9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220940" y="4447402"/>
            <a:ext cx="914400" cy="914400"/>
          </a:xfrm>
          <a:prstGeom prst="rect">
            <a:avLst/>
          </a:prstGeom>
        </p:spPr>
      </p:pic>
    </p:spTree>
    <p:extLst>
      <p:ext uri="{BB962C8B-B14F-4D97-AF65-F5344CB8AC3E}">
        <p14:creationId xmlns:p14="http://schemas.microsoft.com/office/powerpoint/2010/main" val="31538982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Revolution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EF6E8F-CC1F-44D1-B394-7D23F826F567}"/>
              </a:ext>
            </a:extLst>
          </p:cNvPr>
          <p:cNvSpPr txBox="1"/>
          <p:nvPr/>
        </p:nvSpPr>
        <p:spPr>
          <a:xfrm>
            <a:off x="3793958" y="2133600"/>
            <a:ext cx="4230163" cy="707886"/>
          </a:xfrm>
          <a:prstGeom prst="rect">
            <a:avLst/>
          </a:prstGeom>
          <a:noFill/>
        </p:spPr>
        <p:txBody>
          <a:bodyPr wrap="square" rtlCol="0">
            <a:spAutoFit/>
          </a:bodyPr>
          <a:lstStyle/>
          <a:p>
            <a:pPr marL="285750" indent="-285750">
              <a:buFont typeface="Arial" panose="020B0604020202020204" pitchFamily="34" charset="0"/>
              <a:buChar char="•"/>
            </a:pPr>
            <a:r>
              <a:rPr lang="en-US" sz="2000" dirty="0"/>
              <a:t>New perspectives</a:t>
            </a:r>
          </a:p>
          <a:p>
            <a:pPr marL="285750" indent="-285750">
              <a:buFont typeface="Arial" panose="020B0604020202020204" pitchFamily="34" charset="0"/>
              <a:buChar char="•"/>
            </a:pPr>
            <a:r>
              <a:rPr lang="en-US" sz="2000" dirty="0"/>
              <a:t>Renewed interest in the mind</a:t>
            </a:r>
          </a:p>
        </p:txBody>
      </p:sp>
      <p:pic>
        <p:nvPicPr>
          <p:cNvPr id="9" name="Graphic 8" descr="Head with gears">
            <a:extLst>
              <a:ext uri="{FF2B5EF4-FFF2-40B4-BE49-F238E27FC236}">
                <a16:creationId xmlns:a16="http://schemas.microsoft.com/office/drawing/2014/main" id="{0CFF2CEB-5EEB-4A1D-B5C4-ED59EB8434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75559" y="3004113"/>
            <a:ext cx="3666960" cy="3666960"/>
          </a:xfrm>
          <a:prstGeom prst="rect">
            <a:avLst/>
          </a:prstGeom>
        </p:spPr>
      </p:pic>
    </p:spTree>
    <p:extLst>
      <p:ext uri="{BB962C8B-B14F-4D97-AF65-F5344CB8AC3E}">
        <p14:creationId xmlns:p14="http://schemas.microsoft.com/office/powerpoint/2010/main" val="39785585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Current Day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986EC4C-1890-4972-A5CC-A640695037E2}"/>
              </a:ext>
            </a:extLst>
          </p:cNvPr>
          <p:cNvSpPr txBox="1"/>
          <p:nvPr/>
        </p:nvSpPr>
        <p:spPr>
          <a:xfrm>
            <a:off x="1881187" y="1949571"/>
            <a:ext cx="8429625" cy="830997"/>
          </a:xfrm>
          <a:prstGeom prst="rect">
            <a:avLst/>
          </a:prstGeom>
          <a:noFill/>
        </p:spPr>
        <p:txBody>
          <a:bodyPr wrap="square" rtlCol="0">
            <a:spAutoFit/>
          </a:bodyPr>
          <a:lstStyle/>
          <a:p>
            <a:pPr algn="ctr"/>
            <a:r>
              <a:rPr lang="en-US" sz="2400" dirty="0"/>
              <a:t>Francis Cecil Summer</a:t>
            </a:r>
          </a:p>
          <a:p>
            <a:pPr algn="ctr"/>
            <a:r>
              <a:rPr lang="en-US" sz="2400" dirty="0"/>
              <a:t>George Sanchez</a:t>
            </a:r>
          </a:p>
        </p:txBody>
      </p:sp>
      <p:pic>
        <p:nvPicPr>
          <p:cNvPr id="6" name="Graphic 5" descr="Universal access">
            <a:extLst>
              <a:ext uri="{FF2B5EF4-FFF2-40B4-BE49-F238E27FC236}">
                <a16:creationId xmlns:a16="http://schemas.microsoft.com/office/drawing/2014/main" id="{9D3D3B24-46AF-4BC4-9953-57551E397EB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43913" y="3554779"/>
            <a:ext cx="2973412" cy="2973412"/>
          </a:xfrm>
          <a:prstGeom prst="rect">
            <a:avLst/>
          </a:prstGeom>
        </p:spPr>
      </p:pic>
      <p:pic>
        <p:nvPicPr>
          <p:cNvPr id="11" name="Graphic 10" descr="Handshake">
            <a:extLst>
              <a:ext uri="{FF2B5EF4-FFF2-40B4-BE49-F238E27FC236}">
                <a16:creationId xmlns:a16="http://schemas.microsoft.com/office/drawing/2014/main" id="{19358B1D-6734-48EC-BF1B-DFA9BB3DB4D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21277" y="3554778"/>
            <a:ext cx="2973411" cy="2973411"/>
          </a:xfrm>
          <a:prstGeom prst="rect">
            <a:avLst/>
          </a:prstGeom>
        </p:spPr>
      </p:pic>
      <p:sp>
        <p:nvSpPr>
          <p:cNvPr id="12" name="TextBox 11">
            <a:extLst>
              <a:ext uri="{FF2B5EF4-FFF2-40B4-BE49-F238E27FC236}">
                <a16:creationId xmlns:a16="http://schemas.microsoft.com/office/drawing/2014/main" id="{86E8AF80-6E34-4B20-90DD-67A4324546F8}"/>
              </a:ext>
            </a:extLst>
          </p:cNvPr>
          <p:cNvSpPr txBox="1"/>
          <p:nvPr/>
        </p:nvSpPr>
        <p:spPr>
          <a:xfrm rot="522730">
            <a:off x="3766251" y="3468840"/>
            <a:ext cx="1570129" cy="523220"/>
          </a:xfrm>
          <a:prstGeom prst="rect">
            <a:avLst/>
          </a:prstGeom>
          <a:noFill/>
        </p:spPr>
        <p:txBody>
          <a:bodyPr wrap="square" rtlCol="0">
            <a:spAutoFit/>
          </a:bodyPr>
          <a:lstStyle/>
          <a:p>
            <a:r>
              <a:rPr lang="en-US" sz="2800" dirty="0"/>
              <a:t>Diverse</a:t>
            </a:r>
            <a:endParaRPr lang="en-US" sz="2400" dirty="0"/>
          </a:p>
        </p:txBody>
      </p:sp>
      <p:sp>
        <p:nvSpPr>
          <p:cNvPr id="15" name="TextBox 14">
            <a:extLst>
              <a:ext uri="{FF2B5EF4-FFF2-40B4-BE49-F238E27FC236}">
                <a16:creationId xmlns:a16="http://schemas.microsoft.com/office/drawing/2014/main" id="{42A49FF3-A5BA-4AA7-B084-6E36B32CECD4}"/>
              </a:ext>
            </a:extLst>
          </p:cNvPr>
          <p:cNvSpPr txBox="1"/>
          <p:nvPr/>
        </p:nvSpPr>
        <p:spPr>
          <a:xfrm rot="21035291">
            <a:off x="7906594" y="3365882"/>
            <a:ext cx="1570129" cy="523220"/>
          </a:xfrm>
          <a:prstGeom prst="rect">
            <a:avLst/>
          </a:prstGeom>
          <a:noFill/>
        </p:spPr>
        <p:txBody>
          <a:bodyPr wrap="square" rtlCol="0">
            <a:spAutoFit/>
          </a:bodyPr>
          <a:lstStyle/>
          <a:p>
            <a:r>
              <a:rPr lang="en-US" sz="2800" dirty="0"/>
              <a:t>Inclusive</a:t>
            </a:r>
            <a:endParaRPr lang="en-US" sz="2400" dirty="0"/>
          </a:p>
        </p:txBody>
      </p:sp>
    </p:spTree>
    <p:extLst>
      <p:ext uri="{BB962C8B-B14F-4D97-AF65-F5344CB8AC3E}">
        <p14:creationId xmlns:p14="http://schemas.microsoft.com/office/powerpoint/2010/main" val="3534380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Scientific Method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5CC6F7F8-954D-4CA0-9C48-9C8D78FB1F69}"/>
              </a:ext>
            </a:extLst>
          </p:cNvPr>
          <p:cNvGraphicFramePr/>
          <p:nvPr>
            <p:extLst>
              <p:ext uri="{D42A27DB-BD31-4B8C-83A1-F6EECF244321}">
                <p14:modId xmlns:p14="http://schemas.microsoft.com/office/powerpoint/2010/main" val="876733828"/>
              </p:ext>
            </p:extLst>
          </p:nvPr>
        </p:nvGraphicFramePr>
        <p:xfrm>
          <a:off x="3111682" y="1810148"/>
          <a:ext cx="5803468" cy="2862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4" name="Graphic 13" descr="Thought bubble">
            <a:extLst>
              <a:ext uri="{FF2B5EF4-FFF2-40B4-BE49-F238E27FC236}">
                <a16:creationId xmlns:a16="http://schemas.microsoft.com/office/drawing/2014/main" id="{6C1BC509-5019-491B-A1E2-D58F9D4862B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57137" y="1608221"/>
            <a:ext cx="914400" cy="914400"/>
          </a:xfrm>
          <a:prstGeom prst="rect">
            <a:avLst/>
          </a:prstGeom>
        </p:spPr>
      </p:pic>
      <p:pic>
        <p:nvPicPr>
          <p:cNvPr id="28" name="Graphic 27" descr="Circles with arrows">
            <a:extLst>
              <a:ext uri="{FF2B5EF4-FFF2-40B4-BE49-F238E27FC236}">
                <a16:creationId xmlns:a16="http://schemas.microsoft.com/office/drawing/2014/main" id="{935BC403-125A-4EFB-9FE8-049E64EEC4C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957137" y="2363004"/>
            <a:ext cx="914400" cy="914400"/>
          </a:xfrm>
          <a:prstGeom prst="rect">
            <a:avLst/>
          </a:prstGeom>
        </p:spPr>
      </p:pic>
      <p:pic>
        <p:nvPicPr>
          <p:cNvPr id="30" name="Graphic 29" descr="Group">
            <a:extLst>
              <a:ext uri="{FF2B5EF4-FFF2-40B4-BE49-F238E27FC236}">
                <a16:creationId xmlns:a16="http://schemas.microsoft.com/office/drawing/2014/main" id="{46FC6BA0-FE7D-4273-9879-5F2767FD03ED}"/>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957137" y="3117787"/>
            <a:ext cx="914400" cy="914400"/>
          </a:xfrm>
          <a:prstGeom prst="rect">
            <a:avLst/>
          </a:prstGeom>
        </p:spPr>
      </p:pic>
      <p:pic>
        <p:nvPicPr>
          <p:cNvPr id="32" name="Graphic 31" descr="Books">
            <a:extLst>
              <a:ext uri="{FF2B5EF4-FFF2-40B4-BE49-F238E27FC236}">
                <a16:creationId xmlns:a16="http://schemas.microsoft.com/office/drawing/2014/main" id="{7175F6EB-6917-4BAF-B2A8-D84CA40F761D}"/>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957137" y="3872570"/>
            <a:ext cx="914400" cy="914400"/>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Hypothesis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5CC6F7F8-954D-4CA0-9C48-9C8D78FB1F69}"/>
              </a:ext>
            </a:extLst>
          </p:cNvPr>
          <p:cNvGraphicFramePr/>
          <p:nvPr>
            <p:extLst>
              <p:ext uri="{D42A27DB-BD31-4B8C-83A1-F6EECF244321}">
                <p14:modId xmlns:p14="http://schemas.microsoft.com/office/powerpoint/2010/main" val="4100225295"/>
              </p:ext>
            </p:extLst>
          </p:nvPr>
        </p:nvGraphicFramePr>
        <p:xfrm>
          <a:off x="3111682" y="1810148"/>
          <a:ext cx="7199132" cy="2862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4" name="Graphic 13" descr="Thought bubble">
            <a:extLst>
              <a:ext uri="{FF2B5EF4-FFF2-40B4-BE49-F238E27FC236}">
                <a16:creationId xmlns:a16="http://schemas.microsoft.com/office/drawing/2014/main" id="{6C1BC509-5019-491B-A1E2-D58F9D4862B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17317" y="1810148"/>
            <a:ext cx="2862322" cy="2862322"/>
          </a:xfrm>
          <a:prstGeom prst="rect">
            <a:avLst/>
          </a:prstGeom>
        </p:spPr>
      </p:pic>
    </p:spTree>
    <p:extLst>
      <p:ext uri="{BB962C8B-B14F-4D97-AF65-F5344CB8AC3E}">
        <p14:creationId xmlns:p14="http://schemas.microsoft.com/office/powerpoint/2010/main" val="2671614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5CC6F7F8-954D-4CA0-9C48-9C8D78FB1F69}"/>
              </a:ext>
            </a:extLst>
          </p:cNvPr>
          <p:cNvGraphicFramePr/>
          <p:nvPr>
            <p:extLst>
              <p:ext uri="{D42A27DB-BD31-4B8C-83A1-F6EECF244321}">
                <p14:modId xmlns:p14="http://schemas.microsoft.com/office/powerpoint/2010/main" val="2755312288"/>
              </p:ext>
            </p:extLst>
          </p:nvPr>
        </p:nvGraphicFramePr>
        <p:xfrm>
          <a:off x="3111681" y="1810148"/>
          <a:ext cx="7199131" cy="2862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8" name="Graphic 27" descr="Circles with arrows">
            <a:extLst>
              <a:ext uri="{FF2B5EF4-FFF2-40B4-BE49-F238E27FC236}">
                <a16:creationId xmlns:a16="http://schemas.microsoft.com/office/drawing/2014/main" id="{935BC403-125A-4EFB-9FE8-049E64EEC4C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88759" y="1810148"/>
            <a:ext cx="2862322" cy="2862322"/>
          </a:xfrm>
          <a:prstGeom prst="rect">
            <a:avLst/>
          </a:prstGeom>
        </p:spPr>
      </p:pic>
    </p:spTree>
    <p:extLst>
      <p:ext uri="{BB962C8B-B14F-4D97-AF65-F5344CB8AC3E}">
        <p14:creationId xmlns:p14="http://schemas.microsoft.com/office/powerpoint/2010/main" val="4085577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Observation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5CC6F7F8-954D-4CA0-9C48-9C8D78FB1F69}"/>
              </a:ext>
            </a:extLst>
          </p:cNvPr>
          <p:cNvGraphicFramePr/>
          <p:nvPr>
            <p:extLst>
              <p:ext uri="{D42A27DB-BD31-4B8C-83A1-F6EECF244321}">
                <p14:modId xmlns:p14="http://schemas.microsoft.com/office/powerpoint/2010/main" val="408919020"/>
              </p:ext>
            </p:extLst>
          </p:nvPr>
        </p:nvGraphicFramePr>
        <p:xfrm>
          <a:off x="3111681" y="1810148"/>
          <a:ext cx="7199131" cy="2862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0" name="Graphic 29" descr="Group">
            <a:extLst>
              <a:ext uri="{FF2B5EF4-FFF2-40B4-BE49-F238E27FC236}">
                <a16:creationId xmlns:a16="http://schemas.microsoft.com/office/drawing/2014/main" id="{46FC6BA0-FE7D-4273-9879-5F2767FD03E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28864" y="1810148"/>
            <a:ext cx="2862322" cy="2862322"/>
          </a:xfrm>
          <a:prstGeom prst="rect">
            <a:avLst/>
          </a:prstGeom>
        </p:spPr>
      </p:pic>
    </p:spTree>
    <p:extLst>
      <p:ext uri="{BB962C8B-B14F-4D97-AF65-F5344CB8AC3E}">
        <p14:creationId xmlns:p14="http://schemas.microsoft.com/office/powerpoint/2010/main" val="614752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Scientific Method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5CC6F7F8-954D-4CA0-9C48-9C8D78FB1F69}"/>
              </a:ext>
            </a:extLst>
          </p:cNvPr>
          <p:cNvGraphicFramePr/>
          <p:nvPr>
            <p:extLst>
              <p:ext uri="{D42A27DB-BD31-4B8C-83A1-F6EECF244321}">
                <p14:modId xmlns:p14="http://schemas.microsoft.com/office/powerpoint/2010/main" val="1471054254"/>
              </p:ext>
            </p:extLst>
          </p:nvPr>
        </p:nvGraphicFramePr>
        <p:xfrm>
          <a:off x="3111681" y="1810148"/>
          <a:ext cx="7199131" cy="2862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2" name="Graphic 31" descr="Books">
            <a:extLst>
              <a:ext uri="{FF2B5EF4-FFF2-40B4-BE49-F238E27FC236}">
                <a16:creationId xmlns:a16="http://schemas.microsoft.com/office/drawing/2014/main" id="{7175F6EB-6917-4BAF-B2A8-D84CA40F761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881188" y="1805194"/>
            <a:ext cx="2867275" cy="2867275"/>
          </a:xfrm>
          <a:prstGeom prst="rect">
            <a:avLst/>
          </a:prstGeom>
        </p:spPr>
      </p:pic>
    </p:spTree>
    <p:extLst>
      <p:ext uri="{BB962C8B-B14F-4D97-AF65-F5344CB8AC3E}">
        <p14:creationId xmlns:p14="http://schemas.microsoft.com/office/powerpoint/2010/main" val="1037391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Constructs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6D4DC94-B829-45BA-8DDE-12C510A0A186}"/>
              </a:ext>
            </a:extLst>
          </p:cNvPr>
          <p:cNvSpPr txBox="1"/>
          <p:nvPr/>
        </p:nvSpPr>
        <p:spPr>
          <a:xfrm>
            <a:off x="1881188" y="1459832"/>
            <a:ext cx="8429624" cy="461665"/>
          </a:xfrm>
          <a:prstGeom prst="rect">
            <a:avLst/>
          </a:prstGeom>
          <a:noFill/>
        </p:spPr>
        <p:txBody>
          <a:bodyPr wrap="square" rtlCol="0">
            <a:spAutoFit/>
          </a:bodyPr>
          <a:lstStyle/>
          <a:p>
            <a:pPr algn="ctr"/>
            <a:r>
              <a:rPr lang="en-US" sz="2400" dirty="0"/>
              <a:t>Operational definitions</a:t>
            </a:r>
          </a:p>
        </p:txBody>
      </p:sp>
      <p:pic>
        <p:nvPicPr>
          <p:cNvPr id="6" name="Graphic 5" descr="Confused face with solid fill">
            <a:extLst>
              <a:ext uri="{FF2B5EF4-FFF2-40B4-BE49-F238E27FC236}">
                <a16:creationId xmlns:a16="http://schemas.microsoft.com/office/drawing/2014/main" id="{A1B6DE6F-4E10-4A10-9C54-84660C01982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01041" y="2006393"/>
            <a:ext cx="2253475" cy="2253475"/>
          </a:xfrm>
          <a:prstGeom prst="rect">
            <a:avLst/>
          </a:prstGeom>
        </p:spPr>
      </p:pic>
      <p:pic>
        <p:nvPicPr>
          <p:cNvPr id="9" name="Graphic 8" descr="Heart with pulse">
            <a:extLst>
              <a:ext uri="{FF2B5EF4-FFF2-40B4-BE49-F238E27FC236}">
                <a16:creationId xmlns:a16="http://schemas.microsoft.com/office/drawing/2014/main" id="{AD00DB2D-344B-46E0-A1DF-BB762E4C7CD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69262" y="4109066"/>
            <a:ext cx="2253475" cy="2253475"/>
          </a:xfrm>
          <a:prstGeom prst="rect">
            <a:avLst/>
          </a:prstGeom>
        </p:spPr>
      </p:pic>
      <p:pic>
        <p:nvPicPr>
          <p:cNvPr id="11" name="Graphic 10" descr="Thumbs up sign">
            <a:extLst>
              <a:ext uri="{FF2B5EF4-FFF2-40B4-BE49-F238E27FC236}">
                <a16:creationId xmlns:a16="http://schemas.microsoft.com/office/drawing/2014/main" id="{548994D8-AE32-465E-B015-B27A7C6ABA6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937485" y="2006392"/>
            <a:ext cx="2253475" cy="2253475"/>
          </a:xfrm>
          <a:prstGeom prst="rect">
            <a:avLst/>
          </a:prstGeom>
        </p:spPr>
      </p:pic>
    </p:spTree>
    <p:extLst>
      <p:ext uri="{BB962C8B-B14F-4D97-AF65-F5344CB8AC3E}">
        <p14:creationId xmlns:p14="http://schemas.microsoft.com/office/powerpoint/2010/main" val="3964836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Study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6D4DC94-B829-45BA-8DDE-12C510A0A186}"/>
              </a:ext>
            </a:extLst>
          </p:cNvPr>
          <p:cNvSpPr txBox="1"/>
          <p:nvPr/>
        </p:nvSpPr>
        <p:spPr>
          <a:xfrm>
            <a:off x="1881188" y="1459832"/>
            <a:ext cx="3100715" cy="461665"/>
          </a:xfrm>
          <a:prstGeom prst="rect">
            <a:avLst/>
          </a:prstGeom>
          <a:noFill/>
        </p:spPr>
        <p:txBody>
          <a:bodyPr wrap="square" rtlCol="0">
            <a:spAutoFit/>
          </a:bodyPr>
          <a:lstStyle/>
          <a:p>
            <a:r>
              <a:rPr lang="en-US" sz="2400" dirty="0"/>
              <a:t>Critical Thinking Skills</a:t>
            </a:r>
          </a:p>
        </p:txBody>
      </p:sp>
      <p:sp>
        <p:nvSpPr>
          <p:cNvPr id="10" name="TextBox 9">
            <a:extLst>
              <a:ext uri="{FF2B5EF4-FFF2-40B4-BE49-F238E27FC236}">
                <a16:creationId xmlns:a16="http://schemas.microsoft.com/office/drawing/2014/main" id="{31722C45-588C-43E8-A07A-3FC8807F525A}"/>
              </a:ext>
            </a:extLst>
          </p:cNvPr>
          <p:cNvSpPr txBox="1"/>
          <p:nvPr/>
        </p:nvSpPr>
        <p:spPr>
          <a:xfrm>
            <a:off x="9304421" y="1459832"/>
            <a:ext cx="1006391" cy="369332"/>
          </a:xfrm>
          <a:prstGeom prst="rect">
            <a:avLst/>
          </a:prstGeom>
          <a:noFill/>
        </p:spPr>
        <p:txBody>
          <a:bodyPr wrap="square" rtlCol="0">
            <a:spAutoFit/>
          </a:bodyPr>
          <a:lstStyle/>
          <a:p>
            <a:r>
              <a:rPr lang="en-US" dirty="0"/>
              <a:t>Diversity</a:t>
            </a:r>
          </a:p>
        </p:txBody>
      </p:sp>
      <p:pic>
        <p:nvPicPr>
          <p:cNvPr id="6" name="Graphic 5" descr="Group of men">
            <a:extLst>
              <a:ext uri="{FF2B5EF4-FFF2-40B4-BE49-F238E27FC236}">
                <a16:creationId xmlns:a16="http://schemas.microsoft.com/office/drawing/2014/main" id="{6C85E732-766A-4F7B-AC74-C37F798FA9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90021" y="1829164"/>
            <a:ext cx="914400" cy="914400"/>
          </a:xfrm>
          <a:prstGeom prst="rect">
            <a:avLst/>
          </a:prstGeom>
        </p:spPr>
      </p:pic>
      <p:pic>
        <p:nvPicPr>
          <p:cNvPr id="13" name="Graphic 12" descr="Group of men">
            <a:extLst>
              <a:ext uri="{FF2B5EF4-FFF2-40B4-BE49-F238E27FC236}">
                <a16:creationId xmlns:a16="http://schemas.microsoft.com/office/drawing/2014/main" id="{36A965EC-8141-42E1-93B4-BDC91AFE297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237197" y="1829164"/>
            <a:ext cx="914400" cy="914400"/>
          </a:xfrm>
          <a:prstGeom prst="rect">
            <a:avLst/>
          </a:prstGeom>
        </p:spPr>
      </p:pic>
      <p:pic>
        <p:nvPicPr>
          <p:cNvPr id="15" name="Graphic 14" descr="Group of men">
            <a:extLst>
              <a:ext uri="{FF2B5EF4-FFF2-40B4-BE49-F238E27FC236}">
                <a16:creationId xmlns:a16="http://schemas.microsoft.com/office/drawing/2014/main" id="{D47C76CC-7700-493C-8A08-4C019B1F494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084373" y="1829164"/>
            <a:ext cx="914400" cy="914400"/>
          </a:xfrm>
          <a:prstGeom prst="rect">
            <a:avLst/>
          </a:prstGeom>
        </p:spPr>
      </p:pic>
      <p:pic>
        <p:nvPicPr>
          <p:cNvPr id="9" name="Graphic 8" descr="Arrow circle">
            <a:extLst>
              <a:ext uri="{FF2B5EF4-FFF2-40B4-BE49-F238E27FC236}">
                <a16:creationId xmlns:a16="http://schemas.microsoft.com/office/drawing/2014/main" id="{10EC9D1C-99AE-4DF5-ACC6-C41C401DF55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947856" y="2541660"/>
            <a:ext cx="4296287" cy="4296287"/>
          </a:xfrm>
          <a:prstGeom prst="rect">
            <a:avLst/>
          </a:prstGeom>
        </p:spPr>
      </p:pic>
      <p:sp>
        <p:nvSpPr>
          <p:cNvPr id="11" name="TextBox 10">
            <a:extLst>
              <a:ext uri="{FF2B5EF4-FFF2-40B4-BE49-F238E27FC236}">
                <a16:creationId xmlns:a16="http://schemas.microsoft.com/office/drawing/2014/main" id="{A7A370EE-05EE-48D5-BC8B-7A71BF508027}"/>
              </a:ext>
            </a:extLst>
          </p:cNvPr>
          <p:cNvSpPr txBox="1"/>
          <p:nvPr/>
        </p:nvSpPr>
        <p:spPr>
          <a:xfrm>
            <a:off x="5209672" y="2792486"/>
            <a:ext cx="1772654" cy="461665"/>
          </a:xfrm>
          <a:prstGeom prst="rect">
            <a:avLst/>
          </a:prstGeom>
          <a:noFill/>
        </p:spPr>
        <p:txBody>
          <a:bodyPr wrap="square" rtlCol="0">
            <a:spAutoFit/>
          </a:bodyPr>
          <a:lstStyle/>
          <a:p>
            <a:r>
              <a:rPr lang="en-US" sz="2400" dirty="0"/>
              <a:t>Environment</a:t>
            </a:r>
          </a:p>
        </p:txBody>
      </p:sp>
      <p:sp>
        <p:nvSpPr>
          <p:cNvPr id="19" name="TextBox 18">
            <a:extLst>
              <a:ext uri="{FF2B5EF4-FFF2-40B4-BE49-F238E27FC236}">
                <a16:creationId xmlns:a16="http://schemas.microsoft.com/office/drawing/2014/main" id="{53561E27-7219-4DC1-A338-FF2678C6BED8}"/>
              </a:ext>
            </a:extLst>
          </p:cNvPr>
          <p:cNvSpPr txBox="1"/>
          <p:nvPr/>
        </p:nvSpPr>
        <p:spPr>
          <a:xfrm>
            <a:off x="3729790" y="4908730"/>
            <a:ext cx="1142044" cy="461665"/>
          </a:xfrm>
          <a:prstGeom prst="rect">
            <a:avLst/>
          </a:prstGeom>
          <a:noFill/>
        </p:spPr>
        <p:txBody>
          <a:bodyPr wrap="square" rtlCol="0">
            <a:spAutoFit/>
          </a:bodyPr>
          <a:lstStyle/>
          <a:p>
            <a:r>
              <a:rPr lang="en-US" sz="2400" dirty="0"/>
              <a:t>Biology</a:t>
            </a:r>
          </a:p>
        </p:txBody>
      </p:sp>
      <p:sp>
        <p:nvSpPr>
          <p:cNvPr id="20" name="TextBox 19">
            <a:extLst>
              <a:ext uri="{FF2B5EF4-FFF2-40B4-BE49-F238E27FC236}">
                <a16:creationId xmlns:a16="http://schemas.microsoft.com/office/drawing/2014/main" id="{40E2F3D2-7469-459B-912D-3F8C6AA40DF9}"/>
              </a:ext>
            </a:extLst>
          </p:cNvPr>
          <p:cNvSpPr txBox="1"/>
          <p:nvPr/>
        </p:nvSpPr>
        <p:spPr>
          <a:xfrm>
            <a:off x="7547809" y="4908729"/>
            <a:ext cx="1828800" cy="461665"/>
          </a:xfrm>
          <a:prstGeom prst="rect">
            <a:avLst/>
          </a:prstGeom>
          <a:noFill/>
        </p:spPr>
        <p:txBody>
          <a:bodyPr wrap="square" rtlCol="0">
            <a:spAutoFit/>
          </a:bodyPr>
          <a:lstStyle/>
          <a:p>
            <a:r>
              <a:rPr lang="en-US" sz="2400" dirty="0"/>
              <a:t>Experiences</a:t>
            </a:r>
          </a:p>
        </p:txBody>
      </p:sp>
    </p:spTree>
    <p:extLst>
      <p:ext uri="{BB962C8B-B14F-4D97-AF65-F5344CB8AC3E}">
        <p14:creationId xmlns:p14="http://schemas.microsoft.com/office/powerpoint/2010/main" val="3319815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1620</Words>
  <Application>Microsoft Office PowerPoint</Application>
  <PresentationFormat>Widescreen</PresentationFormat>
  <Paragraphs>236</Paragraphs>
  <Slides>27</Slides>
  <Notes>26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27</vt:i4>
      </vt:variant>
    </vt:vector>
  </HeadingPairs>
  <TitlesOfParts>
    <vt:vector size="3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33</cp:revision>
  <dcterms:created xsi:type="dcterms:W3CDTF">2017-06-16T13:06:21Z</dcterms:created>
  <dcterms:modified xsi:type="dcterms:W3CDTF">2019-05-09T16:00:19Z</dcterms:modified>
</cp:coreProperties>
</file>