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279" r:id="rId3"/>
    <p:sldId id="261" r:id="rId4"/>
    <p:sldId id="262" r:id="rId5"/>
    <p:sldId id="263" r:id="rId6"/>
    <p:sldId id="27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focus on human factors psychology and workplace design.</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field is concerned with ensuring that the workplace supports the worker, specifically by researching and designing machines that fit human requirements. Software design, testing, evaluation, and determination of regulations all fall within this realm of psychology.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Workplace safety is a big concern. Psychologists in this area study safety in order to prevent work related injuries. Safety checklists are one measure that these psychologists have developed.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Safety concerns also led to limits on how long an operator could work before taking a break. Psychologists consider factors such as attention, decision-making, and task analysis and how these are affected by long hours.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425074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Human Factors Psychology and Workplace Design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 Factors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A884E69-35F4-4E80-A03F-AA99516D2392}"/>
              </a:ext>
            </a:extLst>
          </p:cNvPr>
          <p:cNvPicPr>
            <a:picLocks noChangeAspect="1"/>
          </p:cNvPicPr>
          <p:nvPr/>
        </p:nvPicPr>
        <p:blipFill>
          <a:blip r:embed="rId3"/>
          <a:stretch>
            <a:fillRect/>
          </a:stretch>
        </p:blipFill>
        <p:spPr>
          <a:xfrm>
            <a:off x="1681161" y="1804986"/>
            <a:ext cx="4649896" cy="3915098"/>
          </a:xfrm>
          <a:prstGeom prst="rect">
            <a:avLst/>
          </a:prstGeom>
        </p:spPr>
      </p:pic>
      <p:pic>
        <p:nvPicPr>
          <p:cNvPr id="5" name="Graphic 4" descr="Monitor">
            <a:extLst>
              <a:ext uri="{FF2B5EF4-FFF2-40B4-BE49-F238E27FC236}">
                <a16:creationId xmlns:a16="http://schemas.microsoft.com/office/drawing/2014/main" id="{04548B02-1D70-4763-83EC-08E50EBEDAD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91301" y="1800546"/>
            <a:ext cx="3919538" cy="3919538"/>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31A23B-4801-40B9-B340-36A49ED4E49D}"/>
              </a:ext>
            </a:extLst>
          </p:cNvPr>
          <p:cNvSpPr/>
          <p:nvPr/>
        </p:nvSpPr>
        <p:spPr>
          <a:xfrm>
            <a:off x="1628775" y="2124075"/>
            <a:ext cx="3467100" cy="229552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Safety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06E6DE3-3910-44B6-979B-E51AED051E0B}"/>
              </a:ext>
            </a:extLst>
          </p:cNvPr>
          <p:cNvSpPr txBox="1"/>
          <p:nvPr/>
        </p:nvSpPr>
        <p:spPr>
          <a:xfrm>
            <a:off x="2195512" y="2487005"/>
            <a:ext cx="2333625" cy="1569660"/>
          </a:xfrm>
          <a:prstGeom prst="rect">
            <a:avLst/>
          </a:prstGeom>
          <a:solidFill>
            <a:schemeClr val="accent5">
              <a:lumMod val="60000"/>
              <a:lumOff val="40000"/>
            </a:schemeClr>
          </a:solidFill>
        </p:spPr>
        <p:txBody>
          <a:bodyPr wrap="square" rtlCol="0">
            <a:spAutoFit/>
          </a:bodyPr>
          <a:lstStyle/>
          <a:p>
            <a:pPr algn="ctr"/>
            <a:r>
              <a:rPr lang="en-US" sz="4800" b="1" dirty="0"/>
              <a:t>No injuries</a:t>
            </a:r>
          </a:p>
        </p:txBody>
      </p:sp>
      <p:pic>
        <p:nvPicPr>
          <p:cNvPr id="4" name="Graphic 3" descr="Document">
            <a:extLst>
              <a:ext uri="{FF2B5EF4-FFF2-40B4-BE49-F238E27FC236}">
                <a16:creationId xmlns:a16="http://schemas.microsoft.com/office/drawing/2014/main" id="{1CAA48E3-C360-4A04-8750-6ED536E7A7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8944" y="1762124"/>
            <a:ext cx="3571869" cy="3571869"/>
          </a:xfrm>
          <a:prstGeom prst="rect">
            <a:avLst/>
          </a:prstGeom>
        </p:spPr>
      </p:pic>
      <p:pic>
        <p:nvPicPr>
          <p:cNvPr id="6" name="Graphic 5" descr="Checkmark">
            <a:extLst>
              <a:ext uri="{FF2B5EF4-FFF2-40B4-BE49-F238E27FC236}">
                <a16:creationId xmlns:a16="http://schemas.microsoft.com/office/drawing/2014/main" id="{ED0DE6DD-13A1-4EC7-99DF-862205E0A0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87585" y="2685514"/>
            <a:ext cx="2074586" cy="2074586"/>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Safety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16873CAB-C656-4941-8F76-2BF127CD95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57324" y="2057400"/>
            <a:ext cx="3162299" cy="3162299"/>
          </a:xfrm>
          <a:prstGeom prst="rect">
            <a:avLst/>
          </a:prstGeom>
        </p:spPr>
      </p:pic>
      <p:pic>
        <p:nvPicPr>
          <p:cNvPr id="5" name="Graphic 4" descr="Woman">
            <a:extLst>
              <a:ext uri="{FF2B5EF4-FFF2-40B4-BE49-F238E27FC236}">
                <a16:creationId xmlns:a16="http://schemas.microsoft.com/office/drawing/2014/main" id="{41C1E52B-ED1D-4BEA-8A85-016F3AF41B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50376" y="2057426"/>
            <a:ext cx="3162273" cy="3162273"/>
          </a:xfrm>
          <a:prstGeom prst="rect">
            <a:avLst/>
          </a:prstGeom>
        </p:spPr>
      </p:pic>
      <p:sp>
        <p:nvSpPr>
          <p:cNvPr id="6" name="TextBox 5">
            <a:extLst>
              <a:ext uri="{FF2B5EF4-FFF2-40B4-BE49-F238E27FC236}">
                <a16:creationId xmlns:a16="http://schemas.microsoft.com/office/drawing/2014/main" id="{B2A11D11-EF07-4FD6-87CB-5A3F0D052F4C}"/>
              </a:ext>
            </a:extLst>
          </p:cNvPr>
          <p:cNvSpPr txBox="1"/>
          <p:nvPr/>
        </p:nvSpPr>
        <p:spPr>
          <a:xfrm>
            <a:off x="7172325" y="2265735"/>
            <a:ext cx="2305050" cy="707886"/>
          </a:xfrm>
          <a:prstGeom prst="rect">
            <a:avLst/>
          </a:prstGeom>
          <a:noFill/>
        </p:spPr>
        <p:txBody>
          <a:bodyPr wrap="square" rtlCol="0">
            <a:spAutoFit/>
          </a:bodyPr>
          <a:lstStyle/>
          <a:p>
            <a:pPr algn="ctr"/>
            <a:r>
              <a:rPr lang="en-US" sz="4000" b="1" dirty="0">
                <a:solidFill>
                  <a:schemeClr val="accent2"/>
                </a:solidFill>
              </a:rPr>
              <a:t>Attention</a:t>
            </a:r>
          </a:p>
        </p:txBody>
      </p:sp>
      <p:sp>
        <p:nvSpPr>
          <p:cNvPr id="9" name="TextBox 8">
            <a:extLst>
              <a:ext uri="{FF2B5EF4-FFF2-40B4-BE49-F238E27FC236}">
                <a16:creationId xmlns:a16="http://schemas.microsoft.com/office/drawing/2014/main" id="{84440C26-6668-49AB-B4C8-603B9B357443}"/>
              </a:ext>
            </a:extLst>
          </p:cNvPr>
          <p:cNvSpPr txBox="1"/>
          <p:nvPr/>
        </p:nvSpPr>
        <p:spPr>
          <a:xfrm>
            <a:off x="6477000" y="3284606"/>
            <a:ext cx="3695700" cy="707886"/>
          </a:xfrm>
          <a:prstGeom prst="rect">
            <a:avLst/>
          </a:prstGeom>
          <a:noFill/>
        </p:spPr>
        <p:txBody>
          <a:bodyPr wrap="square" rtlCol="0">
            <a:spAutoFit/>
          </a:bodyPr>
          <a:lstStyle/>
          <a:p>
            <a:pPr algn="ctr"/>
            <a:r>
              <a:rPr lang="en-US" sz="4000" b="1" dirty="0">
                <a:solidFill>
                  <a:schemeClr val="accent2"/>
                </a:solidFill>
              </a:rPr>
              <a:t>Decision making</a:t>
            </a:r>
          </a:p>
        </p:txBody>
      </p:sp>
      <p:sp>
        <p:nvSpPr>
          <p:cNvPr id="10" name="TextBox 9">
            <a:extLst>
              <a:ext uri="{FF2B5EF4-FFF2-40B4-BE49-F238E27FC236}">
                <a16:creationId xmlns:a16="http://schemas.microsoft.com/office/drawing/2014/main" id="{E3B3B34E-AF9E-4F78-B317-EE0CFC09EE07}"/>
              </a:ext>
            </a:extLst>
          </p:cNvPr>
          <p:cNvSpPr txBox="1"/>
          <p:nvPr/>
        </p:nvSpPr>
        <p:spPr>
          <a:xfrm>
            <a:off x="6477000" y="4303477"/>
            <a:ext cx="3695700" cy="707886"/>
          </a:xfrm>
          <a:prstGeom prst="rect">
            <a:avLst/>
          </a:prstGeom>
          <a:noFill/>
        </p:spPr>
        <p:txBody>
          <a:bodyPr wrap="square" rtlCol="0">
            <a:spAutoFit/>
          </a:bodyPr>
          <a:lstStyle/>
          <a:p>
            <a:pPr algn="ctr"/>
            <a:r>
              <a:rPr lang="en-US" sz="4000" b="1" dirty="0">
                <a:solidFill>
                  <a:schemeClr val="accent2"/>
                </a:solidFill>
              </a:rPr>
              <a:t>Task analysis</a:t>
            </a:r>
          </a:p>
        </p:txBody>
      </p:sp>
    </p:spTree>
    <p:extLst>
      <p:ext uri="{BB962C8B-B14F-4D97-AF65-F5344CB8AC3E}">
        <p14:creationId xmlns:p14="http://schemas.microsoft.com/office/powerpoint/2010/main" val="2774767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157</Words>
  <Application>Microsoft Office PowerPoint</Application>
  <PresentationFormat>Widescreen</PresentationFormat>
  <Paragraphs>19</Paragraphs>
  <Slides>5</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21</cp:revision>
  <dcterms:created xsi:type="dcterms:W3CDTF">2017-06-16T13:06:21Z</dcterms:created>
  <dcterms:modified xsi:type="dcterms:W3CDTF">2019-06-25T19:00:47Z</dcterms:modified>
</cp:coreProperties>
</file>