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79" r:id="rId3"/>
    <p:sldId id="257" r:id="rId4"/>
    <p:sldId id="258" r:id="rId5"/>
    <p:sldId id="259" r:id="rId6"/>
    <p:sldId id="260" r:id="rId7"/>
    <p:sldId id="261"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0066"/>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exactly, are psychological disorders?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psychological disorder is a condition characterized by abnormal thoughts, feelings, or behaviors. Psychopathology is the field that studies these disorders in terms of their symptoms, causes (or etiology), and treatments.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important to be able to draw a distinction between normal and abnormal behaviors. Being depressed over a loss in your family would be normal. Being depressed 2 years after the loss, however, would be atypical. However, a phenomenon being atypical is not enough for a diagnosis.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factor to consider is whether or not the behavior is in line with cultural expectations. For example, it is customary in the United States to engage in friendly exchange with strangers. For someone who does not engage in this behavior, it could be a sign of a disorder. However, someone from another culture may not have this expectation.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factor is the degree to which the dysfunction is harmful. In many cases, this might be the best definition. In the previous example of a two-year long depression over a death in the family, this experience would likely be harmful because depression is often accompanied by a tendency to isolate and stop engaging in pleasurable activities. The impacts of these behaviors would certainly be harmful.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help clinician’s determine diagnoses, the American Psychological Association has developed formal definitions of each disorder. In general, a psychological disorder consists of significant disturbances in thoughts, feelings, and behaviors that reflect biological, psychological, or developmental dysfunction that lead to stress or disability in one’s life. And, finally, these disturbances are not culturally expected.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summary, we all feel depressed or anxious from time to time, but </a:t>
            </a:r>
            <a:r>
              <a:rPr lang="en-US" sz="1200" kern="1200">
                <a:solidFill>
                  <a:schemeClr val="tx1"/>
                </a:solidFill>
                <a:effectLst/>
                <a:latin typeface="+mn-lt"/>
                <a:ea typeface="+mn-ea"/>
                <a:cs typeface="+mn-cs"/>
              </a:rPr>
              <a:t>it does not </a:t>
            </a:r>
            <a:r>
              <a:rPr lang="en-US" sz="1200" kern="1200" dirty="0">
                <a:solidFill>
                  <a:schemeClr val="tx1"/>
                </a:solidFill>
                <a:effectLst/>
                <a:latin typeface="+mn-lt"/>
                <a:ea typeface="+mn-ea"/>
                <a:cs typeface="+mn-cs"/>
              </a:rPr>
              <a:t>qualify for a disorder unless it is harmful to us or others, impacting our own lives or the lives around us.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072078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9.png"/><Relationship Id="rId3" Type="http://schemas.openxmlformats.org/officeDocument/2006/relationships/image" Target="../media/image1.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2.svg"/><Relationship Id="rId9" Type="http://schemas.openxmlformats.org/officeDocument/2006/relationships/image" Target="../media/image15.png"/><Relationship Id="rId14" Type="http://schemas.openxmlformats.org/officeDocument/2006/relationships/image" Target="../media/image20.svg"/></Relationships>
</file>

<file path=ppt/slides/_rels/slide6.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29145"/>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What Are Psychological Disorders?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Psychological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2C05475B-5D86-4CE4-B31A-9A3DEF47CBDF}"/>
              </a:ext>
            </a:extLst>
          </p:cNvPr>
          <p:cNvSpPr/>
          <p:nvPr/>
        </p:nvSpPr>
        <p:spPr>
          <a:xfrm>
            <a:off x="1881188" y="2466975"/>
            <a:ext cx="2366962" cy="2381243"/>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832A00E-A9DD-419C-B573-7A7F6FA4C957}"/>
              </a:ext>
            </a:extLst>
          </p:cNvPr>
          <p:cNvSpPr/>
          <p:nvPr/>
        </p:nvSpPr>
        <p:spPr>
          <a:xfrm>
            <a:off x="4912519" y="2466974"/>
            <a:ext cx="2366962" cy="23812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E3001F3-798A-4895-BF14-6D5C54B9D128}"/>
              </a:ext>
            </a:extLst>
          </p:cNvPr>
          <p:cNvSpPr/>
          <p:nvPr/>
        </p:nvSpPr>
        <p:spPr>
          <a:xfrm>
            <a:off x="7943850" y="2466974"/>
            <a:ext cx="2366962" cy="2381243"/>
          </a:xfrm>
          <a:prstGeom prst="ellipse">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D1A99F4-CB4C-477B-B7E9-657EB2972189}"/>
              </a:ext>
            </a:extLst>
          </p:cNvPr>
          <p:cNvSpPr txBox="1"/>
          <p:nvPr/>
        </p:nvSpPr>
        <p:spPr>
          <a:xfrm>
            <a:off x="2241947" y="3075086"/>
            <a:ext cx="1645444" cy="954107"/>
          </a:xfrm>
          <a:prstGeom prst="rect">
            <a:avLst/>
          </a:prstGeom>
          <a:noFill/>
        </p:spPr>
        <p:txBody>
          <a:bodyPr wrap="square" rtlCol="0">
            <a:spAutoFit/>
          </a:bodyPr>
          <a:lstStyle/>
          <a:p>
            <a:pPr algn="ctr"/>
            <a:r>
              <a:rPr lang="en-US" sz="2800" dirty="0"/>
              <a:t>Abnormal thoughts</a:t>
            </a:r>
          </a:p>
        </p:txBody>
      </p:sp>
      <p:sp>
        <p:nvSpPr>
          <p:cNvPr id="8" name="TextBox 7">
            <a:extLst>
              <a:ext uri="{FF2B5EF4-FFF2-40B4-BE49-F238E27FC236}">
                <a16:creationId xmlns:a16="http://schemas.microsoft.com/office/drawing/2014/main" id="{E6B2FC10-567F-4A7E-8300-7057F8B6C6E3}"/>
              </a:ext>
            </a:extLst>
          </p:cNvPr>
          <p:cNvSpPr txBox="1"/>
          <p:nvPr/>
        </p:nvSpPr>
        <p:spPr>
          <a:xfrm>
            <a:off x="5269706" y="3180541"/>
            <a:ext cx="1652588" cy="954107"/>
          </a:xfrm>
          <a:prstGeom prst="rect">
            <a:avLst/>
          </a:prstGeom>
          <a:noFill/>
        </p:spPr>
        <p:txBody>
          <a:bodyPr wrap="square" rtlCol="0">
            <a:spAutoFit/>
          </a:bodyPr>
          <a:lstStyle/>
          <a:p>
            <a:pPr algn="ctr"/>
            <a:r>
              <a:rPr lang="en-US" sz="2800" dirty="0"/>
              <a:t>Abnormal feelings</a:t>
            </a:r>
          </a:p>
        </p:txBody>
      </p:sp>
      <p:sp>
        <p:nvSpPr>
          <p:cNvPr id="9" name="TextBox 8">
            <a:extLst>
              <a:ext uri="{FF2B5EF4-FFF2-40B4-BE49-F238E27FC236}">
                <a16:creationId xmlns:a16="http://schemas.microsoft.com/office/drawing/2014/main" id="{903A512B-85F9-4959-90DD-A04DFDA40AFC}"/>
              </a:ext>
            </a:extLst>
          </p:cNvPr>
          <p:cNvSpPr txBox="1"/>
          <p:nvPr/>
        </p:nvSpPr>
        <p:spPr>
          <a:xfrm>
            <a:off x="8306990" y="3180541"/>
            <a:ext cx="1640681" cy="954107"/>
          </a:xfrm>
          <a:prstGeom prst="rect">
            <a:avLst/>
          </a:prstGeom>
          <a:noFill/>
        </p:spPr>
        <p:txBody>
          <a:bodyPr wrap="square" rtlCol="0">
            <a:spAutoFit/>
          </a:bodyPr>
          <a:lstStyle/>
          <a:p>
            <a:pPr algn="ctr"/>
            <a:r>
              <a:rPr lang="en-US" sz="2800" dirty="0"/>
              <a:t>Abnormal behaviors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Psychological Disorders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C04EFC17-27E9-4D77-8A18-020CC0670BA2}"/>
              </a:ext>
            </a:extLst>
          </p:cNvPr>
          <p:cNvSpPr txBox="1"/>
          <p:nvPr/>
        </p:nvSpPr>
        <p:spPr>
          <a:xfrm>
            <a:off x="1524001" y="2438400"/>
            <a:ext cx="2762250" cy="707886"/>
          </a:xfrm>
          <a:prstGeom prst="rect">
            <a:avLst/>
          </a:prstGeom>
          <a:noFill/>
        </p:spPr>
        <p:txBody>
          <a:bodyPr wrap="square" rtlCol="0">
            <a:spAutoFit/>
          </a:bodyPr>
          <a:lstStyle/>
          <a:p>
            <a:pPr algn="ctr"/>
            <a:r>
              <a:rPr lang="en-US" sz="4000" b="1" dirty="0">
                <a:solidFill>
                  <a:srgbClr val="7030A0"/>
                </a:solidFill>
              </a:rPr>
              <a:t>NORMAL</a:t>
            </a:r>
          </a:p>
        </p:txBody>
      </p:sp>
      <p:sp>
        <p:nvSpPr>
          <p:cNvPr id="6" name="TextBox 5">
            <a:extLst>
              <a:ext uri="{FF2B5EF4-FFF2-40B4-BE49-F238E27FC236}">
                <a16:creationId xmlns:a16="http://schemas.microsoft.com/office/drawing/2014/main" id="{42AD7562-C4B7-418B-BA0B-17BBF6C1C657}"/>
              </a:ext>
            </a:extLst>
          </p:cNvPr>
          <p:cNvSpPr txBox="1"/>
          <p:nvPr/>
        </p:nvSpPr>
        <p:spPr>
          <a:xfrm>
            <a:off x="7753351" y="2438400"/>
            <a:ext cx="2762250" cy="707886"/>
          </a:xfrm>
          <a:prstGeom prst="rect">
            <a:avLst/>
          </a:prstGeom>
          <a:noFill/>
        </p:spPr>
        <p:txBody>
          <a:bodyPr wrap="square" rtlCol="0">
            <a:spAutoFit/>
          </a:bodyPr>
          <a:lstStyle/>
          <a:p>
            <a:pPr algn="ctr"/>
            <a:r>
              <a:rPr lang="en-US" sz="4000" b="1" dirty="0">
                <a:solidFill>
                  <a:srgbClr val="C00000"/>
                </a:solidFill>
              </a:rPr>
              <a:t>ABNORMAL</a:t>
            </a:r>
          </a:p>
        </p:txBody>
      </p:sp>
      <p:cxnSp>
        <p:nvCxnSpPr>
          <p:cNvPr id="5" name="Straight Connector 4">
            <a:extLst>
              <a:ext uri="{FF2B5EF4-FFF2-40B4-BE49-F238E27FC236}">
                <a16:creationId xmlns:a16="http://schemas.microsoft.com/office/drawing/2014/main" id="{F8ABC38E-3AF9-417C-8192-1D948F654812}"/>
              </a:ext>
            </a:extLst>
          </p:cNvPr>
          <p:cNvCxnSpPr/>
          <p:nvPr/>
        </p:nvCxnSpPr>
        <p:spPr>
          <a:xfrm flipV="1">
            <a:off x="4810126" y="2057400"/>
            <a:ext cx="2419350" cy="2990850"/>
          </a:xfrm>
          <a:prstGeom prst="line">
            <a:avLst/>
          </a:prstGeom>
          <a:ln w="117475" cap="rnd">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Graphic 7" descr="Crying face with solid fill">
            <a:extLst>
              <a:ext uri="{FF2B5EF4-FFF2-40B4-BE49-F238E27FC236}">
                <a16:creationId xmlns:a16="http://schemas.microsoft.com/office/drawing/2014/main" id="{E99474AD-C195-49A4-80CE-288B792124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3130689"/>
            <a:ext cx="2009775" cy="2009775"/>
          </a:xfrm>
          <a:prstGeom prst="rect">
            <a:avLst/>
          </a:prstGeom>
        </p:spPr>
      </p:pic>
      <p:pic>
        <p:nvPicPr>
          <p:cNvPr id="11" name="Graphic 10" descr="Crying face with solid fill">
            <a:extLst>
              <a:ext uri="{FF2B5EF4-FFF2-40B4-BE49-F238E27FC236}">
                <a16:creationId xmlns:a16="http://schemas.microsoft.com/office/drawing/2014/main" id="{AFF62A2E-1554-459D-93AD-81DFAEFB35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00902" y="3130688"/>
            <a:ext cx="2009775" cy="2009775"/>
          </a:xfrm>
          <a:prstGeom prst="rect">
            <a:avLst/>
          </a:prstGeom>
        </p:spPr>
      </p:pic>
      <p:pic>
        <p:nvPicPr>
          <p:cNvPr id="10" name="Graphic 9" descr="Clock">
            <a:extLst>
              <a:ext uri="{FF2B5EF4-FFF2-40B4-BE49-F238E27FC236}">
                <a16:creationId xmlns:a16="http://schemas.microsoft.com/office/drawing/2014/main" id="{1AF3CD28-D398-4CC8-BAA9-CF66382B74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10677" y="3038475"/>
            <a:ext cx="2009775" cy="2009775"/>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Cultural Expectations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Earth globe: Africa and Europe">
            <a:extLst>
              <a:ext uri="{FF2B5EF4-FFF2-40B4-BE49-F238E27FC236}">
                <a16:creationId xmlns:a16="http://schemas.microsoft.com/office/drawing/2014/main" id="{00C7BF2C-852B-48B5-B673-4F62E7B678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96100" y="1600199"/>
            <a:ext cx="3124200" cy="3124200"/>
          </a:xfrm>
          <a:prstGeom prst="rect">
            <a:avLst/>
          </a:prstGeom>
        </p:spPr>
      </p:pic>
      <p:pic>
        <p:nvPicPr>
          <p:cNvPr id="6" name="Graphic 5" descr="Male profile">
            <a:extLst>
              <a:ext uri="{FF2B5EF4-FFF2-40B4-BE49-F238E27FC236}">
                <a16:creationId xmlns:a16="http://schemas.microsoft.com/office/drawing/2014/main" id="{C0DB9A2E-E8A4-48D6-902B-67C4AE5423D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43274" y="2057400"/>
            <a:ext cx="2335989" cy="2335989"/>
          </a:xfrm>
          <a:prstGeom prst="rect">
            <a:avLst/>
          </a:prstGeom>
        </p:spPr>
      </p:pic>
      <p:pic>
        <p:nvPicPr>
          <p:cNvPr id="8" name="Graphic 7" descr="Female Profile">
            <a:extLst>
              <a:ext uri="{FF2B5EF4-FFF2-40B4-BE49-F238E27FC236}">
                <a16:creationId xmlns:a16="http://schemas.microsoft.com/office/drawing/2014/main" id="{94DE3ED0-7971-4DDB-941B-19B8585E0F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81188" y="1600199"/>
            <a:ext cx="2336017" cy="2336017"/>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Harm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Crying face with solid fill">
            <a:extLst>
              <a:ext uri="{FF2B5EF4-FFF2-40B4-BE49-F238E27FC236}">
                <a16:creationId xmlns:a16="http://schemas.microsoft.com/office/drawing/2014/main" id="{8B60D408-AEFB-4191-A4EE-B1D2FBC4FB1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05038" y="2049602"/>
            <a:ext cx="2967037" cy="2967037"/>
          </a:xfrm>
          <a:prstGeom prst="rect">
            <a:avLst/>
          </a:prstGeom>
        </p:spPr>
      </p:pic>
      <p:cxnSp>
        <p:nvCxnSpPr>
          <p:cNvPr id="3" name="Straight Arrow Connector 2">
            <a:extLst>
              <a:ext uri="{FF2B5EF4-FFF2-40B4-BE49-F238E27FC236}">
                <a16:creationId xmlns:a16="http://schemas.microsoft.com/office/drawing/2014/main" id="{FB393E0E-C756-4942-B8CA-5E4DC45B69F4}"/>
              </a:ext>
            </a:extLst>
          </p:cNvPr>
          <p:cNvCxnSpPr/>
          <p:nvPr/>
        </p:nvCxnSpPr>
        <p:spPr>
          <a:xfrm flipV="1">
            <a:off x="5553075" y="2209800"/>
            <a:ext cx="2486025" cy="895350"/>
          </a:xfrm>
          <a:prstGeom prst="straightConnector1">
            <a:avLst/>
          </a:prstGeom>
          <a:ln w="95250" cap="rnd">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F6E7B03A-A033-43D6-AEA6-E18FF9A2518F}"/>
              </a:ext>
            </a:extLst>
          </p:cNvPr>
          <p:cNvCxnSpPr>
            <a:cxnSpLocks/>
          </p:cNvCxnSpPr>
          <p:nvPr/>
        </p:nvCxnSpPr>
        <p:spPr>
          <a:xfrm>
            <a:off x="5553075" y="3876675"/>
            <a:ext cx="2486025" cy="600075"/>
          </a:xfrm>
          <a:prstGeom prst="straightConnector1">
            <a:avLst/>
          </a:prstGeom>
          <a:ln w="95250" cap="rnd">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B03750CB-1FA0-4670-ACCB-594530F7DF98}"/>
              </a:ext>
            </a:extLst>
          </p:cNvPr>
          <p:cNvCxnSpPr>
            <a:cxnSpLocks/>
          </p:cNvCxnSpPr>
          <p:nvPr/>
        </p:nvCxnSpPr>
        <p:spPr>
          <a:xfrm flipH="1">
            <a:off x="9212827" y="2621853"/>
            <a:ext cx="551700" cy="553966"/>
          </a:xfrm>
          <a:prstGeom prst="straightConnector1">
            <a:avLst/>
          </a:prstGeom>
          <a:ln w="95250" cap="rnd">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8FA1F4FD-A2E4-421A-A0AD-A82B73EE8374}"/>
              </a:ext>
            </a:extLst>
          </p:cNvPr>
          <p:cNvSpPr txBox="1"/>
          <p:nvPr/>
        </p:nvSpPr>
        <p:spPr>
          <a:xfrm>
            <a:off x="9764527" y="2464764"/>
            <a:ext cx="2231923" cy="707886"/>
          </a:xfrm>
          <a:prstGeom prst="rect">
            <a:avLst/>
          </a:prstGeom>
          <a:noFill/>
        </p:spPr>
        <p:txBody>
          <a:bodyPr wrap="square" rtlCol="0">
            <a:spAutoFit/>
          </a:bodyPr>
          <a:lstStyle/>
          <a:p>
            <a:pPr algn="ctr"/>
            <a:r>
              <a:rPr lang="en-US" sz="4000" b="1" dirty="0">
                <a:solidFill>
                  <a:srgbClr val="7030A0"/>
                </a:solidFill>
              </a:rPr>
              <a:t>Isolation</a:t>
            </a:r>
          </a:p>
        </p:txBody>
      </p:sp>
      <p:sp>
        <p:nvSpPr>
          <p:cNvPr id="12" name="TextBox 11">
            <a:extLst>
              <a:ext uri="{FF2B5EF4-FFF2-40B4-BE49-F238E27FC236}">
                <a16:creationId xmlns:a16="http://schemas.microsoft.com/office/drawing/2014/main" id="{085AC27E-4BF1-4850-9620-D4A951920E1F}"/>
              </a:ext>
            </a:extLst>
          </p:cNvPr>
          <p:cNvSpPr txBox="1"/>
          <p:nvPr/>
        </p:nvSpPr>
        <p:spPr>
          <a:xfrm>
            <a:off x="9409163" y="5016639"/>
            <a:ext cx="2231923" cy="707886"/>
          </a:xfrm>
          <a:prstGeom prst="rect">
            <a:avLst/>
          </a:prstGeom>
          <a:noFill/>
        </p:spPr>
        <p:txBody>
          <a:bodyPr wrap="square" rtlCol="0">
            <a:spAutoFit/>
          </a:bodyPr>
          <a:lstStyle/>
          <a:p>
            <a:pPr algn="ctr"/>
            <a:r>
              <a:rPr lang="en-US" sz="4000" b="1" dirty="0">
                <a:solidFill>
                  <a:srgbClr val="002060"/>
                </a:solidFill>
              </a:rPr>
              <a:t>Activities</a:t>
            </a:r>
          </a:p>
        </p:txBody>
      </p:sp>
      <p:pic>
        <p:nvPicPr>
          <p:cNvPr id="11" name="Graphic 10" descr="Group">
            <a:extLst>
              <a:ext uri="{FF2B5EF4-FFF2-40B4-BE49-F238E27FC236}">
                <a16:creationId xmlns:a16="http://schemas.microsoft.com/office/drawing/2014/main" id="{636735CA-F036-4947-BAF9-4B4FA4644B4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75277" y="1553437"/>
            <a:ext cx="1198765" cy="1198765"/>
          </a:xfrm>
          <a:prstGeom prst="rect">
            <a:avLst/>
          </a:prstGeom>
        </p:spPr>
      </p:pic>
      <p:pic>
        <p:nvPicPr>
          <p:cNvPr id="14" name="Graphic 13" descr="Woman">
            <a:extLst>
              <a:ext uri="{FF2B5EF4-FFF2-40B4-BE49-F238E27FC236}">
                <a16:creationId xmlns:a16="http://schemas.microsoft.com/office/drawing/2014/main" id="{187F2370-63F6-4AB3-8B3E-524E01D94E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222958" y="2716216"/>
            <a:ext cx="1198766" cy="1198766"/>
          </a:xfrm>
          <a:prstGeom prst="rect">
            <a:avLst/>
          </a:prstGeom>
        </p:spPr>
      </p:pic>
      <p:pic>
        <p:nvPicPr>
          <p:cNvPr id="16" name="Graphic 15" descr="Cycling">
            <a:extLst>
              <a:ext uri="{FF2B5EF4-FFF2-40B4-BE49-F238E27FC236}">
                <a16:creationId xmlns:a16="http://schemas.microsoft.com/office/drawing/2014/main" id="{7158D5E1-3E48-4B6C-98CF-2044A5F7C8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194419" y="3877367"/>
            <a:ext cx="1198766" cy="1198766"/>
          </a:xfrm>
          <a:prstGeom prst="rect">
            <a:avLst/>
          </a:prstGeom>
        </p:spPr>
      </p:pic>
      <p:pic>
        <p:nvPicPr>
          <p:cNvPr id="18" name="Graphic 17" descr="Headphones">
            <a:extLst>
              <a:ext uri="{FF2B5EF4-FFF2-40B4-BE49-F238E27FC236}">
                <a16:creationId xmlns:a16="http://schemas.microsoft.com/office/drawing/2014/main" id="{5F0047A8-B90D-477B-9592-1097B299EC4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607929" y="3823308"/>
            <a:ext cx="1198766" cy="1198766"/>
          </a:xfrm>
          <a:prstGeom prst="rect">
            <a:avLst/>
          </a:prstGeom>
        </p:spPr>
      </p:pic>
      <p:pic>
        <p:nvPicPr>
          <p:cNvPr id="20" name="Graphic 19" descr="Smiling face with no fill">
            <a:extLst>
              <a:ext uri="{FF2B5EF4-FFF2-40B4-BE49-F238E27FC236}">
                <a16:creationId xmlns:a16="http://schemas.microsoft.com/office/drawing/2014/main" id="{B63470E0-FAD4-49E1-9456-C81E64BBEC0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409163" y="3852468"/>
            <a:ext cx="1198766" cy="1198766"/>
          </a:xfrm>
          <a:prstGeom prst="rect">
            <a:avLst/>
          </a:prstGeom>
        </p:spPr>
      </p:pic>
      <p:pic>
        <p:nvPicPr>
          <p:cNvPr id="23" name="Graphic 22" descr="Group">
            <a:extLst>
              <a:ext uri="{FF2B5EF4-FFF2-40B4-BE49-F238E27FC236}">
                <a16:creationId xmlns:a16="http://schemas.microsoft.com/office/drawing/2014/main" id="{A4D246F7-495B-4A80-8C12-A3C4F23B687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165145" y="1558955"/>
            <a:ext cx="1198765" cy="1198765"/>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Diagnosis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screenshot of a cell phone&#10;&#10;Description automatically generated">
            <a:extLst>
              <a:ext uri="{FF2B5EF4-FFF2-40B4-BE49-F238E27FC236}">
                <a16:creationId xmlns:a16="http://schemas.microsoft.com/office/drawing/2014/main" id="{00B8B214-904E-4DAE-B1E3-515BFD73B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7933" y="1209674"/>
            <a:ext cx="8856133" cy="4981575"/>
          </a:xfrm>
          <a:prstGeom prst="rect">
            <a:avLst/>
          </a:prstGeom>
        </p:spPr>
      </p:pic>
      <p:cxnSp>
        <p:nvCxnSpPr>
          <p:cNvPr id="6" name="Straight Arrow Connector 5">
            <a:extLst>
              <a:ext uri="{FF2B5EF4-FFF2-40B4-BE49-F238E27FC236}">
                <a16:creationId xmlns:a16="http://schemas.microsoft.com/office/drawing/2014/main" id="{DB873EED-5D28-4E72-A8C0-07EE8D329959}"/>
              </a:ext>
            </a:extLst>
          </p:cNvPr>
          <p:cNvCxnSpPr/>
          <p:nvPr/>
        </p:nvCxnSpPr>
        <p:spPr>
          <a:xfrm flipV="1">
            <a:off x="1114425" y="2314575"/>
            <a:ext cx="2486025" cy="895350"/>
          </a:xfrm>
          <a:prstGeom prst="straightConnector1">
            <a:avLst/>
          </a:prstGeom>
          <a:ln w="95250" cap="rnd">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56AF8B96-1654-4819-800E-1A938BF98D3A}"/>
              </a:ext>
            </a:extLst>
          </p:cNvPr>
          <p:cNvCxnSpPr>
            <a:cxnSpLocks/>
          </p:cNvCxnSpPr>
          <p:nvPr/>
        </p:nvCxnSpPr>
        <p:spPr>
          <a:xfrm flipH="1" flipV="1">
            <a:off x="8591552" y="2400300"/>
            <a:ext cx="2095499" cy="1371600"/>
          </a:xfrm>
          <a:prstGeom prst="straightConnector1">
            <a:avLst/>
          </a:prstGeom>
          <a:ln w="95250" cap="rnd">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9DE25D9-42C0-4172-A6D6-E365E352C5D7}"/>
              </a:ext>
            </a:extLst>
          </p:cNvPr>
          <p:cNvCxnSpPr>
            <a:cxnSpLocks/>
          </p:cNvCxnSpPr>
          <p:nvPr/>
        </p:nvCxnSpPr>
        <p:spPr>
          <a:xfrm>
            <a:off x="2357437" y="4727307"/>
            <a:ext cx="2709862" cy="0"/>
          </a:xfrm>
          <a:prstGeom prst="straightConnector1">
            <a:avLst/>
          </a:prstGeom>
          <a:ln w="95250" cap="rnd">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384</Words>
  <Application>Microsoft Office PowerPoint</Application>
  <PresentationFormat>Widescreen</PresentationFormat>
  <Paragraphs>30</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Clark</cp:lastModifiedBy>
  <cp:revision>22</cp:revision>
  <dcterms:created xsi:type="dcterms:W3CDTF">2017-06-16T13:06:21Z</dcterms:created>
  <dcterms:modified xsi:type="dcterms:W3CDTF">2019-06-21T16:52:07Z</dcterms:modified>
</cp:coreProperties>
</file>